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126"/>
  </p:normalViewPr>
  <p:slideViewPr>
    <p:cSldViewPr snapToGrid="0">
      <p:cViewPr varScale="1">
        <p:scale>
          <a:sx n="104" d="100"/>
          <a:sy n="104" d="100"/>
        </p:scale>
        <p:origin x="2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1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3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0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9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7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3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526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5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486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504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10/21/23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9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9koPVTePSs" TargetMode="External"/><Relationship Id="rId2" Type="http://schemas.openxmlformats.org/officeDocument/2006/relationships/hyperlink" Target="https://www.youtube.com/watch?v=q7BzmSBim7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pulse/2-minute-perfect-sales-pitch-shirlene-reeves-phd/" TargetMode="External"/><Relationship Id="rId5" Type="http://schemas.openxmlformats.org/officeDocument/2006/relationships/hyperlink" Target="https://blog.hubspot.com/sales/elevator-pitch-examples" TargetMode="External"/><Relationship Id="rId4" Type="http://schemas.openxmlformats.org/officeDocument/2006/relationships/hyperlink" Target="https://www.youtube.com/watch?v=p8_mBNyLHVA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2LwuF7zn9c" TargetMode="External"/><Relationship Id="rId3" Type="http://schemas.openxmlformats.org/officeDocument/2006/relationships/hyperlink" Target="https://www.youtube.com/watch?v=WDJqemi_AUg" TargetMode="External"/><Relationship Id="rId7" Type="http://schemas.openxmlformats.org/officeDocument/2006/relationships/hyperlink" Target="https://www.youtube.com/watch?v=nhuzh0FOYOU" TargetMode="External"/><Relationship Id="rId2" Type="http://schemas.openxmlformats.org/officeDocument/2006/relationships/hyperlink" Target="https://www.youtube.com/watch?v=SA5eYjdijv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XwewPgLmkE" TargetMode="External"/><Relationship Id="rId5" Type="http://schemas.openxmlformats.org/officeDocument/2006/relationships/hyperlink" Target="https://www.youtube.com/watch?v=Ixid6g9FcqE" TargetMode="External"/><Relationship Id="rId4" Type="http://schemas.openxmlformats.org/officeDocument/2006/relationships/hyperlink" Target="https://www.youtube.com/watch?v=BaUkuszb7dg" TargetMode="External"/><Relationship Id="rId9" Type="http://schemas.openxmlformats.org/officeDocument/2006/relationships/hyperlink" Target="https://www.kickstarter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6DFFE3-2F41-0FF8-07A8-8DC99A6BB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pPr algn="l"/>
            <a:r>
              <a:rPr lang="en-AU" dirty="0">
                <a:solidFill>
                  <a:schemeClr val="bg1"/>
                </a:solidFill>
              </a:rPr>
              <a:t>The </a:t>
            </a:r>
            <a:r>
              <a:rPr lang="en-AU" dirty="0" err="1">
                <a:solidFill>
                  <a:schemeClr val="bg1"/>
                </a:solidFill>
              </a:rPr>
              <a:t>pItch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CA7D9E-EBFA-E383-9B9F-5E9B457FD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5" y="4646030"/>
            <a:ext cx="5916145" cy="1344868"/>
          </a:xfrm>
        </p:spPr>
        <p:txBody>
          <a:bodyPr anchor="t">
            <a:normAutofit/>
          </a:bodyPr>
          <a:lstStyle/>
          <a:p>
            <a:pPr algn="l"/>
            <a:r>
              <a:rPr lang="en-AU" dirty="0"/>
              <a:t>2 Minutes Maximum</a:t>
            </a:r>
          </a:p>
        </p:txBody>
      </p:sp>
      <p:pic>
        <p:nvPicPr>
          <p:cNvPr id="4" name="Picture 3" descr="Colourful smoke">
            <a:extLst>
              <a:ext uri="{FF2B5EF4-FFF2-40B4-BE49-F238E27FC236}">
                <a16:creationId xmlns:a16="http://schemas.microsoft.com/office/drawing/2014/main" id="{50076909-C8A0-2F67-32B0-7DB263091C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12" r="23054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5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AF10-A56F-D6A2-D700-E88B0CCB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FF9EE-243F-D411-B09C-EEDAC270C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There is no specific audience that you need to pitch to</a:t>
            </a:r>
          </a:p>
          <a:p>
            <a:endParaRPr lang="en-AU" dirty="0"/>
          </a:p>
          <a:p>
            <a:r>
              <a:rPr lang="en-AU" dirty="0"/>
              <a:t>BUT – I would suggest pitching to potential investors</a:t>
            </a:r>
          </a:p>
          <a:p>
            <a:endParaRPr lang="en-AU" dirty="0"/>
          </a:p>
          <a:p>
            <a:r>
              <a:rPr lang="en-AU" dirty="0"/>
              <a:t>What is the business all about, why do you know it works, what’s in it for them</a:t>
            </a:r>
          </a:p>
        </p:txBody>
      </p:sp>
    </p:spTree>
    <p:extLst>
      <p:ext uri="{BB962C8B-B14F-4D97-AF65-F5344CB8AC3E}">
        <p14:creationId xmlns:p14="http://schemas.microsoft.com/office/powerpoint/2010/main" val="427514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C991-190C-74F3-AA28-6304B73F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E8A0B-95D2-7683-BECE-A0AB93587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AU" dirty="0"/>
              <a:t>Tell them why.  Is there a personal story behind the problem?</a:t>
            </a:r>
          </a:p>
          <a:p>
            <a:pPr marL="514350" indent="-514350">
              <a:buAutoNum type="arabicPeriod"/>
            </a:pPr>
            <a:r>
              <a:rPr lang="en-AU" dirty="0"/>
              <a:t>Personal credibility – how do YOU know this is an issue?  E.g.</a:t>
            </a:r>
          </a:p>
          <a:p>
            <a:pPr marL="788670" lvl="1" indent="-514350">
              <a:buAutoNum type="arabicPeriod"/>
            </a:pPr>
            <a:r>
              <a:rPr lang="en-AU" dirty="0"/>
              <a:t>Dad travels a lot for work</a:t>
            </a:r>
          </a:p>
          <a:p>
            <a:pPr marL="788670" lvl="1" indent="-514350">
              <a:buAutoNum type="arabicPeriod"/>
            </a:pPr>
            <a:r>
              <a:rPr lang="en-AU" dirty="0"/>
              <a:t>Our family owns a farm</a:t>
            </a:r>
          </a:p>
          <a:p>
            <a:pPr marL="788670" lvl="1" indent="-514350">
              <a:buAutoNum type="arabicPeriod"/>
            </a:pPr>
            <a:r>
              <a:rPr lang="en-AU" dirty="0"/>
              <a:t>I LOVE gardening</a:t>
            </a:r>
          </a:p>
          <a:p>
            <a:pPr marL="514350" indent="-514350">
              <a:buAutoNum type="arabicPeriod"/>
            </a:pPr>
            <a:r>
              <a:rPr lang="en-AU" dirty="0"/>
              <a:t>What do you want?</a:t>
            </a:r>
          </a:p>
          <a:p>
            <a:pPr marL="514350" indent="-514350"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856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2CF7-C5BD-26E6-0318-0FCDC2F6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F0327-A898-D9FA-0EBC-33F69BD51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/>
              <a:t>4. Think about what you are wearing.  Professional?  Sporty?  </a:t>
            </a:r>
            <a:r>
              <a:rPr lang="en-AU" dirty="0" err="1"/>
              <a:t>Farmy</a:t>
            </a:r>
            <a:r>
              <a:rPr lang="en-AU" dirty="0"/>
              <a:t>?</a:t>
            </a:r>
          </a:p>
          <a:p>
            <a:r>
              <a:rPr lang="en-AU" dirty="0"/>
              <a:t>5. Be enthusiastic and clear</a:t>
            </a:r>
          </a:p>
          <a:p>
            <a:r>
              <a:rPr lang="en-AU" dirty="0"/>
              <a:t>6. Who are your customers?  Tell me about who they are, what are their pains for example</a:t>
            </a:r>
          </a:p>
          <a:p>
            <a:r>
              <a:rPr lang="en-AU" dirty="0"/>
              <a:t>7. If you have any testimonials from your customers, include them</a:t>
            </a:r>
          </a:p>
          <a:p>
            <a:r>
              <a:rPr lang="en-AU" dirty="0"/>
              <a:t>8. Show any projections.  E.g. we’re confident we’ll make $x because…</a:t>
            </a:r>
          </a:p>
        </p:txBody>
      </p:sp>
    </p:spTree>
    <p:extLst>
      <p:ext uri="{BB962C8B-B14F-4D97-AF65-F5344CB8AC3E}">
        <p14:creationId xmlns:p14="http://schemas.microsoft.com/office/powerpoint/2010/main" val="196186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0E632-DCD0-584B-41D1-AAEB2715F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85003-C172-160A-A61E-918264DA8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9. Don’t be afraid to use humour – especially if you’re a naturally funny person.  Only if appropriate.</a:t>
            </a:r>
          </a:p>
          <a:p>
            <a:r>
              <a:rPr lang="en-AU" dirty="0"/>
              <a:t>10. Your finishing sentence</a:t>
            </a:r>
          </a:p>
        </p:txBody>
      </p:sp>
    </p:spTree>
    <p:extLst>
      <p:ext uri="{BB962C8B-B14F-4D97-AF65-F5344CB8AC3E}">
        <p14:creationId xmlns:p14="http://schemas.microsoft.com/office/powerpoint/2010/main" val="167607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F4E51-1BA8-1CB1-3219-803EAE8C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Where do I start?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038CA-C6F6-3E2E-D4C9-6737E55B5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Get ideas from as many sources as you can:</a:t>
            </a:r>
          </a:p>
          <a:p>
            <a:r>
              <a:rPr lang="en-AU" dirty="0"/>
              <a:t>Spend the first lesson watching videos</a:t>
            </a:r>
            <a:r>
              <a:rPr lang="en-AU" dirty="0">
                <a:sym typeface="Wingdings" pitchFamily="2" charset="2"/>
              </a:rPr>
              <a:t> (such as):</a:t>
            </a:r>
            <a:endParaRPr lang="en-AU" dirty="0"/>
          </a:p>
          <a:p>
            <a:r>
              <a:rPr lang="en-AU" dirty="0"/>
              <a:t>Look at the videos from past students for ideas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974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1798-B1E0-82D0-F78E-D420AF5C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Useful ‘How to’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0B35F-5176-422D-59E0-6E33525BA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>
                <a:hlinkClick r:id="rId2"/>
              </a:rPr>
              <a:t>https://www.youtube.com/watch?v=q7BzmSBim7M</a:t>
            </a:r>
            <a:endParaRPr lang="en-AU" dirty="0"/>
          </a:p>
          <a:p>
            <a:r>
              <a:rPr lang="en-AU" dirty="0">
                <a:hlinkClick r:id="rId3"/>
              </a:rPr>
              <a:t>https://www.youtube.com/watch?v=K9koPVTePSs</a:t>
            </a:r>
            <a:r>
              <a:rPr lang="en-AU" dirty="0"/>
              <a:t> </a:t>
            </a:r>
          </a:p>
          <a:p>
            <a:r>
              <a:rPr lang="en-AU" dirty="0">
                <a:hlinkClick r:id="rId4"/>
              </a:rPr>
              <a:t>https://www.youtube.com/watch?v=p8_mBNyLHVA</a:t>
            </a:r>
            <a:endParaRPr lang="en-AU" dirty="0"/>
          </a:p>
          <a:p>
            <a:r>
              <a:rPr lang="en-AU" dirty="0">
                <a:hlinkClick r:id="rId5"/>
              </a:rPr>
              <a:t>https://blog.hubspot.com/sales/elevator-pitch-examples</a:t>
            </a:r>
            <a:r>
              <a:rPr lang="en-AU" dirty="0"/>
              <a:t> </a:t>
            </a:r>
          </a:p>
          <a:p>
            <a:r>
              <a:rPr lang="en-AU" dirty="0">
                <a:hlinkClick r:id="rId6"/>
              </a:rPr>
              <a:t>https://www.linkedin.com/pulse/2-minute-perfect-sales-pitch-shirlene-reeves-phd/</a:t>
            </a:r>
            <a:endParaRPr lang="en-AU" dirty="0"/>
          </a:p>
          <a:p>
            <a:r>
              <a:rPr lang="en-AU" dirty="0"/>
              <a:t>  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226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8C92-24E4-DD38-5D26-EA7180DFB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1CE60-1F87-1212-CEBE-63FB67CB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AU" dirty="0">
                <a:hlinkClick r:id="rId2"/>
              </a:rPr>
              <a:t>https://www.youtube.com/watch?v=SA5eYjdijvI</a:t>
            </a:r>
            <a:endParaRPr lang="en-AU" dirty="0"/>
          </a:p>
          <a:p>
            <a:r>
              <a:rPr lang="en-AU" dirty="0">
                <a:hlinkClick r:id="rId3"/>
              </a:rPr>
              <a:t>https://www.youtube.com/watch?v=WDJqemi_AUg</a:t>
            </a:r>
            <a:endParaRPr lang="en-AU" dirty="0"/>
          </a:p>
          <a:p>
            <a:r>
              <a:rPr lang="en-AU" dirty="0">
                <a:hlinkClick r:id="rId4"/>
              </a:rPr>
              <a:t>https://www.youtube.com/watch?v=BaUkuszb7dg</a:t>
            </a:r>
            <a:r>
              <a:rPr lang="en-AU" dirty="0"/>
              <a:t> </a:t>
            </a:r>
          </a:p>
          <a:p>
            <a:r>
              <a:rPr lang="en-AU" dirty="0">
                <a:hlinkClick r:id="rId5"/>
              </a:rPr>
              <a:t>https://www.youtube.com/watch?v=Ixid6g9FcqE</a:t>
            </a:r>
            <a:r>
              <a:rPr lang="en-AU" dirty="0"/>
              <a:t> </a:t>
            </a:r>
          </a:p>
          <a:p>
            <a:r>
              <a:rPr lang="en-AU" dirty="0">
                <a:hlinkClick r:id="rId6"/>
              </a:rPr>
              <a:t>https://www.youtube.com/watch?v=gXwewPgLmkE</a:t>
            </a:r>
            <a:r>
              <a:rPr lang="en-AU" dirty="0"/>
              <a:t> </a:t>
            </a:r>
          </a:p>
          <a:p>
            <a:r>
              <a:rPr lang="en-AU" dirty="0">
                <a:hlinkClick r:id="rId7"/>
              </a:rPr>
              <a:t>https://www.youtube.com/watch?v=nhuzh0FOYOU</a:t>
            </a:r>
          </a:p>
          <a:p>
            <a:r>
              <a:rPr lang="en-AU" dirty="0">
                <a:hlinkClick r:id="rId7"/>
              </a:rPr>
              <a:t>https://www.youtube.com/watch?v=nhuzh0FOYOU</a:t>
            </a:r>
            <a:r>
              <a:rPr lang="en-AU" dirty="0"/>
              <a:t> </a:t>
            </a:r>
          </a:p>
          <a:p>
            <a:r>
              <a:rPr lang="en-AU" dirty="0">
                <a:hlinkClick r:id="rId8"/>
              </a:rPr>
              <a:t>https://www.youtube.com/watch?v=P2LwuF7zn9c</a:t>
            </a:r>
            <a:r>
              <a:rPr lang="en-AU" dirty="0"/>
              <a:t> </a:t>
            </a:r>
          </a:p>
          <a:p>
            <a:r>
              <a:rPr lang="en-AU" dirty="0">
                <a:hlinkClick r:id="rId9"/>
              </a:rPr>
              <a:t>https://www.kickstarter.com/</a:t>
            </a:r>
            <a:r>
              <a:rPr lang="en-AU" dirty="0"/>
              <a:t> </a:t>
            </a:r>
          </a:p>
          <a:p>
            <a:r>
              <a:rPr lang="en-AU" dirty="0"/>
              <a:t>	Click on any of the links and it will take you to a video pitch on </a:t>
            </a:r>
            <a:r>
              <a:rPr lang="en-AU" dirty="0" err="1"/>
              <a:t>kickstarter</a:t>
            </a:r>
            <a:r>
              <a:rPr lang="en-AU" dirty="0"/>
              <a:t> (some are good, some meh…)</a:t>
            </a:r>
          </a:p>
        </p:txBody>
      </p:sp>
    </p:spTree>
    <p:extLst>
      <p:ext uri="{BB962C8B-B14F-4D97-AF65-F5344CB8AC3E}">
        <p14:creationId xmlns:p14="http://schemas.microsoft.com/office/powerpoint/2010/main" val="4145855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AB9D-29D1-845E-BE8A-C83218B2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4458D-7968-9B01-9FDE-D14707EEF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AU" dirty="0"/>
          </a:p>
          <a:p>
            <a:r>
              <a:rPr lang="en-AU" dirty="0"/>
              <a:t>Monday – Watch videos, start and finish writing script</a:t>
            </a:r>
          </a:p>
          <a:p>
            <a:r>
              <a:rPr lang="en-AU" dirty="0"/>
              <a:t>Tuesday – Get feedback on script, storyboard the pitch</a:t>
            </a:r>
          </a:p>
          <a:p>
            <a:r>
              <a:rPr lang="en-AU" dirty="0"/>
              <a:t>Wednesday – Get feedback on storyboard, Get all videos/pictures/infographics together and record audio</a:t>
            </a:r>
          </a:p>
          <a:p>
            <a:r>
              <a:rPr lang="en-AU" dirty="0"/>
              <a:t>Thursday – edit edit edit</a:t>
            </a:r>
          </a:p>
          <a:p>
            <a:r>
              <a:rPr lang="en-AU" dirty="0"/>
              <a:t>Friday – submit with the pitch embedded into your website as a </a:t>
            </a:r>
            <a:r>
              <a:rPr lang="en-AU" dirty="0" err="1"/>
              <a:t>youtube</a:t>
            </a:r>
            <a:r>
              <a:rPr lang="en-AU" dirty="0"/>
              <a:t> link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8118067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3D3122"/>
      </a:dk2>
      <a:lt2>
        <a:srgbClr val="E7E2E8"/>
      </a:lt2>
      <a:accent1>
        <a:srgbClr val="5CB346"/>
      </a:accent1>
      <a:accent2>
        <a:srgbClr val="83B03A"/>
      </a:accent2>
      <a:accent3>
        <a:srgbClr val="A8A442"/>
      </a:accent3>
      <a:accent4>
        <a:srgbClr val="B17B3B"/>
      </a:accent4>
      <a:accent5>
        <a:srgbClr val="C35C4D"/>
      </a:accent5>
      <a:accent6>
        <a:srgbClr val="B13B5D"/>
      </a:accent6>
      <a:hlink>
        <a:srgbClr val="BF653F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498</Words>
  <Application>Microsoft Macintosh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Demi Cond</vt:lpstr>
      <vt:lpstr>Franklin Gothic Medium</vt:lpstr>
      <vt:lpstr>Wingdings</vt:lpstr>
      <vt:lpstr>JuxtaposeVTI</vt:lpstr>
      <vt:lpstr>The pItch</vt:lpstr>
      <vt:lpstr>Overview</vt:lpstr>
      <vt:lpstr>Tips</vt:lpstr>
      <vt:lpstr>Tips</vt:lpstr>
      <vt:lpstr>Tips</vt:lpstr>
      <vt:lpstr>Where do I start?</vt:lpstr>
      <vt:lpstr>Useful ‘How to’ videos</vt:lpstr>
      <vt:lpstr>Examples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pItch</dc:title>
  <dc:creator>Evan Franco</dc:creator>
  <cp:lastModifiedBy>Evan Franco</cp:lastModifiedBy>
  <cp:revision>1</cp:revision>
  <dcterms:created xsi:type="dcterms:W3CDTF">2023-10-21T08:36:14Z</dcterms:created>
  <dcterms:modified xsi:type="dcterms:W3CDTF">2023-10-21T09:37:36Z</dcterms:modified>
</cp:coreProperties>
</file>