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4"/>
  </p:notesMasterIdLst>
  <p:sldIdLst>
    <p:sldId id="256" r:id="rId5"/>
    <p:sldId id="257" r:id="rId6"/>
    <p:sldId id="266" r:id="rId7"/>
    <p:sldId id="267" r:id="rId8"/>
    <p:sldId id="286" r:id="rId9"/>
    <p:sldId id="268" r:id="rId10"/>
    <p:sldId id="271" r:id="rId11"/>
    <p:sldId id="274" r:id="rId12"/>
    <p:sldId id="273" r:id="rId13"/>
    <p:sldId id="276" r:id="rId14"/>
    <p:sldId id="279" r:id="rId15"/>
    <p:sldId id="272" r:id="rId16"/>
    <p:sldId id="275" r:id="rId17"/>
    <p:sldId id="278" r:id="rId18"/>
    <p:sldId id="277" r:id="rId19"/>
    <p:sldId id="285" r:id="rId20"/>
    <p:sldId id="270" r:id="rId21"/>
    <p:sldId id="283" r:id="rId22"/>
    <p:sldId id="280" r:id="rId23"/>
    <p:sldId id="259" r:id="rId24"/>
    <p:sldId id="281" r:id="rId25"/>
    <p:sldId id="282" r:id="rId26"/>
    <p:sldId id="261" r:id="rId27"/>
    <p:sldId id="262" r:id="rId28"/>
    <p:sldId id="284" r:id="rId29"/>
    <p:sldId id="264" r:id="rId30"/>
    <p:sldId id="287" r:id="rId31"/>
    <p:sldId id="288" r:id="rId32"/>
    <p:sldId id="26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8C932-62BC-42D7-A119-2A1FDDC2632A}" v="60" dt="2023-05-03T11:46:43.614"/>
    <p1510:client id="{33DF3C30-FE0F-4AF3-8BAE-F3A070CC4ABE}" v="310" dt="2023-05-03T01:32:11.178"/>
    <p1510:client id="{55A29902-F154-4CE5-AF09-2C639EBFA8F3}" v="73" dt="2023-05-02T06:48:46.371"/>
    <p1510:client id="{7FF44949-A217-4575-83BE-EFB6B73282E8}" v="2" dt="2023-04-27T23:15:19.811"/>
    <p1510:client id="{9F8601DC-C914-46F0-9F37-1A6D926C8C38}" v="72" dt="2023-04-28T00:27:23.809"/>
    <p1510:client id="{F78FB1C2-7796-4387-BF74-DED98D35BBB7}" v="76" dt="2023-04-19T05:28:45.742"/>
    <p1510:client id="{F7EF0F41-DB06-44AF-BEA8-4CB81F7A9010}" v="2" dt="2023-05-02T05:20:09.638"/>
    <p1510:client id="{FAFC5AC1-E378-4CA9-9AAC-A634E3D09ABB}" v="41" dt="2023-04-28T00:03:11.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12" autoAdjust="0"/>
  </p:normalViewPr>
  <p:slideViewPr>
    <p:cSldViewPr snapToGrid="0">
      <p:cViewPr varScale="1">
        <p:scale>
          <a:sx n="94" d="100"/>
          <a:sy n="94" d="100"/>
        </p:scale>
        <p:origin x="50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 Franco" userId="S::efranco@heritage.sa.edu.au::9d3f342d-45aa-4ff5-baca-7d719d522091" providerId="AD" clId="Web-{9E04C030-E76A-4C1E-931E-D9906E39FA7E}"/>
    <pc:docChg chg="modSld">
      <pc:chgData name="Evan Franco" userId="S::efranco@heritage.sa.edu.au::9d3f342d-45aa-4ff5-baca-7d719d522091" providerId="AD" clId="Web-{9E04C030-E76A-4C1E-931E-D9906E39FA7E}" dt="2023-04-14T04:27:08.517" v="569"/>
      <pc:docMkLst>
        <pc:docMk/>
      </pc:docMkLst>
      <pc:sldChg chg="addSp modSp modNotes">
        <pc:chgData name="Evan Franco" userId="S::efranco@heritage.sa.edu.au::9d3f342d-45aa-4ff5-baca-7d719d522091" providerId="AD" clId="Web-{9E04C030-E76A-4C1E-931E-D9906E39FA7E}" dt="2023-04-14T03:57:42.749" v="239"/>
        <pc:sldMkLst>
          <pc:docMk/>
          <pc:sldMk cId="1873807426" sldId="259"/>
        </pc:sldMkLst>
        <pc:picChg chg="add mod modCrop">
          <ac:chgData name="Evan Franco" userId="S::efranco@heritage.sa.edu.au::9d3f342d-45aa-4ff5-baca-7d719d522091" providerId="AD" clId="Web-{9E04C030-E76A-4C1E-931E-D9906E39FA7E}" dt="2023-04-14T03:50:21.209" v="44" actId="1076"/>
          <ac:picMkLst>
            <pc:docMk/>
            <pc:sldMk cId="1873807426" sldId="259"/>
            <ac:picMk id="3" creationId="{AF950B59-6376-11D4-A1B5-69FD66332279}"/>
          </ac:picMkLst>
        </pc:picChg>
      </pc:sldChg>
      <pc:sldChg chg="modNotes">
        <pc:chgData name="Evan Franco" userId="S::efranco@heritage.sa.edu.au::9d3f342d-45aa-4ff5-baca-7d719d522091" providerId="AD" clId="Web-{9E04C030-E76A-4C1E-931E-D9906E39FA7E}" dt="2023-04-14T03:56:26.807" v="237"/>
        <pc:sldMkLst>
          <pc:docMk/>
          <pc:sldMk cId="3269756382" sldId="262"/>
        </pc:sldMkLst>
      </pc:sldChg>
      <pc:sldChg chg="modNotes">
        <pc:chgData name="Evan Franco" userId="S::efranco@heritage.sa.edu.au::9d3f342d-45aa-4ff5-baca-7d719d522091" providerId="AD" clId="Web-{9E04C030-E76A-4C1E-931E-D9906E39FA7E}" dt="2023-04-14T03:53:49.517" v="234"/>
        <pc:sldMkLst>
          <pc:docMk/>
          <pc:sldMk cId="3569773661" sldId="264"/>
        </pc:sldMkLst>
      </pc:sldChg>
      <pc:sldChg chg="modNotes">
        <pc:chgData name="Evan Franco" userId="S::efranco@heritage.sa.edu.au::9d3f342d-45aa-4ff5-baca-7d719d522091" providerId="AD" clId="Web-{9E04C030-E76A-4C1E-931E-D9906E39FA7E}" dt="2023-04-14T03:52:29.481" v="150"/>
        <pc:sldMkLst>
          <pc:docMk/>
          <pc:sldMk cId="2087081263" sldId="265"/>
        </pc:sldMkLst>
      </pc:sldChg>
      <pc:sldChg chg="modSp">
        <pc:chgData name="Evan Franco" userId="S::efranco@heritage.sa.edu.au::9d3f342d-45aa-4ff5-baca-7d719d522091" providerId="AD" clId="Web-{9E04C030-E76A-4C1E-931E-D9906E39FA7E}" dt="2023-04-14T03:48:33.875" v="21" actId="20577"/>
        <pc:sldMkLst>
          <pc:docMk/>
          <pc:sldMk cId="53453751" sldId="266"/>
        </pc:sldMkLst>
        <pc:spChg chg="mod">
          <ac:chgData name="Evan Franco" userId="S::efranco@heritage.sa.edu.au::9d3f342d-45aa-4ff5-baca-7d719d522091" providerId="AD" clId="Web-{9E04C030-E76A-4C1E-931E-D9906E39FA7E}" dt="2023-04-14T03:48:33.875" v="21" actId="20577"/>
          <ac:spMkLst>
            <pc:docMk/>
            <pc:sldMk cId="53453751" sldId="266"/>
            <ac:spMk id="2" creationId="{3CB76F44-3A5B-AB76-E720-6296032536E0}"/>
          </ac:spMkLst>
        </pc:spChg>
      </pc:sldChg>
      <pc:sldChg chg="modSp modNotes">
        <pc:chgData name="Evan Franco" userId="S::efranco@heritage.sa.edu.au::9d3f342d-45aa-4ff5-baca-7d719d522091" providerId="AD" clId="Web-{9E04C030-E76A-4C1E-931E-D9906E39FA7E}" dt="2023-04-14T04:05:50.572" v="477"/>
        <pc:sldMkLst>
          <pc:docMk/>
          <pc:sldMk cId="2075764606" sldId="267"/>
        </pc:sldMkLst>
        <pc:spChg chg="mod">
          <ac:chgData name="Evan Franco" userId="S::efranco@heritage.sa.edu.au::9d3f342d-45aa-4ff5-baca-7d719d522091" providerId="AD" clId="Web-{9E04C030-E76A-4C1E-931E-D9906E39FA7E}" dt="2023-04-14T03:48:51.641" v="38" actId="20577"/>
          <ac:spMkLst>
            <pc:docMk/>
            <pc:sldMk cId="2075764606" sldId="267"/>
            <ac:spMk id="2" creationId="{48CFC3D9-3658-C77A-4684-A896EF04D478}"/>
          </ac:spMkLst>
        </pc:spChg>
      </pc:sldChg>
      <pc:sldChg chg="modNotes">
        <pc:chgData name="Evan Franco" userId="S::efranco@heritage.sa.edu.au::9d3f342d-45aa-4ff5-baca-7d719d522091" providerId="AD" clId="Web-{9E04C030-E76A-4C1E-931E-D9906E39FA7E}" dt="2023-04-14T04:24:09.679" v="523"/>
        <pc:sldMkLst>
          <pc:docMk/>
          <pc:sldMk cId="4156147289" sldId="270"/>
        </pc:sldMkLst>
      </pc:sldChg>
      <pc:sldChg chg="modNotes">
        <pc:chgData name="Evan Franco" userId="S::efranco@heritage.sa.edu.au::9d3f342d-45aa-4ff5-baca-7d719d522091" providerId="AD" clId="Web-{9E04C030-E76A-4C1E-931E-D9906E39FA7E}" dt="2023-04-14T04:07:52.813" v="478"/>
        <pc:sldMkLst>
          <pc:docMk/>
          <pc:sldMk cId="3525848584" sldId="273"/>
        </pc:sldMkLst>
      </pc:sldChg>
      <pc:sldChg chg="modNotes">
        <pc:chgData name="Evan Franco" userId="S::efranco@heritage.sa.edu.au::9d3f342d-45aa-4ff5-baca-7d719d522091" providerId="AD" clId="Web-{9E04C030-E76A-4C1E-931E-D9906E39FA7E}" dt="2023-04-14T04:27:08.517" v="569"/>
        <pc:sldMkLst>
          <pc:docMk/>
          <pc:sldMk cId="412476403" sldId="283"/>
        </pc:sldMkLst>
      </pc:sldChg>
      <pc:sldChg chg="modNotes">
        <pc:chgData name="Evan Franco" userId="S::efranco@heritage.sa.edu.au::9d3f342d-45aa-4ff5-baca-7d719d522091" providerId="AD" clId="Web-{9E04C030-E76A-4C1E-931E-D9906E39FA7E}" dt="2023-04-14T03:53:13.906" v="208"/>
        <pc:sldMkLst>
          <pc:docMk/>
          <pc:sldMk cId="861335317" sldId="287"/>
        </pc:sldMkLst>
      </pc:sldChg>
    </pc:docChg>
  </pc:docChgLst>
  <pc:docChgLst>
    <pc:chgData name="Jill Davis" userId="80015ab4-6851-459e-b3dc-4077be57d176" providerId="ADAL" clId="{2FA9B92C-230E-40B3-A2AD-BDFC54F84C9D}"/>
    <pc:docChg chg="modSld">
      <pc:chgData name="Jill Davis" userId="80015ab4-6851-459e-b3dc-4077be57d176" providerId="ADAL" clId="{2FA9B92C-230E-40B3-A2AD-BDFC54F84C9D}" dt="2023-04-17T03:40:16.326" v="46" actId="1440"/>
      <pc:docMkLst>
        <pc:docMk/>
      </pc:docMkLst>
      <pc:sldChg chg="modSp mod">
        <pc:chgData name="Jill Davis" userId="80015ab4-6851-459e-b3dc-4077be57d176" providerId="ADAL" clId="{2FA9B92C-230E-40B3-A2AD-BDFC54F84C9D}" dt="2023-04-17T03:40:16.326" v="46" actId="1440"/>
        <pc:sldMkLst>
          <pc:docMk/>
          <pc:sldMk cId="2479835340" sldId="279"/>
        </pc:sldMkLst>
        <pc:picChg chg="mod">
          <ac:chgData name="Jill Davis" userId="80015ab4-6851-459e-b3dc-4077be57d176" providerId="ADAL" clId="{2FA9B92C-230E-40B3-A2AD-BDFC54F84C9D}" dt="2023-04-17T03:40:16.326" v="46" actId="1440"/>
          <ac:picMkLst>
            <pc:docMk/>
            <pc:sldMk cId="2479835340" sldId="279"/>
            <ac:picMk id="5" creationId="{331E7ABF-2425-5FD0-C08B-7DC711F562CC}"/>
          </ac:picMkLst>
        </pc:picChg>
      </pc:sldChg>
    </pc:docChg>
  </pc:docChgLst>
  <pc:docChgLst>
    <pc:chgData name="Evan Franco" userId="S::efranco@heritage.sa.edu.au::9d3f342d-45aa-4ff5-baca-7d719d522091" providerId="AD" clId="Web-{55A29902-F154-4CE5-AF09-2C639EBFA8F3}"/>
    <pc:docChg chg="modSld">
      <pc:chgData name="Evan Franco" userId="S::efranco@heritage.sa.edu.au::9d3f342d-45aa-4ff5-baca-7d719d522091" providerId="AD" clId="Web-{55A29902-F154-4CE5-AF09-2C639EBFA8F3}" dt="2023-05-02T06:48:46.371" v="223" actId="20577"/>
      <pc:docMkLst>
        <pc:docMk/>
      </pc:docMkLst>
      <pc:sldChg chg="modNotes">
        <pc:chgData name="Evan Franco" userId="S::efranco@heritage.sa.edu.au::9d3f342d-45aa-4ff5-baca-7d719d522091" providerId="AD" clId="Web-{55A29902-F154-4CE5-AF09-2C639EBFA8F3}" dt="2023-05-02T06:20:14.504" v="5"/>
        <pc:sldMkLst>
          <pc:docMk/>
          <pc:sldMk cId="2932481166" sldId="256"/>
        </pc:sldMkLst>
      </pc:sldChg>
      <pc:sldChg chg="modNotes">
        <pc:chgData name="Evan Franco" userId="S::efranco@heritage.sa.edu.au::9d3f342d-45aa-4ff5-baca-7d719d522091" providerId="AD" clId="Web-{55A29902-F154-4CE5-AF09-2C639EBFA8F3}" dt="2023-05-02T06:27:16.802" v="21"/>
        <pc:sldMkLst>
          <pc:docMk/>
          <pc:sldMk cId="1334319439" sldId="271"/>
        </pc:sldMkLst>
      </pc:sldChg>
      <pc:sldChg chg="modSp modNotes">
        <pc:chgData name="Evan Franco" userId="S::efranco@heritage.sa.edu.au::9d3f342d-45aa-4ff5-baca-7d719d522091" providerId="AD" clId="Web-{55A29902-F154-4CE5-AF09-2C639EBFA8F3}" dt="2023-05-02T06:33:56.928" v="190" actId="20577"/>
        <pc:sldMkLst>
          <pc:docMk/>
          <pc:sldMk cId="2760429010" sldId="272"/>
        </pc:sldMkLst>
        <pc:spChg chg="mod">
          <ac:chgData name="Evan Franco" userId="S::efranco@heritage.sa.edu.au::9d3f342d-45aa-4ff5-baca-7d719d522091" providerId="AD" clId="Web-{55A29902-F154-4CE5-AF09-2C639EBFA8F3}" dt="2023-05-02T06:33:56.928" v="190" actId="20577"/>
          <ac:spMkLst>
            <pc:docMk/>
            <pc:sldMk cId="2760429010" sldId="272"/>
            <ac:spMk id="3" creationId="{66EFA7D6-D050-6EC0-5D5D-C587B3ED5259}"/>
          </ac:spMkLst>
        </pc:spChg>
      </pc:sldChg>
      <pc:sldChg chg="modNotes">
        <pc:chgData name="Evan Franco" userId="S::efranco@heritage.sa.edu.au::9d3f342d-45aa-4ff5-baca-7d719d522091" providerId="AD" clId="Web-{55A29902-F154-4CE5-AF09-2C639EBFA8F3}" dt="2023-05-02T06:29:07.338" v="25"/>
        <pc:sldMkLst>
          <pc:docMk/>
          <pc:sldMk cId="3525848584" sldId="273"/>
        </pc:sldMkLst>
      </pc:sldChg>
      <pc:sldChg chg="modNotes">
        <pc:chgData name="Evan Franco" userId="S::efranco@heritage.sa.edu.au::9d3f342d-45aa-4ff5-baca-7d719d522091" providerId="AD" clId="Web-{55A29902-F154-4CE5-AF09-2C639EBFA8F3}" dt="2023-05-02T06:31:54.017" v="117"/>
        <pc:sldMkLst>
          <pc:docMk/>
          <pc:sldMk cId="2479835340" sldId="279"/>
        </pc:sldMkLst>
      </pc:sldChg>
      <pc:sldChg chg="modSp">
        <pc:chgData name="Evan Franco" userId="S::efranco@heritage.sa.edu.au::9d3f342d-45aa-4ff5-baca-7d719d522091" providerId="AD" clId="Web-{55A29902-F154-4CE5-AF09-2C639EBFA8F3}" dt="2023-05-02T06:48:46.371" v="223" actId="20577"/>
        <pc:sldMkLst>
          <pc:docMk/>
          <pc:sldMk cId="3614744767" sldId="282"/>
        </pc:sldMkLst>
        <pc:spChg chg="mod">
          <ac:chgData name="Evan Franco" userId="S::efranco@heritage.sa.edu.au::9d3f342d-45aa-4ff5-baca-7d719d522091" providerId="AD" clId="Web-{55A29902-F154-4CE5-AF09-2C639EBFA8F3}" dt="2023-05-02T06:48:46.371" v="223" actId="20577"/>
          <ac:spMkLst>
            <pc:docMk/>
            <pc:sldMk cId="3614744767" sldId="282"/>
            <ac:spMk id="3" creationId="{CD1DA7C3-3DDA-B597-2705-B5A9130E146F}"/>
          </ac:spMkLst>
        </pc:spChg>
      </pc:sldChg>
      <pc:sldChg chg="modNotes">
        <pc:chgData name="Evan Franco" userId="S::efranco@heritage.sa.edu.au::9d3f342d-45aa-4ff5-baca-7d719d522091" providerId="AD" clId="Web-{55A29902-F154-4CE5-AF09-2C639EBFA8F3}" dt="2023-05-02T06:37:20.624" v="191"/>
        <pc:sldMkLst>
          <pc:docMk/>
          <pc:sldMk cId="1353253033" sldId="285"/>
        </pc:sldMkLst>
      </pc:sldChg>
    </pc:docChg>
  </pc:docChgLst>
  <pc:docChgLst>
    <pc:chgData name="Evan Franco" userId="S::efranco@heritage.sa.edu.au::9d3f342d-45aa-4ff5-baca-7d719d522091" providerId="AD" clId="Web-{33DF3C30-FE0F-4AF3-8BAE-F3A070CC4ABE}"/>
    <pc:docChg chg="addSld modSld sldOrd">
      <pc:chgData name="Evan Franco" userId="S::efranco@heritage.sa.edu.au::9d3f342d-45aa-4ff5-baca-7d719d522091" providerId="AD" clId="Web-{33DF3C30-FE0F-4AF3-8BAE-F3A070CC4ABE}" dt="2023-05-03T01:32:07.365" v="308" actId="20577"/>
      <pc:docMkLst>
        <pc:docMk/>
      </pc:docMkLst>
      <pc:sldChg chg="modSp new ord">
        <pc:chgData name="Evan Franco" userId="S::efranco@heritage.sa.edu.au::9d3f342d-45aa-4ff5-baca-7d719d522091" providerId="AD" clId="Web-{33DF3C30-FE0F-4AF3-8BAE-F3A070CC4ABE}" dt="2023-05-03T01:32:07.365" v="308" actId="20577"/>
        <pc:sldMkLst>
          <pc:docMk/>
          <pc:sldMk cId="2506909324" sldId="288"/>
        </pc:sldMkLst>
        <pc:spChg chg="mod">
          <ac:chgData name="Evan Franco" userId="S::efranco@heritage.sa.edu.au::9d3f342d-45aa-4ff5-baca-7d719d522091" providerId="AD" clId="Web-{33DF3C30-FE0F-4AF3-8BAE-F3A070CC4ABE}" dt="2023-05-03T01:08:03.235" v="5" actId="20577"/>
          <ac:spMkLst>
            <pc:docMk/>
            <pc:sldMk cId="2506909324" sldId="288"/>
            <ac:spMk id="2" creationId="{5867D27B-5ADA-F497-A937-0C419D27395D}"/>
          </ac:spMkLst>
        </pc:spChg>
        <pc:spChg chg="mod">
          <ac:chgData name="Evan Franco" userId="S::efranco@heritage.sa.edu.au::9d3f342d-45aa-4ff5-baca-7d719d522091" providerId="AD" clId="Web-{33DF3C30-FE0F-4AF3-8BAE-F3A070CC4ABE}" dt="2023-05-03T01:32:07.365" v="308" actId="20577"/>
          <ac:spMkLst>
            <pc:docMk/>
            <pc:sldMk cId="2506909324" sldId="288"/>
            <ac:spMk id="3" creationId="{62E7C187-5FD5-C43D-4DFB-6F55793B54AB}"/>
          </ac:spMkLst>
        </pc:spChg>
      </pc:sldChg>
    </pc:docChg>
  </pc:docChgLst>
  <pc:docChgLst>
    <pc:chgData name="Evan Franco" userId="S::efranco@heritage.sa.edu.au::9d3f342d-45aa-4ff5-baca-7d719d522091" providerId="AD" clId="Web-{1678C932-62BC-42D7-A119-2A1FDDC2632A}"/>
    <pc:docChg chg="modSld">
      <pc:chgData name="Evan Franco" userId="S::efranco@heritage.sa.edu.au::9d3f342d-45aa-4ff5-baca-7d719d522091" providerId="AD" clId="Web-{1678C932-62BC-42D7-A119-2A1FDDC2632A}" dt="2023-05-03T11:46:43.223" v="127" actId="20577"/>
      <pc:docMkLst>
        <pc:docMk/>
      </pc:docMkLst>
      <pc:sldChg chg="addSp delSp modSp">
        <pc:chgData name="Evan Franco" userId="S::efranco@heritage.sa.edu.au::9d3f342d-45aa-4ff5-baca-7d719d522091" providerId="AD" clId="Web-{1678C932-62BC-42D7-A119-2A1FDDC2632A}" dt="2023-05-03T11:45:32.049" v="116" actId="20577"/>
        <pc:sldMkLst>
          <pc:docMk/>
          <pc:sldMk cId="3569773661" sldId="264"/>
        </pc:sldMkLst>
        <pc:spChg chg="mod">
          <ac:chgData name="Evan Franco" userId="S::efranco@heritage.sa.edu.au::9d3f342d-45aa-4ff5-baca-7d719d522091" providerId="AD" clId="Web-{1678C932-62BC-42D7-A119-2A1FDDC2632A}" dt="2023-05-03T11:44:34.735" v="113" actId="20577"/>
          <ac:spMkLst>
            <pc:docMk/>
            <pc:sldMk cId="3569773661" sldId="264"/>
            <ac:spMk id="2" creationId="{ADD0CD4C-871A-BA84-9E70-743F9D7EF781}"/>
          </ac:spMkLst>
        </pc:spChg>
        <pc:spChg chg="mod">
          <ac:chgData name="Evan Franco" userId="S::efranco@heritage.sa.edu.au::9d3f342d-45aa-4ff5-baca-7d719d522091" providerId="AD" clId="Web-{1678C932-62BC-42D7-A119-2A1FDDC2632A}" dt="2023-05-03T11:45:32.049" v="116" actId="20577"/>
          <ac:spMkLst>
            <pc:docMk/>
            <pc:sldMk cId="3569773661" sldId="264"/>
            <ac:spMk id="3" creationId="{1BCA69EA-8C22-591F-E490-CD666FBFD540}"/>
          </ac:spMkLst>
        </pc:spChg>
        <pc:spChg chg="del">
          <ac:chgData name="Evan Franco" userId="S::efranco@heritage.sa.edu.au::9d3f342d-45aa-4ff5-baca-7d719d522091" providerId="AD" clId="Web-{1678C932-62BC-42D7-A119-2A1FDDC2632A}" dt="2023-05-03T11:33:05.603" v="102"/>
          <ac:spMkLst>
            <pc:docMk/>
            <pc:sldMk cId="3569773661" sldId="264"/>
            <ac:spMk id="9" creationId="{07678F73-9880-405C-9E21-2CC82BD044AE}"/>
          </ac:spMkLst>
        </pc:spChg>
        <pc:spChg chg="del">
          <ac:chgData name="Evan Franco" userId="S::efranco@heritage.sa.edu.au::9d3f342d-45aa-4ff5-baca-7d719d522091" providerId="AD" clId="Web-{1678C932-62BC-42D7-A119-2A1FDDC2632A}" dt="2023-05-03T11:33:05.603" v="102"/>
          <ac:spMkLst>
            <pc:docMk/>
            <pc:sldMk cId="3569773661" sldId="264"/>
            <ac:spMk id="11" creationId="{1C582B07-D0F0-4B6B-A5D9-D2F192CB3A4E}"/>
          </ac:spMkLst>
        </pc:spChg>
        <pc:spChg chg="del">
          <ac:chgData name="Evan Franco" userId="S::efranco@heritage.sa.edu.au::9d3f342d-45aa-4ff5-baca-7d719d522091" providerId="AD" clId="Web-{1678C932-62BC-42D7-A119-2A1FDDC2632A}" dt="2023-05-03T11:33:05.603" v="102"/>
          <ac:spMkLst>
            <pc:docMk/>
            <pc:sldMk cId="3569773661" sldId="264"/>
            <ac:spMk id="13" creationId="{DA1A4301-6FFC-4C82-A1FA-7634D8CAA8F5}"/>
          </ac:spMkLst>
        </pc:spChg>
        <pc:spChg chg="add">
          <ac:chgData name="Evan Franco" userId="S::efranco@heritage.sa.edu.au::9d3f342d-45aa-4ff5-baca-7d719d522091" providerId="AD" clId="Web-{1678C932-62BC-42D7-A119-2A1FDDC2632A}" dt="2023-05-03T11:33:05.603" v="102"/>
          <ac:spMkLst>
            <pc:docMk/>
            <pc:sldMk cId="3569773661" sldId="264"/>
            <ac:spMk id="49" creationId="{07678F73-9880-405C-9E21-2CC82BD044AE}"/>
          </ac:spMkLst>
        </pc:spChg>
        <pc:spChg chg="add">
          <ac:chgData name="Evan Franco" userId="S::efranco@heritage.sa.edu.au::9d3f342d-45aa-4ff5-baca-7d719d522091" providerId="AD" clId="Web-{1678C932-62BC-42D7-A119-2A1FDDC2632A}" dt="2023-05-03T11:33:05.603" v="102"/>
          <ac:spMkLst>
            <pc:docMk/>
            <pc:sldMk cId="3569773661" sldId="264"/>
            <ac:spMk id="51" creationId="{1C582B07-D0F0-4B6B-A5D9-D2F192CB3A4E}"/>
          </ac:spMkLst>
        </pc:spChg>
        <pc:spChg chg="add">
          <ac:chgData name="Evan Franco" userId="S::efranco@heritage.sa.edu.au::9d3f342d-45aa-4ff5-baca-7d719d522091" providerId="AD" clId="Web-{1678C932-62BC-42D7-A119-2A1FDDC2632A}" dt="2023-05-03T11:33:05.603" v="102"/>
          <ac:spMkLst>
            <pc:docMk/>
            <pc:sldMk cId="3569773661" sldId="264"/>
            <ac:spMk id="53" creationId="{DA1A4301-6FFC-4C82-A1FA-7634D8CAA8F5}"/>
          </ac:spMkLst>
        </pc:spChg>
        <pc:grpChg chg="del">
          <ac:chgData name="Evan Franco" userId="S::efranco@heritage.sa.edu.au::9d3f342d-45aa-4ff5-baca-7d719d522091" providerId="AD" clId="Web-{1678C932-62BC-42D7-A119-2A1FDDC2632A}" dt="2023-05-03T11:33:05.603" v="102"/>
          <ac:grpSpMkLst>
            <pc:docMk/>
            <pc:sldMk cId="3569773661" sldId="264"/>
            <ac:grpSpMk id="15" creationId="{8323DD1D-77DE-48B2-A0A0-6265801531E5}"/>
          </ac:grpSpMkLst>
        </pc:grpChg>
        <pc:grpChg chg="add">
          <ac:chgData name="Evan Franco" userId="S::efranco@heritage.sa.edu.au::9d3f342d-45aa-4ff5-baca-7d719d522091" providerId="AD" clId="Web-{1678C932-62BC-42D7-A119-2A1FDDC2632A}" dt="2023-05-03T11:33:05.603" v="102"/>
          <ac:grpSpMkLst>
            <pc:docMk/>
            <pc:sldMk cId="3569773661" sldId="264"/>
            <ac:grpSpMk id="55" creationId="{8323DD1D-77DE-48B2-A0A0-6265801531E5}"/>
          </ac:grpSpMkLst>
        </pc:grpChg>
        <pc:picChg chg="del">
          <ac:chgData name="Evan Franco" userId="S::efranco@heritage.sa.edu.au::9d3f342d-45aa-4ff5-baca-7d719d522091" providerId="AD" clId="Web-{1678C932-62BC-42D7-A119-2A1FDDC2632A}" dt="2023-05-03T11:30:42.066" v="98"/>
          <ac:picMkLst>
            <pc:docMk/>
            <pc:sldMk cId="3569773661" sldId="264"/>
            <ac:picMk id="4" creationId="{FA43FCFB-14BF-E2D8-60C9-68CD8FF9E1CC}"/>
          </ac:picMkLst>
        </pc:picChg>
        <pc:picChg chg="add mod">
          <ac:chgData name="Evan Franco" userId="S::efranco@heritage.sa.edu.au::9d3f342d-45aa-4ff5-baca-7d719d522091" providerId="AD" clId="Web-{1678C932-62BC-42D7-A119-2A1FDDC2632A}" dt="2023-05-03T11:33:05.603" v="102"/>
          <ac:picMkLst>
            <pc:docMk/>
            <pc:sldMk cId="3569773661" sldId="264"/>
            <ac:picMk id="5" creationId="{7884D0FE-4BFD-5616-C2CA-1B6498A3D31D}"/>
          </ac:picMkLst>
        </pc:picChg>
      </pc:sldChg>
      <pc:sldChg chg="modNotes">
        <pc:chgData name="Evan Franco" userId="S::efranco@heritage.sa.edu.au::9d3f342d-45aa-4ff5-baca-7d719d522091" providerId="AD" clId="Web-{1678C932-62BC-42D7-A119-2A1FDDC2632A}" dt="2023-05-03T11:16:33.960" v="92"/>
        <pc:sldMkLst>
          <pc:docMk/>
          <pc:sldMk cId="3525848584" sldId="273"/>
        </pc:sldMkLst>
      </pc:sldChg>
      <pc:sldChg chg="modSp">
        <pc:chgData name="Evan Franco" userId="S::efranco@heritage.sa.edu.au::9d3f342d-45aa-4ff5-baca-7d719d522091" providerId="AD" clId="Web-{1678C932-62BC-42D7-A119-2A1FDDC2632A}" dt="2023-05-03T11:19:25.997" v="97" actId="20577"/>
        <pc:sldMkLst>
          <pc:docMk/>
          <pc:sldMk cId="2264861099" sldId="275"/>
        </pc:sldMkLst>
        <pc:spChg chg="mod">
          <ac:chgData name="Evan Franco" userId="S::efranco@heritage.sa.edu.au::9d3f342d-45aa-4ff5-baca-7d719d522091" providerId="AD" clId="Web-{1678C932-62BC-42D7-A119-2A1FDDC2632A}" dt="2023-05-03T11:19:25.997" v="97" actId="20577"/>
          <ac:spMkLst>
            <pc:docMk/>
            <pc:sldMk cId="2264861099" sldId="275"/>
            <ac:spMk id="3" creationId="{5DAFB31E-8F9D-4E97-8B08-9367AE9A70C1}"/>
          </ac:spMkLst>
        </pc:spChg>
      </pc:sldChg>
      <pc:sldChg chg="modSp">
        <pc:chgData name="Evan Franco" userId="S::efranco@heritage.sa.edu.au::9d3f342d-45aa-4ff5-baca-7d719d522091" providerId="AD" clId="Web-{1678C932-62BC-42D7-A119-2A1FDDC2632A}" dt="2023-05-03T11:44:29.750" v="109" actId="20577"/>
        <pc:sldMkLst>
          <pc:docMk/>
          <pc:sldMk cId="861335317" sldId="287"/>
        </pc:sldMkLst>
        <pc:spChg chg="mod">
          <ac:chgData name="Evan Franco" userId="S::efranco@heritage.sa.edu.au::9d3f342d-45aa-4ff5-baca-7d719d522091" providerId="AD" clId="Web-{1678C932-62BC-42D7-A119-2A1FDDC2632A}" dt="2023-05-03T11:44:29.750" v="109" actId="20577"/>
          <ac:spMkLst>
            <pc:docMk/>
            <pc:sldMk cId="861335317" sldId="287"/>
            <ac:spMk id="2" creationId="{91A76E56-5B97-1107-7E9B-DD62D517EF80}"/>
          </ac:spMkLst>
        </pc:spChg>
      </pc:sldChg>
      <pc:sldChg chg="modSp">
        <pc:chgData name="Evan Franco" userId="S::efranco@heritage.sa.edu.au::9d3f342d-45aa-4ff5-baca-7d719d522091" providerId="AD" clId="Web-{1678C932-62BC-42D7-A119-2A1FDDC2632A}" dt="2023-05-03T11:46:43.223" v="127" actId="20577"/>
        <pc:sldMkLst>
          <pc:docMk/>
          <pc:sldMk cId="2506909324" sldId="288"/>
        </pc:sldMkLst>
        <pc:spChg chg="mod">
          <ac:chgData name="Evan Franco" userId="S::efranco@heritage.sa.edu.au::9d3f342d-45aa-4ff5-baca-7d719d522091" providerId="AD" clId="Web-{1678C932-62BC-42D7-A119-2A1FDDC2632A}" dt="2023-05-03T11:46:43.223" v="127" actId="20577"/>
          <ac:spMkLst>
            <pc:docMk/>
            <pc:sldMk cId="2506909324" sldId="288"/>
            <ac:spMk id="3" creationId="{62E7C187-5FD5-C43D-4DFB-6F55793B54AB}"/>
          </ac:spMkLst>
        </pc:spChg>
      </pc:sldChg>
    </pc:docChg>
  </pc:docChgLst>
  <pc:docChgLst>
    <pc:chgData name="Evan Franco" userId="S::efranco@heritage.sa.edu.au::9d3f342d-45aa-4ff5-baca-7d719d522091" providerId="AD" clId="Web-{7FF44949-A217-4575-83BE-EFB6B73282E8}"/>
    <pc:docChg chg="modSld">
      <pc:chgData name="Evan Franco" userId="S::efranco@heritage.sa.edu.au::9d3f342d-45aa-4ff5-baca-7d719d522091" providerId="AD" clId="Web-{7FF44949-A217-4575-83BE-EFB6B73282E8}" dt="2023-04-27T23:15:19.811" v="1" actId="20577"/>
      <pc:docMkLst>
        <pc:docMk/>
      </pc:docMkLst>
      <pc:sldChg chg="modSp">
        <pc:chgData name="Evan Franco" userId="S::efranco@heritage.sa.edu.au::9d3f342d-45aa-4ff5-baca-7d719d522091" providerId="AD" clId="Web-{7FF44949-A217-4575-83BE-EFB6B73282E8}" dt="2023-04-27T23:15:19.811" v="1" actId="20577"/>
        <pc:sldMkLst>
          <pc:docMk/>
          <pc:sldMk cId="1064819874" sldId="276"/>
        </pc:sldMkLst>
        <pc:spChg chg="mod">
          <ac:chgData name="Evan Franco" userId="S::efranco@heritage.sa.edu.au::9d3f342d-45aa-4ff5-baca-7d719d522091" providerId="AD" clId="Web-{7FF44949-A217-4575-83BE-EFB6B73282E8}" dt="2023-04-27T23:15:19.811" v="1" actId="20577"/>
          <ac:spMkLst>
            <pc:docMk/>
            <pc:sldMk cId="1064819874" sldId="276"/>
            <ac:spMk id="3" creationId="{DF7B2362-94D6-46C2-A3BD-873A2AEBF4BE}"/>
          </ac:spMkLst>
        </pc:spChg>
      </pc:sldChg>
    </pc:docChg>
  </pc:docChgLst>
  <pc:docChgLst>
    <pc:chgData name="Evan Franco" userId="S::efranco@heritage.sa.edu.au::9d3f342d-45aa-4ff5-baca-7d719d522091" providerId="AD" clId="Web-{F7EF0F41-DB06-44AF-BEA8-4CB81F7A9010}"/>
    <pc:docChg chg="modSld">
      <pc:chgData name="Evan Franco" userId="S::efranco@heritage.sa.edu.au::9d3f342d-45aa-4ff5-baca-7d719d522091" providerId="AD" clId="Web-{F7EF0F41-DB06-44AF-BEA8-4CB81F7A9010}" dt="2023-05-02T05:43:29.151" v="33"/>
      <pc:docMkLst>
        <pc:docMk/>
      </pc:docMkLst>
      <pc:sldChg chg="modNotes">
        <pc:chgData name="Evan Franco" userId="S::efranco@heritage.sa.edu.au::9d3f342d-45aa-4ff5-baca-7d719d522091" providerId="AD" clId="Web-{F7EF0F41-DB06-44AF-BEA8-4CB81F7A9010}" dt="2023-05-02T05:18:05.713" v="27"/>
        <pc:sldMkLst>
          <pc:docMk/>
          <pc:sldMk cId="2932481166" sldId="256"/>
        </pc:sldMkLst>
      </pc:sldChg>
      <pc:sldChg chg="modNotes">
        <pc:chgData name="Evan Franco" userId="S::efranco@heritage.sa.edu.au::9d3f342d-45aa-4ff5-baca-7d719d522091" providerId="AD" clId="Web-{F7EF0F41-DB06-44AF-BEA8-4CB81F7A9010}" dt="2023-05-02T05:19:43.809" v="31"/>
        <pc:sldMkLst>
          <pc:docMk/>
          <pc:sldMk cId="3150914152" sldId="257"/>
        </pc:sldMkLst>
      </pc:sldChg>
      <pc:sldChg chg="modSp">
        <pc:chgData name="Evan Franco" userId="S::efranco@heritage.sa.edu.au::9d3f342d-45aa-4ff5-baca-7d719d522091" providerId="AD" clId="Web-{F7EF0F41-DB06-44AF-BEA8-4CB81F7A9010}" dt="2023-05-02T05:20:05.950" v="32" actId="20577"/>
        <pc:sldMkLst>
          <pc:docMk/>
          <pc:sldMk cId="53453751" sldId="266"/>
        </pc:sldMkLst>
        <pc:spChg chg="mod">
          <ac:chgData name="Evan Franco" userId="S::efranco@heritage.sa.edu.au::9d3f342d-45aa-4ff5-baca-7d719d522091" providerId="AD" clId="Web-{F7EF0F41-DB06-44AF-BEA8-4CB81F7A9010}" dt="2023-05-02T05:20:05.950" v="32" actId="20577"/>
          <ac:spMkLst>
            <pc:docMk/>
            <pc:sldMk cId="53453751" sldId="266"/>
            <ac:spMk id="2" creationId="{3CB76F44-3A5B-AB76-E720-6296032536E0}"/>
          </ac:spMkLst>
        </pc:spChg>
      </pc:sldChg>
      <pc:sldChg chg="modNotes">
        <pc:chgData name="Evan Franco" userId="S::efranco@heritage.sa.edu.au::9d3f342d-45aa-4ff5-baca-7d719d522091" providerId="AD" clId="Web-{F7EF0F41-DB06-44AF-BEA8-4CB81F7A9010}" dt="2023-05-02T05:43:29.151" v="33"/>
        <pc:sldMkLst>
          <pc:docMk/>
          <pc:sldMk cId="412476403" sldId="283"/>
        </pc:sldMkLst>
      </pc:sldChg>
    </pc:docChg>
  </pc:docChgLst>
  <pc:docChgLst>
    <pc:chgData name="Evan Franco" userId="S::efranco@heritage.sa.edu.au::9d3f342d-45aa-4ff5-baca-7d719d522091" providerId="AD" clId="Web-{4368ABEC-A46E-4937-B820-9DA7C208622B}"/>
    <pc:docChg chg="modSld">
      <pc:chgData name="Evan Franco" userId="S::efranco@heritage.sa.edu.au::9d3f342d-45aa-4ff5-baca-7d719d522091" providerId="AD" clId="Web-{4368ABEC-A46E-4937-B820-9DA7C208622B}" dt="2023-04-17T06:04:51.791" v="9" actId="20577"/>
      <pc:docMkLst>
        <pc:docMk/>
      </pc:docMkLst>
      <pc:sldChg chg="modSp">
        <pc:chgData name="Evan Franco" userId="S::efranco@heritage.sa.edu.au::9d3f342d-45aa-4ff5-baca-7d719d522091" providerId="AD" clId="Web-{4368ABEC-A46E-4937-B820-9DA7C208622B}" dt="2023-04-17T06:04:51.791" v="9" actId="20577"/>
        <pc:sldMkLst>
          <pc:docMk/>
          <pc:sldMk cId="2327635658" sldId="261"/>
        </pc:sldMkLst>
        <pc:graphicFrameChg chg="modGraphic">
          <ac:chgData name="Evan Franco" userId="S::efranco@heritage.sa.edu.au::9d3f342d-45aa-4ff5-baca-7d719d522091" providerId="AD" clId="Web-{4368ABEC-A46E-4937-B820-9DA7C208622B}" dt="2023-04-17T06:04:51.791" v="9" actId="20577"/>
          <ac:graphicFrameMkLst>
            <pc:docMk/>
            <pc:sldMk cId="2327635658" sldId="261"/>
            <ac:graphicFrameMk id="5" creationId="{EEF9F62A-1ABA-CAD2-E458-CDA622786652}"/>
          </ac:graphicFrameMkLst>
        </pc:graphicFrameChg>
      </pc:sldChg>
    </pc:docChg>
  </pc:docChgLst>
  <pc:docChgLst>
    <pc:chgData name="Evan Franco" userId="S::efranco@heritage.sa.edu.au::9d3f342d-45aa-4ff5-baca-7d719d522091" providerId="AD" clId="Web-{FAFC5AC1-E378-4CA9-9AAC-A634E3D09ABB}"/>
    <pc:docChg chg="modSld">
      <pc:chgData name="Evan Franco" userId="S::efranco@heritage.sa.edu.au::9d3f342d-45aa-4ff5-baca-7d719d522091" providerId="AD" clId="Web-{FAFC5AC1-E378-4CA9-9AAC-A634E3D09ABB}" dt="2023-04-28T00:06:14.970" v="498"/>
      <pc:docMkLst>
        <pc:docMk/>
      </pc:docMkLst>
      <pc:sldChg chg="modNotes">
        <pc:chgData name="Evan Franco" userId="S::efranco@heritage.sa.edu.au::9d3f342d-45aa-4ff5-baca-7d719d522091" providerId="AD" clId="Web-{FAFC5AC1-E378-4CA9-9AAC-A634E3D09ABB}" dt="2023-04-27T23:31:06.359" v="35"/>
        <pc:sldMkLst>
          <pc:docMk/>
          <pc:sldMk cId="2932481166" sldId="256"/>
        </pc:sldMkLst>
      </pc:sldChg>
      <pc:sldChg chg="modSp">
        <pc:chgData name="Evan Franco" userId="S::efranco@heritage.sa.edu.au::9d3f342d-45aa-4ff5-baca-7d719d522091" providerId="AD" clId="Web-{FAFC5AC1-E378-4CA9-9AAC-A634E3D09ABB}" dt="2023-04-27T23:35:24.472" v="57" actId="20577"/>
        <pc:sldMkLst>
          <pc:docMk/>
          <pc:sldMk cId="2075764606" sldId="267"/>
        </pc:sldMkLst>
        <pc:spChg chg="mod">
          <ac:chgData name="Evan Franco" userId="S::efranco@heritage.sa.edu.au::9d3f342d-45aa-4ff5-baca-7d719d522091" providerId="AD" clId="Web-{FAFC5AC1-E378-4CA9-9AAC-A634E3D09ABB}" dt="2023-04-27T23:34:03.497" v="50" actId="20577"/>
          <ac:spMkLst>
            <pc:docMk/>
            <pc:sldMk cId="2075764606" sldId="267"/>
            <ac:spMk id="2" creationId="{48CFC3D9-3658-C77A-4684-A896EF04D478}"/>
          </ac:spMkLst>
        </pc:spChg>
        <pc:spChg chg="mod">
          <ac:chgData name="Evan Franco" userId="S::efranco@heritage.sa.edu.au::9d3f342d-45aa-4ff5-baca-7d719d522091" providerId="AD" clId="Web-{FAFC5AC1-E378-4CA9-9AAC-A634E3D09ABB}" dt="2023-04-27T23:35:24.472" v="57" actId="20577"/>
          <ac:spMkLst>
            <pc:docMk/>
            <pc:sldMk cId="2075764606" sldId="267"/>
            <ac:spMk id="3" creationId="{D37D6612-036F-9B16-05E2-BDC7CE90ED94}"/>
          </ac:spMkLst>
        </pc:spChg>
      </pc:sldChg>
      <pc:sldChg chg="modNotes">
        <pc:chgData name="Evan Franco" userId="S::efranco@heritage.sa.edu.au::9d3f342d-45aa-4ff5-baca-7d719d522091" providerId="AD" clId="Web-{FAFC5AC1-E378-4CA9-9AAC-A634E3D09ABB}" dt="2023-04-28T00:06:14.970" v="498"/>
        <pc:sldMkLst>
          <pc:docMk/>
          <pc:sldMk cId="4156147289" sldId="270"/>
        </pc:sldMkLst>
      </pc:sldChg>
      <pc:sldChg chg="modNotes">
        <pc:chgData name="Evan Franco" userId="S::efranco@heritage.sa.edu.au::9d3f342d-45aa-4ff5-baca-7d719d522091" providerId="AD" clId="Web-{FAFC5AC1-E378-4CA9-9AAC-A634E3D09ABB}" dt="2023-04-27T23:47:08.165" v="314"/>
        <pc:sldMkLst>
          <pc:docMk/>
          <pc:sldMk cId="1334319439" sldId="271"/>
        </pc:sldMkLst>
      </pc:sldChg>
      <pc:sldChg chg="modNotes">
        <pc:chgData name="Evan Franco" userId="S::efranco@heritage.sa.edu.au::9d3f342d-45aa-4ff5-baca-7d719d522091" providerId="AD" clId="Web-{FAFC5AC1-E378-4CA9-9AAC-A634E3D09ABB}" dt="2023-04-27T23:54:51.200" v="347"/>
        <pc:sldMkLst>
          <pc:docMk/>
          <pc:sldMk cId="2760429010" sldId="272"/>
        </pc:sldMkLst>
      </pc:sldChg>
      <pc:sldChg chg="modNotes">
        <pc:chgData name="Evan Franco" userId="S::efranco@heritage.sa.edu.au::9d3f342d-45aa-4ff5-baca-7d719d522091" providerId="AD" clId="Web-{FAFC5AC1-E378-4CA9-9AAC-A634E3D09ABB}" dt="2023-04-27T23:51:21.137" v="345"/>
        <pc:sldMkLst>
          <pc:docMk/>
          <pc:sldMk cId="3525848584" sldId="273"/>
        </pc:sldMkLst>
      </pc:sldChg>
      <pc:sldChg chg="modNotes">
        <pc:chgData name="Evan Franco" userId="S::efranco@heritage.sa.edu.au::9d3f342d-45aa-4ff5-baca-7d719d522091" providerId="AD" clId="Web-{FAFC5AC1-E378-4CA9-9AAC-A634E3D09ABB}" dt="2023-04-27T23:57:11.242" v="350"/>
        <pc:sldMkLst>
          <pc:docMk/>
          <pc:sldMk cId="2264861099" sldId="275"/>
        </pc:sldMkLst>
      </pc:sldChg>
      <pc:sldChg chg="modNotes">
        <pc:chgData name="Evan Franco" userId="S::efranco@heritage.sa.edu.au::9d3f342d-45aa-4ff5-baca-7d719d522091" providerId="AD" clId="Web-{FAFC5AC1-E378-4CA9-9AAC-A634E3D09ABB}" dt="2023-04-28T00:03:07.284" v="406"/>
        <pc:sldMkLst>
          <pc:docMk/>
          <pc:sldMk cId="1353253033" sldId="285"/>
        </pc:sldMkLst>
      </pc:sldChg>
      <pc:sldChg chg="modSp modNotes">
        <pc:chgData name="Evan Franco" userId="S::efranco@heritage.sa.edu.au::9d3f342d-45aa-4ff5-baca-7d719d522091" providerId="AD" clId="Web-{FAFC5AC1-E378-4CA9-9AAC-A634E3D09ABB}" dt="2023-04-27T23:44:39.373" v="166"/>
        <pc:sldMkLst>
          <pc:docMk/>
          <pc:sldMk cId="3116326519" sldId="286"/>
        </pc:sldMkLst>
        <pc:spChg chg="mod">
          <ac:chgData name="Evan Franco" userId="S::efranco@heritage.sa.edu.au::9d3f342d-45aa-4ff5-baca-7d719d522091" providerId="AD" clId="Web-{FAFC5AC1-E378-4CA9-9AAC-A634E3D09ABB}" dt="2023-04-27T23:43:17.836" v="69" actId="20577"/>
          <ac:spMkLst>
            <pc:docMk/>
            <pc:sldMk cId="3116326519" sldId="286"/>
            <ac:spMk id="3" creationId="{4F7A9A8C-984B-BCA2-C9C1-9686E5946994}"/>
          </ac:spMkLst>
        </pc:spChg>
      </pc:sldChg>
    </pc:docChg>
  </pc:docChgLst>
  <pc:docChgLst>
    <pc:chgData name="Justin Robinson" userId="15b530eb-2818-4e5a-8dd1-dc6e4d36725a" providerId="ADAL" clId="{4439DD94-62F5-41F0-936A-D24F747E1CB7}"/>
    <pc:docChg chg="undo custSel addSld delSld modSld">
      <pc:chgData name="Justin Robinson" userId="15b530eb-2818-4e5a-8dd1-dc6e4d36725a" providerId="ADAL" clId="{4439DD94-62F5-41F0-936A-D24F747E1CB7}" dt="2023-04-14T02:12:13.346" v="22" actId="47"/>
      <pc:docMkLst>
        <pc:docMk/>
      </pc:docMkLst>
      <pc:sldChg chg="modSp mod">
        <pc:chgData name="Justin Robinson" userId="15b530eb-2818-4e5a-8dd1-dc6e4d36725a" providerId="ADAL" clId="{4439DD94-62F5-41F0-936A-D24F747E1CB7}" dt="2023-04-14T02:11:30.202" v="8" actId="20577"/>
        <pc:sldMkLst>
          <pc:docMk/>
          <pc:sldMk cId="53453751" sldId="266"/>
        </pc:sldMkLst>
        <pc:spChg chg="mod">
          <ac:chgData name="Justin Robinson" userId="15b530eb-2818-4e5a-8dd1-dc6e4d36725a" providerId="ADAL" clId="{4439DD94-62F5-41F0-936A-D24F747E1CB7}" dt="2023-04-14T02:11:30.202" v="8" actId="20577"/>
          <ac:spMkLst>
            <pc:docMk/>
            <pc:sldMk cId="53453751" sldId="266"/>
            <ac:spMk id="2" creationId="{3CB76F44-3A5B-AB76-E720-6296032536E0}"/>
          </ac:spMkLst>
        </pc:spChg>
      </pc:sldChg>
      <pc:sldChg chg="modSp mod">
        <pc:chgData name="Justin Robinson" userId="15b530eb-2818-4e5a-8dd1-dc6e4d36725a" providerId="ADAL" clId="{4439DD94-62F5-41F0-936A-D24F747E1CB7}" dt="2023-04-14T02:11:58.782" v="20" actId="1076"/>
        <pc:sldMkLst>
          <pc:docMk/>
          <pc:sldMk cId="2075764606" sldId="267"/>
        </pc:sldMkLst>
        <pc:spChg chg="mod">
          <ac:chgData name="Justin Robinson" userId="15b530eb-2818-4e5a-8dd1-dc6e4d36725a" providerId="ADAL" clId="{4439DD94-62F5-41F0-936A-D24F747E1CB7}" dt="2023-04-14T02:11:58.782" v="20" actId="1076"/>
          <ac:spMkLst>
            <pc:docMk/>
            <pc:sldMk cId="2075764606" sldId="267"/>
            <ac:spMk id="2" creationId="{48CFC3D9-3658-C77A-4684-A896EF04D478}"/>
          </ac:spMkLst>
        </pc:spChg>
      </pc:sldChg>
      <pc:sldChg chg="add del">
        <pc:chgData name="Justin Robinson" userId="15b530eb-2818-4e5a-8dd1-dc6e4d36725a" providerId="ADAL" clId="{4439DD94-62F5-41F0-936A-D24F747E1CB7}" dt="2023-04-14T02:12:13.346" v="22" actId="47"/>
        <pc:sldMkLst>
          <pc:docMk/>
          <pc:sldMk cId="1334319439" sldId="271"/>
        </pc:sldMkLst>
      </pc:sldChg>
    </pc:docChg>
  </pc:docChgLst>
  <pc:docChgLst>
    <pc:chgData name="Evan Franco" userId="S::efranco@heritage.sa.edu.au::9d3f342d-45aa-4ff5-baca-7d719d522091" providerId="AD" clId="Web-{9F8601DC-C914-46F0-9F37-1A6D926C8C38}"/>
    <pc:docChg chg="modSld">
      <pc:chgData name="Evan Franco" userId="S::efranco@heritage.sa.edu.au::9d3f342d-45aa-4ff5-baca-7d719d522091" providerId="AD" clId="Web-{9F8601DC-C914-46F0-9F37-1A6D926C8C38}" dt="2023-04-28T00:27:23.809" v="156"/>
      <pc:docMkLst>
        <pc:docMk/>
      </pc:docMkLst>
      <pc:sldChg chg="modSp modNotes">
        <pc:chgData name="Evan Franco" userId="S::efranco@heritage.sa.edu.au::9d3f342d-45aa-4ff5-baca-7d719d522091" providerId="AD" clId="Web-{9F8601DC-C914-46F0-9F37-1A6D926C8C38}" dt="2023-04-28T00:19:43.205" v="97"/>
        <pc:sldMkLst>
          <pc:docMk/>
          <pc:sldMk cId="2327635658" sldId="261"/>
        </pc:sldMkLst>
        <pc:spChg chg="mod">
          <ac:chgData name="Evan Franco" userId="S::efranco@heritage.sa.edu.au::9d3f342d-45aa-4ff5-baca-7d719d522091" providerId="AD" clId="Web-{9F8601DC-C914-46F0-9F37-1A6D926C8C38}" dt="2023-04-28T00:17:36.124" v="76" actId="20577"/>
          <ac:spMkLst>
            <pc:docMk/>
            <pc:sldMk cId="2327635658" sldId="261"/>
            <ac:spMk id="2" creationId="{10DA748C-3C67-B023-5EEF-BE26303B688C}"/>
          </ac:spMkLst>
        </pc:spChg>
      </pc:sldChg>
      <pc:sldChg chg="modSp">
        <pc:chgData name="Evan Franco" userId="S::efranco@heritage.sa.edu.au::9d3f342d-45aa-4ff5-baca-7d719d522091" providerId="AD" clId="Web-{9F8601DC-C914-46F0-9F37-1A6D926C8C38}" dt="2023-04-28T00:24:17.476" v="151" actId="20577"/>
        <pc:sldMkLst>
          <pc:docMk/>
          <pc:sldMk cId="3569773661" sldId="264"/>
        </pc:sldMkLst>
        <pc:spChg chg="mod">
          <ac:chgData name="Evan Franco" userId="S::efranco@heritage.sa.edu.au::9d3f342d-45aa-4ff5-baca-7d719d522091" providerId="AD" clId="Web-{9F8601DC-C914-46F0-9F37-1A6D926C8C38}" dt="2023-04-28T00:24:17.476" v="151" actId="20577"/>
          <ac:spMkLst>
            <pc:docMk/>
            <pc:sldMk cId="3569773661" sldId="264"/>
            <ac:spMk id="3" creationId="{1BCA69EA-8C22-591F-E490-CD666FBFD540}"/>
          </ac:spMkLst>
        </pc:spChg>
      </pc:sldChg>
      <pc:sldChg chg="addSp delSp modSp">
        <pc:chgData name="Evan Franco" userId="S::efranco@heritage.sa.edu.au::9d3f342d-45aa-4ff5-baca-7d719d522091" providerId="AD" clId="Web-{9F8601DC-C914-46F0-9F37-1A6D926C8C38}" dt="2023-04-28T00:27:23.809" v="156"/>
        <pc:sldMkLst>
          <pc:docMk/>
          <pc:sldMk cId="2087081263" sldId="265"/>
        </pc:sldMkLst>
        <pc:spChg chg="mod">
          <ac:chgData name="Evan Franco" userId="S::efranco@heritage.sa.edu.au::9d3f342d-45aa-4ff5-baca-7d719d522091" providerId="AD" clId="Web-{9F8601DC-C914-46F0-9F37-1A6D926C8C38}" dt="2023-04-28T00:25:57.479" v="154"/>
          <ac:spMkLst>
            <pc:docMk/>
            <pc:sldMk cId="2087081263" sldId="265"/>
            <ac:spMk id="2" creationId="{A44D35EC-245B-2077-5829-596FD9B17559}"/>
          </ac:spMkLst>
        </pc:spChg>
        <pc:spChg chg="mod">
          <ac:chgData name="Evan Franco" userId="S::efranco@heritage.sa.edu.au::9d3f342d-45aa-4ff5-baca-7d719d522091" providerId="AD" clId="Web-{9F8601DC-C914-46F0-9F37-1A6D926C8C38}" dt="2023-04-28T00:25:57.479" v="154"/>
          <ac:spMkLst>
            <pc:docMk/>
            <pc:sldMk cId="2087081263" sldId="265"/>
            <ac:spMk id="3" creationId="{D977B37B-773C-5AC8-4AEA-7CE5DE26A257}"/>
          </ac:spMkLst>
        </pc:spChg>
        <pc:spChg chg="del">
          <ac:chgData name="Evan Franco" userId="S::efranco@heritage.sa.edu.au::9d3f342d-45aa-4ff5-baca-7d719d522091" providerId="AD" clId="Web-{9F8601DC-C914-46F0-9F37-1A6D926C8C38}" dt="2023-04-28T00:25:57.479" v="154"/>
          <ac:spMkLst>
            <pc:docMk/>
            <pc:sldMk cId="2087081263" sldId="265"/>
            <ac:spMk id="9" creationId="{40C85150-646B-4AB7-9F43-FC7AB7E6D615}"/>
          </ac:spMkLst>
        </pc:spChg>
        <pc:spChg chg="del">
          <ac:chgData name="Evan Franco" userId="S::efranco@heritage.sa.edu.au::9d3f342d-45aa-4ff5-baca-7d719d522091" providerId="AD" clId="Web-{9F8601DC-C914-46F0-9F37-1A6D926C8C38}" dt="2023-04-28T00:25:57.479" v="154"/>
          <ac:spMkLst>
            <pc:docMk/>
            <pc:sldMk cId="2087081263" sldId="265"/>
            <ac:spMk id="11" creationId="{1C582B07-D0F0-4B6B-A5D9-D2F192CB3A4E}"/>
          </ac:spMkLst>
        </pc:spChg>
        <pc:spChg chg="del">
          <ac:chgData name="Evan Franco" userId="S::efranco@heritage.sa.edu.au::9d3f342d-45aa-4ff5-baca-7d719d522091" providerId="AD" clId="Web-{9F8601DC-C914-46F0-9F37-1A6D926C8C38}" dt="2023-04-28T00:25:57.479" v="154"/>
          <ac:spMkLst>
            <pc:docMk/>
            <pc:sldMk cId="2087081263" sldId="265"/>
            <ac:spMk id="13" creationId="{DA1A4301-6FFC-4C82-A1FA-7634D8CAA8F5}"/>
          </ac:spMkLst>
        </pc:spChg>
        <pc:spChg chg="add">
          <ac:chgData name="Evan Franco" userId="S::efranco@heritage.sa.edu.au::9d3f342d-45aa-4ff5-baca-7d719d522091" providerId="AD" clId="Web-{9F8601DC-C914-46F0-9F37-1A6D926C8C38}" dt="2023-04-28T00:25:57.479" v="154"/>
          <ac:spMkLst>
            <pc:docMk/>
            <pc:sldMk cId="2087081263" sldId="265"/>
            <ac:spMk id="49" creationId="{1C582B07-D0F0-4B6B-A5D9-D2F192CB3A4E}"/>
          </ac:spMkLst>
        </pc:spChg>
        <pc:spChg chg="add">
          <ac:chgData name="Evan Franco" userId="S::efranco@heritage.sa.edu.au::9d3f342d-45aa-4ff5-baca-7d719d522091" providerId="AD" clId="Web-{9F8601DC-C914-46F0-9F37-1A6D926C8C38}" dt="2023-04-28T00:25:57.479" v="154"/>
          <ac:spMkLst>
            <pc:docMk/>
            <pc:sldMk cId="2087081263" sldId="265"/>
            <ac:spMk id="51" creationId="{3712ED8D-807A-4E94-A9AF-C44676151773}"/>
          </ac:spMkLst>
        </pc:spChg>
        <pc:spChg chg="add">
          <ac:chgData name="Evan Franco" userId="S::efranco@heritage.sa.edu.au::9d3f342d-45aa-4ff5-baca-7d719d522091" providerId="AD" clId="Web-{9F8601DC-C914-46F0-9F37-1A6D926C8C38}" dt="2023-04-28T00:25:57.479" v="154"/>
          <ac:spMkLst>
            <pc:docMk/>
            <pc:sldMk cId="2087081263" sldId="265"/>
            <ac:spMk id="53" creationId="{DA1A4301-6FFC-4C82-A1FA-7634D8CAA8F5}"/>
          </ac:spMkLst>
        </pc:spChg>
        <pc:spChg chg="add">
          <ac:chgData name="Evan Franco" userId="S::efranco@heritage.sa.edu.au::9d3f342d-45aa-4ff5-baca-7d719d522091" providerId="AD" clId="Web-{9F8601DC-C914-46F0-9F37-1A6D926C8C38}" dt="2023-04-28T00:25:57.479" v="154"/>
          <ac:spMkLst>
            <pc:docMk/>
            <pc:sldMk cId="2087081263" sldId="265"/>
            <ac:spMk id="86" creationId="{D8667B21-A39C-4ABB-9CED-0DD4CD739502}"/>
          </ac:spMkLst>
        </pc:spChg>
        <pc:grpChg chg="del">
          <ac:chgData name="Evan Franco" userId="S::efranco@heritage.sa.edu.au::9d3f342d-45aa-4ff5-baca-7d719d522091" providerId="AD" clId="Web-{9F8601DC-C914-46F0-9F37-1A6D926C8C38}" dt="2023-04-28T00:25:57.479" v="154"/>
          <ac:grpSpMkLst>
            <pc:docMk/>
            <pc:sldMk cId="2087081263" sldId="265"/>
            <ac:grpSpMk id="15" creationId="{8323DD1D-77DE-48B2-A0A0-6265801531E5}"/>
          </ac:grpSpMkLst>
        </pc:grpChg>
        <pc:grpChg chg="add">
          <ac:chgData name="Evan Franco" userId="S::efranco@heritage.sa.edu.au::9d3f342d-45aa-4ff5-baca-7d719d522091" providerId="AD" clId="Web-{9F8601DC-C914-46F0-9F37-1A6D926C8C38}" dt="2023-04-28T00:25:57.479" v="154"/>
          <ac:grpSpMkLst>
            <pc:docMk/>
            <pc:sldMk cId="2087081263" sldId="265"/>
            <ac:grpSpMk id="55" creationId="{8323DD1D-77DE-48B2-A0A0-6265801531E5}"/>
          </ac:grpSpMkLst>
        </pc:grpChg>
        <pc:picChg chg="del">
          <ac:chgData name="Evan Franco" userId="S::efranco@heritage.sa.edu.au::9d3f342d-45aa-4ff5-baca-7d719d522091" providerId="AD" clId="Web-{9F8601DC-C914-46F0-9F37-1A6D926C8C38}" dt="2023-04-28T00:25:46.135" v="152"/>
          <ac:picMkLst>
            <pc:docMk/>
            <pc:sldMk cId="2087081263" sldId="265"/>
            <ac:picMk id="5" creationId="{57725F4F-A9D1-53AD-6F75-5F0E7BF9F5C6}"/>
          </ac:picMkLst>
        </pc:picChg>
        <pc:picChg chg="add mod modCrop">
          <ac:chgData name="Evan Franco" userId="S::efranco@heritage.sa.edu.au::9d3f342d-45aa-4ff5-baca-7d719d522091" providerId="AD" clId="Web-{9F8601DC-C914-46F0-9F37-1A6D926C8C38}" dt="2023-04-28T00:27:23.809" v="156"/>
          <ac:picMkLst>
            <pc:docMk/>
            <pc:sldMk cId="2087081263" sldId="265"/>
            <ac:picMk id="6" creationId="{88CFA3A0-EBB2-FC90-FA82-163678D6B4CC}"/>
          </ac:picMkLst>
        </pc:picChg>
      </pc:sldChg>
      <pc:sldChg chg="modNotes">
        <pc:chgData name="Evan Franco" userId="S::efranco@heritage.sa.edu.au::9d3f342d-45aa-4ff5-baca-7d719d522091" providerId="AD" clId="Web-{9F8601DC-C914-46F0-9F37-1A6D926C8C38}" dt="2023-04-28T00:10:59.677" v="64"/>
        <pc:sldMkLst>
          <pc:docMk/>
          <pc:sldMk cId="318290721" sldId="280"/>
        </pc:sldMkLst>
      </pc:sldChg>
      <pc:sldChg chg="modSp">
        <pc:chgData name="Evan Franco" userId="S::efranco@heritage.sa.edu.au::9d3f342d-45aa-4ff5-baca-7d719d522091" providerId="AD" clId="Web-{9F8601DC-C914-46F0-9F37-1A6D926C8C38}" dt="2023-04-28T00:16:11.122" v="71" actId="20577"/>
        <pc:sldMkLst>
          <pc:docMk/>
          <pc:sldMk cId="3614744767" sldId="282"/>
        </pc:sldMkLst>
        <pc:spChg chg="mod">
          <ac:chgData name="Evan Franco" userId="S::efranco@heritage.sa.edu.au::9d3f342d-45aa-4ff5-baca-7d719d522091" providerId="AD" clId="Web-{9F8601DC-C914-46F0-9F37-1A6D926C8C38}" dt="2023-04-28T00:16:11.122" v="71" actId="20577"/>
          <ac:spMkLst>
            <pc:docMk/>
            <pc:sldMk cId="3614744767" sldId="282"/>
            <ac:spMk id="3" creationId="{CD1DA7C3-3DDA-B597-2705-B5A9130E146F}"/>
          </ac:spMkLst>
        </pc:spChg>
      </pc:sldChg>
      <pc:sldChg chg="modNotes">
        <pc:chgData name="Evan Franco" userId="S::efranco@heritage.sa.edu.au::9d3f342d-45aa-4ff5-baca-7d719d522091" providerId="AD" clId="Web-{9F8601DC-C914-46F0-9F37-1A6D926C8C38}" dt="2023-04-28T00:09:08.222" v="46"/>
        <pc:sldMkLst>
          <pc:docMk/>
          <pc:sldMk cId="412476403" sldId="283"/>
        </pc:sldMkLst>
      </pc:sldChg>
    </pc:docChg>
  </pc:docChgLst>
  <pc:docChgLst>
    <pc:chgData name="Evan Franco" userId="S::efranco@heritage.sa.edu.au::9d3f342d-45aa-4ff5-baca-7d719d522091" providerId="AD" clId="Web-{36043607-E677-4ED0-82FE-FAA85C9F9D8E}"/>
    <pc:docChg chg="modSld">
      <pc:chgData name="Evan Franco" userId="S::efranco@heritage.sa.edu.au::9d3f342d-45aa-4ff5-baca-7d719d522091" providerId="AD" clId="Web-{36043607-E677-4ED0-82FE-FAA85C9F9D8E}" dt="2023-04-28T00:29:23.138" v="28"/>
      <pc:docMkLst>
        <pc:docMk/>
      </pc:docMkLst>
      <pc:sldChg chg="addSp delSp modSp modNotes">
        <pc:chgData name="Evan Franco" userId="S::efranco@heritage.sa.edu.au::9d3f342d-45aa-4ff5-baca-7d719d522091" providerId="AD" clId="Web-{36043607-E677-4ED0-82FE-FAA85C9F9D8E}" dt="2023-04-28T00:29:23.138" v="28"/>
        <pc:sldMkLst>
          <pc:docMk/>
          <pc:sldMk cId="2087081263" sldId="265"/>
        </pc:sldMkLst>
        <pc:spChg chg="del">
          <ac:chgData name="Evan Franco" userId="S::efranco@heritage.sa.edu.au::9d3f342d-45aa-4ff5-baca-7d719d522091" providerId="AD" clId="Web-{36043607-E677-4ED0-82FE-FAA85C9F9D8E}" dt="2023-04-28T00:27:56.354" v="0"/>
          <ac:spMkLst>
            <pc:docMk/>
            <pc:sldMk cId="2087081263" sldId="265"/>
            <ac:spMk id="49" creationId="{1C582B07-D0F0-4B6B-A5D9-D2F192CB3A4E}"/>
          </ac:spMkLst>
        </pc:spChg>
        <pc:spChg chg="del">
          <ac:chgData name="Evan Franco" userId="S::efranco@heritage.sa.edu.au::9d3f342d-45aa-4ff5-baca-7d719d522091" providerId="AD" clId="Web-{36043607-E677-4ED0-82FE-FAA85C9F9D8E}" dt="2023-04-28T00:27:56.354" v="0"/>
          <ac:spMkLst>
            <pc:docMk/>
            <pc:sldMk cId="2087081263" sldId="265"/>
            <ac:spMk id="51" creationId="{3712ED8D-807A-4E94-A9AF-C44676151773}"/>
          </ac:spMkLst>
        </pc:spChg>
        <pc:spChg chg="del">
          <ac:chgData name="Evan Franco" userId="S::efranco@heritage.sa.edu.au::9d3f342d-45aa-4ff5-baca-7d719d522091" providerId="AD" clId="Web-{36043607-E677-4ED0-82FE-FAA85C9F9D8E}" dt="2023-04-28T00:27:56.354" v="0"/>
          <ac:spMkLst>
            <pc:docMk/>
            <pc:sldMk cId="2087081263" sldId="265"/>
            <ac:spMk id="53" creationId="{DA1A4301-6FFC-4C82-A1FA-7634D8CAA8F5}"/>
          </ac:spMkLst>
        </pc:spChg>
        <pc:spChg chg="del">
          <ac:chgData name="Evan Franco" userId="S::efranco@heritage.sa.edu.au::9d3f342d-45aa-4ff5-baca-7d719d522091" providerId="AD" clId="Web-{36043607-E677-4ED0-82FE-FAA85C9F9D8E}" dt="2023-04-28T00:27:56.354" v="0"/>
          <ac:spMkLst>
            <pc:docMk/>
            <pc:sldMk cId="2087081263" sldId="265"/>
            <ac:spMk id="86" creationId="{D8667B21-A39C-4ABB-9CED-0DD4CD739502}"/>
          </ac:spMkLst>
        </pc:spChg>
        <pc:spChg chg="add">
          <ac:chgData name="Evan Franco" userId="S::efranco@heritage.sa.edu.au::9d3f342d-45aa-4ff5-baca-7d719d522091" providerId="AD" clId="Web-{36043607-E677-4ED0-82FE-FAA85C9F9D8E}" dt="2023-04-28T00:27:56.354" v="0"/>
          <ac:spMkLst>
            <pc:docMk/>
            <pc:sldMk cId="2087081263" sldId="265"/>
            <ac:spMk id="91" creationId="{1C582B07-D0F0-4B6B-A5D9-D2F192CB3A4E}"/>
          </ac:spMkLst>
        </pc:spChg>
        <pc:spChg chg="add">
          <ac:chgData name="Evan Franco" userId="S::efranco@heritage.sa.edu.au::9d3f342d-45aa-4ff5-baca-7d719d522091" providerId="AD" clId="Web-{36043607-E677-4ED0-82FE-FAA85C9F9D8E}" dt="2023-04-28T00:27:56.354" v="0"/>
          <ac:spMkLst>
            <pc:docMk/>
            <pc:sldMk cId="2087081263" sldId="265"/>
            <ac:spMk id="93" creationId="{3712ED8D-807A-4E94-A9AF-C44676151773}"/>
          </ac:spMkLst>
        </pc:spChg>
        <pc:spChg chg="add">
          <ac:chgData name="Evan Franco" userId="S::efranco@heritage.sa.edu.au::9d3f342d-45aa-4ff5-baca-7d719d522091" providerId="AD" clId="Web-{36043607-E677-4ED0-82FE-FAA85C9F9D8E}" dt="2023-04-28T00:27:56.354" v="0"/>
          <ac:spMkLst>
            <pc:docMk/>
            <pc:sldMk cId="2087081263" sldId="265"/>
            <ac:spMk id="95" creationId="{DA1A4301-6FFC-4C82-A1FA-7634D8CAA8F5}"/>
          </ac:spMkLst>
        </pc:spChg>
        <pc:spChg chg="add">
          <ac:chgData name="Evan Franco" userId="S::efranco@heritage.sa.edu.au::9d3f342d-45aa-4ff5-baca-7d719d522091" providerId="AD" clId="Web-{36043607-E677-4ED0-82FE-FAA85C9F9D8E}" dt="2023-04-28T00:27:56.354" v="0"/>
          <ac:spMkLst>
            <pc:docMk/>
            <pc:sldMk cId="2087081263" sldId="265"/>
            <ac:spMk id="128" creationId="{D8667B21-A39C-4ABB-9CED-0DD4CD739502}"/>
          </ac:spMkLst>
        </pc:spChg>
        <pc:grpChg chg="del">
          <ac:chgData name="Evan Franco" userId="S::efranco@heritage.sa.edu.au::9d3f342d-45aa-4ff5-baca-7d719d522091" providerId="AD" clId="Web-{36043607-E677-4ED0-82FE-FAA85C9F9D8E}" dt="2023-04-28T00:27:56.354" v="0"/>
          <ac:grpSpMkLst>
            <pc:docMk/>
            <pc:sldMk cId="2087081263" sldId="265"/>
            <ac:grpSpMk id="55" creationId="{8323DD1D-77DE-48B2-A0A0-6265801531E5}"/>
          </ac:grpSpMkLst>
        </pc:grpChg>
        <pc:grpChg chg="add">
          <ac:chgData name="Evan Franco" userId="S::efranco@heritage.sa.edu.au::9d3f342d-45aa-4ff5-baca-7d719d522091" providerId="AD" clId="Web-{36043607-E677-4ED0-82FE-FAA85C9F9D8E}" dt="2023-04-28T00:27:56.354" v="0"/>
          <ac:grpSpMkLst>
            <pc:docMk/>
            <pc:sldMk cId="2087081263" sldId="265"/>
            <ac:grpSpMk id="97" creationId="{8323DD1D-77DE-48B2-A0A0-6265801531E5}"/>
          </ac:grpSpMkLst>
        </pc:grpChg>
        <pc:picChg chg="mod">
          <ac:chgData name="Evan Franco" userId="S::efranco@heritage.sa.edu.au::9d3f342d-45aa-4ff5-baca-7d719d522091" providerId="AD" clId="Web-{36043607-E677-4ED0-82FE-FAA85C9F9D8E}" dt="2023-04-28T00:27:56.354" v="0"/>
          <ac:picMkLst>
            <pc:docMk/>
            <pc:sldMk cId="2087081263" sldId="265"/>
            <ac:picMk id="6" creationId="{88CFA3A0-EBB2-FC90-FA82-163678D6B4CC}"/>
          </ac:picMkLst>
        </pc:picChg>
      </pc:sldChg>
    </pc:docChg>
  </pc:docChgLst>
  <pc:docChgLst>
    <pc:chgData name="Evan Franco" userId="S::efranco@heritage.sa.edu.au::9d3f342d-45aa-4ff5-baca-7d719d522091" providerId="AD" clId="Web-{F78FB1C2-7796-4387-BF74-DED98D35BBB7}"/>
    <pc:docChg chg="modSld">
      <pc:chgData name="Evan Franco" userId="S::efranco@heritage.sa.edu.au::9d3f342d-45aa-4ff5-baca-7d719d522091" providerId="AD" clId="Web-{F78FB1C2-7796-4387-BF74-DED98D35BBB7}" dt="2023-04-19T05:28:43.679" v="307" actId="20577"/>
      <pc:docMkLst>
        <pc:docMk/>
      </pc:docMkLst>
      <pc:sldChg chg="modNotes">
        <pc:chgData name="Evan Franco" userId="S::efranco@heritage.sa.edu.au::9d3f342d-45aa-4ff5-baca-7d719d522091" providerId="AD" clId="Web-{F78FB1C2-7796-4387-BF74-DED98D35BBB7}" dt="2023-04-19T05:18:35.907" v="222"/>
        <pc:sldMkLst>
          <pc:docMk/>
          <pc:sldMk cId="1873807426" sldId="259"/>
        </pc:sldMkLst>
      </pc:sldChg>
      <pc:sldChg chg="modNotes">
        <pc:chgData name="Evan Franco" userId="S::efranco@heritage.sa.edu.au::9d3f342d-45aa-4ff5-baca-7d719d522091" providerId="AD" clId="Web-{F78FB1C2-7796-4387-BF74-DED98D35BBB7}" dt="2023-04-19T05:23:30.808" v="258"/>
        <pc:sldMkLst>
          <pc:docMk/>
          <pc:sldMk cId="2327635658" sldId="261"/>
        </pc:sldMkLst>
      </pc:sldChg>
      <pc:sldChg chg="modNotes">
        <pc:chgData name="Evan Franco" userId="S::efranco@heritage.sa.edu.au::9d3f342d-45aa-4ff5-baca-7d719d522091" providerId="AD" clId="Web-{F78FB1C2-7796-4387-BF74-DED98D35BBB7}" dt="2023-04-19T05:12:51.956" v="124"/>
        <pc:sldMkLst>
          <pc:docMk/>
          <pc:sldMk cId="4156147289" sldId="270"/>
        </pc:sldMkLst>
      </pc:sldChg>
      <pc:sldChg chg="modNotes">
        <pc:chgData name="Evan Franco" userId="S::efranco@heritage.sa.edu.au::9d3f342d-45aa-4ff5-baca-7d719d522091" providerId="AD" clId="Web-{F78FB1C2-7796-4387-BF74-DED98D35BBB7}" dt="2023-04-19T05:08:37.900" v="117"/>
        <pc:sldMkLst>
          <pc:docMk/>
          <pc:sldMk cId="2264861099" sldId="275"/>
        </pc:sldMkLst>
      </pc:sldChg>
      <pc:sldChg chg="modNotes">
        <pc:chgData name="Evan Franco" userId="S::efranco@heritage.sa.edu.au::9d3f342d-45aa-4ff5-baca-7d719d522091" providerId="AD" clId="Web-{F78FB1C2-7796-4387-BF74-DED98D35BBB7}" dt="2023-04-19T05:09:30.090" v="120"/>
        <pc:sldMkLst>
          <pc:docMk/>
          <pc:sldMk cId="3518015838" sldId="278"/>
        </pc:sldMkLst>
      </pc:sldChg>
      <pc:sldChg chg="modNotes">
        <pc:chgData name="Evan Franco" userId="S::efranco@heritage.sa.edu.au::9d3f342d-45aa-4ff5-baca-7d719d522091" providerId="AD" clId="Web-{F78FB1C2-7796-4387-BF74-DED98D35BBB7}" dt="2023-04-19T05:04:27.703" v="57"/>
        <pc:sldMkLst>
          <pc:docMk/>
          <pc:sldMk cId="2479835340" sldId="279"/>
        </pc:sldMkLst>
      </pc:sldChg>
      <pc:sldChg chg="modNotes">
        <pc:chgData name="Evan Franco" userId="S::efranco@heritage.sa.edu.au::9d3f342d-45aa-4ff5-baca-7d719d522091" providerId="AD" clId="Web-{F78FB1C2-7796-4387-BF74-DED98D35BBB7}" dt="2023-04-19T05:17:14.310" v="140"/>
        <pc:sldMkLst>
          <pc:docMk/>
          <pc:sldMk cId="318290721" sldId="280"/>
        </pc:sldMkLst>
      </pc:sldChg>
      <pc:sldChg chg="modSp">
        <pc:chgData name="Evan Franco" userId="S::efranco@heritage.sa.edu.au::9d3f342d-45aa-4ff5-baca-7d719d522091" providerId="AD" clId="Web-{F78FB1C2-7796-4387-BF74-DED98D35BBB7}" dt="2023-04-19T05:20:40.771" v="228" actId="20577"/>
        <pc:sldMkLst>
          <pc:docMk/>
          <pc:sldMk cId="3614744767" sldId="282"/>
        </pc:sldMkLst>
        <pc:spChg chg="mod">
          <ac:chgData name="Evan Franco" userId="S::efranco@heritage.sa.edu.au::9d3f342d-45aa-4ff5-baca-7d719d522091" providerId="AD" clId="Web-{F78FB1C2-7796-4387-BF74-DED98D35BBB7}" dt="2023-04-19T05:20:40.771" v="228" actId="20577"/>
          <ac:spMkLst>
            <pc:docMk/>
            <pc:sldMk cId="3614744767" sldId="282"/>
            <ac:spMk id="3" creationId="{CD1DA7C3-3DDA-B597-2705-B5A9130E146F}"/>
          </ac:spMkLst>
        </pc:spChg>
      </pc:sldChg>
      <pc:sldChg chg="modNotes">
        <pc:chgData name="Evan Franco" userId="S::efranco@heritage.sa.edu.au::9d3f342d-45aa-4ff5-baca-7d719d522091" providerId="AD" clId="Web-{F78FB1C2-7796-4387-BF74-DED98D35BBB7}" dt="2023-04-19T05:14:56.508" v="130"/>
        <pc:sldMkLst>
          <pc:docMk/>
          <pc:sldMk cId="412476403" sldId="283"/>
        </pc:sldMkLst>
      </pc:sldChg>
      <pc:sldChg chg="addSp modSp">
        <pc:chgData name="Evan Franco" userId="S::efranco@heritage.sa.edu.au::9d3f342d-45aa-4ff5-baca-7d719d522091" providerId="AD" clId="Web-{F78FB1C2-7796-4387-BF74-DED98D35BBB7}" dt="2023-04-19T05:28:43.679" v="307" actId="20577"/>
        <pc:sldMkLst>
          <pc:docMk/>
          <pc:sldMk cId="1082585783" sldId="284"/>
        </pc:sldMkLst>
        <pc:spChg chg="add mod">
          <ac:chgData name="Evan Franco" userId="S::efranco@heritage.sa.edu.au::9d3f342d-45aa-4ff5-baca-7d719d522091" providerId="AD" clId="Web-{F78FB1C2-7796-4387-BF74-DED98D35BBB7}" dt="2023-04-19T05:28:43.679" v="307" actId="20577"/>
          <ac:spMkLst>
            <pc:docMk/>
            <pc:sldMk cId="1082585783" sldId="284"/>
            <ac:spMk id="3" creationId="{2613868B-1474-AC97-7310-2EB70FEE569A}"/>
          </ac:spMkLst>
        </pc:spChg>
        <pc:picChg chg="mod">
          <ac:chgData name="Evan Franco" userId="S::efranco@heritage.sa.edu.au::9d3f342d-45aa-4ff5-baca-7d719d522091" providerId="AD" clId="Web-{F78FB1C2-7796-4387-BF74-DED98D35BBB7}" dt="2023-04-19T05:26:05.189" v="259" actId="1076"/>
          <ac:picMkLst>
            <pc:docMk/>
            <pc:sldMk cId="1082585783" sldId="284"/>
            <ac:picMk id="5" creationId="{3D7E93D9-EB9A-270C-E225-4D4423D4FD11}"/>
          </ac:picMkLst>
        </pc:picChg>
        <pc:cxnChg chg="mod">
          <ac:chgData name="Evan Franco" userId="S::efranco@heritage.sa.edu.au::9d3f342d-45aa-4ff5-baca-7d719d522091" providerId="AD" clId="Web-{F78FB1C2-7796-4387-BF74-DED98D35BBB7}" dt="2023-04-19T05:26:17.330" v="260" actId="1076"/>
          <ac:cxnSpMkLst>
            <pc:docMk/>
            <pc:sldMk cId="1082585783" sldId="284"/>
            <ac:cxnSpMk id="7" creationId="{C95EEC5E-31E0-2EFF-62A2-908D84B9077A}"/>
          </ac:cxnSpMkLst>
        </pc:cxnChg>
        <pc:cxnChg chg="mod">
          <ac:chgData name="Evan Franco" userId="S::efranco@heritage.sa.edu.au::9d3f342d-45aa-4ff5-baca-7d719d522091" providerId="AD" clId="Web-{F78FB1C2-7796-4387-BF74-DED98D35BBB7}" dt="2023-04-19T05:26:26.737" v="261" actId="1076"/>
          <ac:cxnSpMkLst>
            <pc:docMk/>
            <pc:sldMk cId="1082585783" sldId="284"/>
            <ac:cxnSpMk id="8" creationId="{CED2949E-E046-D8AB-F561-4E3D0CF08594}"/>
          </ac:cxnSpMkLst>
        </pc:cxnChg>
        <pc:cxnChg chg="mod">
          <ac:chgData name="Evan Franco" userId="S::efranco@heritage.sa.edu.au::9d3f342d-45aa-4ff5-baca-7d719d522091" providerId="AD" clId="Web-{F78FB1C2-7796-4387-BF74-DED98D35BBB7}" dt="2023-04-19T05:26:36.893" v="262" actId="1076"/>
          <ac:cxnSpMkLst>
            <pc:docMk/>
            <pc:sldMk cId="1082585783" sldId="284"/>
            <ac:cxnSpMk id="10" creationId="{C4F0515C-9DE0-942B-BEA4-B456C86FD926}"/>
          </ac:cxnSpMkLst>
        </pc:cxnChg>
        <pc:cxnChg chg="mod">
          <ac:chgData name="Evan Franco" userId="S::efranco@heritage.sa.edu.au::9d3f342d-45aa-4ff5-baca-7d719d522091" providerId="AD" clId="Web-{F78FB1C2-7796-4387-BF74-DED98D35BBB7}" dt="2023-04-19T05:26:47.425" v="263" actId="1076"/>
          <ac:cxnSpMkLst>
            <pc:docMk/>
            <pc:sldMk cId="1082585783" sldId="284"/>
            <ac:cxnSpMk id="12" creationId="{2411035E-F8E4-0D7E-0B9F-FE7771EE6090}"/>
          </ac:cxnSpMkLst>
        </pc:cxnChg>
        <pc:cxnChg chg="mod">
          <ac:chgData name="Evan Franco" userId="S::efranco@heritage.sa.edu.au::9d3f342d-45aa-4ff5-baca-7d719d522091" providerId="AD" clId="Web-{F78FB1C2-7796-4387-BF74-DED98D35BBB7}" dt="2023-04-19T05:26:57.206" v="264" actId="1076"/>
          <ac:cxnSpMkLst>
            <pc:docMk/>
            <pc:sldMk cId="1082585783" sldId="284"/>
            <ac:cxnSpMk id="13" creationId="{E4188658-B431-23F2-E2E7-02934C0243EC}"/>
          </ac:cxnSpMkLst>
        </pc:cxnChg>
        <pc:cxnChg chg="mod">
          <ac:chgData name="Evan Franco" userId="S::efranco@heritage.sa.edu.au::9d3f342d-45aa-4ff5-baca-7d719d522091" providerId="AD" clId="Web-{F78FB1C2-7796-4387-BF74-DED98D35BBB7}" dt="2023-04-19T05:27:07.972" v="265" actId="1076"/>
          <ac:cxnSpMkLst>
            <pc:docMk/>
            <pc:sldMk cId="1082585783" sldId="284"/>
            <ac:cxnSpMk id="15" creationId="{25EA71E0-E749-51DC-D812-D0138B19275C}"/>
          </ac:cxnSpMkLst>
        </pc:cxnChg>
        <pc:cxnChg chg="mod">
          <ac:chgData name="Evan Franco" userId="S::efranco@heritage.sa.edu.au::9d3f342d-45aa-4ff5-baca-7d719d522091" providerId="AD" clId="Web-{F78FB1C2-7796-4387-BF74-DED98D35BBB7}" dt="2023-04-19T05:27:18.067" v="266" actId="1076"/>
          <ac:cxnSpMkLst>
            <pc:docMk/>
            <pc:sldMk cId="1082585783" sldId="284"/>
            <ac:cxnSpMk id="17" creationId="{52BBEBCE-4A60-48FF-1935-F2A98F34F908}"/>
          </ac:cxnSpMkLst>
        </pc:cxnChg>
        <pc:cxnChg chg="mod">
          <ac:chgData name="Evan Franco" userId="S::efranco@heritage.sa.edu.au::9d3f342d-45aa-4ff5-baca-7d719d522091" providerId="AD" clId="Web-{F78FB1C2-7796-4387-BF74-DED98D35BBB7}" dt="2023-04-19T05:27:27.786" v="267" actId="1076"/>
          <ac:cxnSpMkLst>
            <pc:docMk/>
            <pc:sldMk cId="1082585783" sldId="284"/>
            <ac:cxnSpMk id="19" creationId="{04822BE3-3AF6-9083-4BF6-A138E56174D6}"/>
          </ac:cxnSpMkLst>
        </pc:cxnChg>
      </pc:sldChg>
      <pc:sldChg chg="modNotes">
        <pc:chgData name="Evan Franco" userId="S::efranco@heritage.sa.edu.au::9d3f342d-45aa-4ff5-baca-7d719d522091" providerId="AD" clId="Web-{F78FB1C2-7796-4387-BF74-DED98D35BBB7}" dt="2023-04-19T04:59:28.386" v="55"/>
        <pc:sldMkLst>
          <pc:docMk/>
          <pc:sldMk cId="3116326519" sldId="28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B6B5FC-510E-4218-8991-1DF63F913E7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CBF9579-187C-4E9F-8B30-6E652E98F1BF}">
      <dgm:prSet/>
      <dgm:spPr/>
      <dgm:t>
        <a:bodyPr/>
        <a:lstStyle/>
        <a:p>
          <a:r>
            <a:rPr lang="en-AU"/>
            <a:t>Global</a:t>
          </a:r>
          <a:endParaRPr lang="en-US"/>
        </a:p>
      </dgm:t>
    </dgm:pt>
    <dgm:pt modelId="{EDC29A77-FDC1-4451-A26C-861BC2C86914}" type="parTrans" cxnId="{6C93C5E6-587B-4FD9-88E6-445C2E72804F}">
      <dgm:prSet/>
      <dgm:spPr/>
      <dgm:t>
        <a:bodyPr/>
        <a:lstStyle/>
        <a:p>
          <a:endParaRPr lang="en-US"/>
        </a:p>
      </dgm:t>
    </dgm:pt>
    <dgm:pt modelId="{81058ED7-E94F-490E-ABF8-737780E6E1CA}" type="sibTrans" cxnId="{6C93C5E6-587B-4FD9-88E6-445C2E72804F}">
      <dgm:prSet/>
      <dgm:spPr/>
      <dgm:t>
        <a:bodyPr/>
        <a:lstStyle/>
        <a:p>
          <a:endParaRPr lang="en-US"/>
        </a:p>
      </dgm:t>
    </dgm:pt>
    <dgm:pt modelId="{AB4C7230-79CC-4670-990B-D8920D168CAD}">
      <dgm:prSet/>
      <dgm:spPr/>
      <dgm:t>
        <a:bodyPr/>
        <a:lstStyle/>
        <a:p>
          <a:r>
            <a:rPr lang="en-AU"/>
            <a:t>National</a:t>
          </a:r>
          <a:endParaRPr lang="en-US"/>
        </a:p>
      </dgm:t>
    </dgm:pt>
    <dgm:pt modelId="{D79805B4-399C-4387-9F83-F23B03555530}" type="parTrans" cxnId="{E5BE0420-0E7E-4B2E-8043-6C10C48EBE92}">
      <dgm:prSet/>
      <dgm:spPr/>
      <dgm:t>
        <a:bodyPr/>
        <a:lstStyle/>
        <a:p>
          <a:endParaRPr lang="en-US"/>
        </a:p>
      </dgm:t>
    </dgm:pt>
    <dgm:pt modelId="{10DFA15C-5349-4118-A645-C6E248D812EE}" type="sibTrans" cxnId="{E5BE0420-0E7E-4B2E-8043-6C10C48EBE92}">
      <dgm:prSet/>
      <dgm:spPr/>
      <dgm:t>
        <a:bodyPr/>
        <a:lstStyle/>
        <a:p>
          <a:endParaRPr lang="en-US"/>
        </a:p>
      </dgm:t>
    </dgm:pt>
    <dgm:pt modelId="{E226ABC4-B2AF-4E6F-AB74-E567B9B9BB57}">
      <dgm:prSet/>
      <dgm:spPr/>
      <dgm:t>
        <a:bodyPr/>
        <a:lstStyle/>
        <a:p>
          <a:r>
            <a:rPr lang="en-AU"/>
            <a:t>State</a:t>
          </a:r>
          <a:endParaRPr lang="en-US"/>
        </a:p>
      </dgm:t>
    </dgm:pt>
    <dgm:pt modelId="{922B36DB-FE36-465D-A05C-6C4309C5E5B1}" type="parTrans" cxnId="{74C9EEE0-F3EF-4071-B185-55FB1B6CA7C4}">
      <dgm:prSet/>
      <dgm:spPr/>
      <dgm:t>
        <a:bodyPr/>
        <a:lstStyle/>
        <a:p>
          <a:endParaRPr lang="en-US"/>
        </a:p>
      </dgm:t>
    </dgm:pt>
    <dgm:pt modelId="{4D5A067E-FF78-4DC1-BE0C-677231EA9299}" type="sibTrans" cxnId="{74C9EEE0-F3EF-4071-B185-55FB1B6CA7C4}">
      <dgm:prSet/>
      <dgm:spPr/>
      <dgm:t>
        <a:bodyPr/>
        <a:lstStyle/>
        <a:p>
          <a:endParaRPr lang="en-US"/>
        </a:p>
      </dgm:t>
    </dgm:pt>
    <dgm:pt modelId="{2333DF9A-EA42-4C5C-8D01-3AE1B74183F4}">
      <dgm:prSet/>
      <dgm:spPr/>
      <dgm:t>
        <a:bodyPr/>
        <a:lstStyle/>
        <a:p>
          <a:r>
            <a:rPr lang="en-AU"/>
            <a:t>Local</a:t>
          </a:r>
          <a:endParaRPr lang="en-US"/>
        </a:p>
      </dgm:t>
    </dgm:pt>
    <dgm:pt modelId="{025A4E52-3E3E-4570-A5FB-78A42AFDDC11}" type="parTrans" cxnId="{762AD08B-9504-46DE-BC99-581E327C0682}">
      <dgm:prSet/>
      <dgm:spPr/>
      <dgm:t>
        <a:bodyPr/>
        <a:lstStyle/>
        <a:p>
          <a:endParaRPr lang="en-US"/>
        </a:p>
      </dgm:t>
    </dgm:pt>
    <dgm:pt modelId="{6A477788-0D8A-4234-8506-27F7C1F3F2CB}" type="sibTrans" cxnId="{762AD08B-9504-46DE-BC99-581E327C0682}">
      <dgm:prSet/>
      <dgm:spPr/>
      <dgm:t>
        <a:bodyPr/>
        <a:lstStyle/>
        <a:p>
          <a:endParaRPr lang="en-US"/>
        </a:p>
      </dgm:t>
    </dgm:pt>
    <dgm:pt modelId="{429AAC05-0186-4760-8D0B-54E6294236B2}" type="pres">
      <dgm:prSet presAssocID="{81B6B5FC-510E-4218-8991-1DF63F913E7A}" presName="linear" presStyleCnt="0">
        <dgm:presLayoutVars>
          <dgm:animLvl val="lvl"/>
          <dgm:resizeHandles val="exact"/>
        </dgm:presLayoutVars>
      </dgm:prSet>
      <dgm:spPr/>
    </dgm:pt>
    <dgm:pt modelId="{DA0510CB-48E5-44B8-ACAB-0DE07D4F1923}" type="pres">
      <dgm:prSet presAssocID="{CCBF9579-187C-4E9F-8B30-6E652E98F1BF}" presName="parentText" presStyleLbl="node1" presStyleIdx="0" presStyleCnt="4">
        <dgm:presLayoutVars>
          <dgm:chMax val="0"/>
          <dgm:bulletEnabled val="1"/>
        </dgm:presLayoutVars>
      </dgm:prSet>
      <dgm:spPr/>
    </dgm:pt>
    <dgm:pt modelId="{B71E0A38-0AFE-4547-82D3-CDB78ED9EDAF}" type="pres">
      <dgm:prSet presAssocID="{81058ED7-E94F-490E-ABF8-737780E6E1CA}" presName="spacer" presStyleCnt="0"/>
      <dgm:spPr/>
    </dgm:pt>
    <dgm:pt modelId="{2D8FF5A8-EAA3-482D-88CC-FB5F74B31741}" type="pres">
      <dgm:prSet presAssocID="{AB4C7230-79CC-4670-990B-D8920D168CAD}" presName="parentText" presStyleLbl="node1" presStyleIdx="1" presStyleCnt="4">
        <dgm:presLayoutVars>
          <dgm:chMax val="0"/>
          <dgm:bulletEnabled val="1"/>
        </dgm:presLayoutVars>
      </dgm:prSet>
      <dgm:spPr/>
    </dgm:pt>
    <dgm:pt modelId="{EE9FC672-7AA3-4C85-B713-B48A89F46D68}" type="pres">
      <dgm:prSet presAssocID="{10DFA15C-5349-4118-A645-C6E248D812EE}" presName="spacer" presStyleCnt="0"/>
      <dgm:spPr/>
    </dgm:pt>
    <dgm:pt modelId="{AADB7F7B-F1A8-4360-9928-135C3810C69E}" type="pres">
      <dgm:prSet presAssocID="{E226ABC4-B2AF-4E6F-AB74-E567B9B9BB57}" presName="parentText" presStyleLbl="node1" presStyleIdx="2" presStyleCnt="4">
        <dgm:presLayoutVars>
          <dgm:chMax val="0"/>
          <dgm:bulletEnabled val="1"/>
        </dgm:presLayoutVars>
      </dgm:prSet>
      <dgm:spPr/>
    </dgm:pt>
    <dgm:pt modelId="{3F2CC3FE-6D6C-4E9A-BE27-FEB68387D6A1}" type="pres">
      <dgm:prSet presAssocID="{4D5A067E-FF78-4DC1-BE0C-677231EA9299}" presName="spacer" presStyleCnt="0"/>
      <dgm:spPr/>
    </dgm:pt>
    <dgm:pt modelId="{BA4C6ACA-915C-4C7A-A4D8-84B583090A30}" type="pres">
      <dgm:prSet presAssocID="{2333DF9A-EA42-4C5C-8D01-3AE1B74183F4}" presName="parentText" presStyleLbl="node1" presStyleIdx="3" presStyleCnt="4">
        <dgm:presLayoutVars>
          <dgm:chMax val="0"/>
          <dgm:bulletEnabled val="1"/>
        </dgm:presLayoutVars>
      </dgm:prSet>
      <dgm:spPr/>
    </dgm:pt>
  </dgm:ptLst>
  <dgm:cxnLst>
    <dgm:cxn modelId="{F406CE0E-7BBD-4BC9-89E1-C121CBD055DF}" type="presOf" srcId="{2333DF9A-EA42-4C5C-8D01-3AE1B74183F4}" destId="{BA4C6ACA-915C-4C7A-A4D8-84B583090A30}" srcOrd="0" destOrd="0" presId="urn:microsoft.com/office/officeart/2005/8/layout/vList2"/>
    <dgm:cxn modelId="{E5BE0420-0E7E-4B2E-8043-6C10C48EBE92}" srcId="{81B6B5FC-510E-4218-8991-1DF63F913E7A}" destId="{AB4C7230-79CC-4670-990B-D8920D168CAD}" srcOrd="1" destOrd="0" parTransId="{D79805B4-399C-4387-9F83-F23B03555530}" sibTransId="{10DFA15C-5349-4118-A645-C6E248D812EE}"/>
    <dgm:cxn modelId="{33334C60-AA5E-4A1A-A655-C7B11F3AF4F6}" type="presOf" srcId="{81B6B5FC-510E-4218-8991-1DF63F913E7A}" destId="{429AAC05-0186-4760-8D0B-54E6294236B2}" srcOrd="0" destOrd="0" presId="urn:microsoft.com/office/officeart/2005/8/layout/vList2"/>
    <dgm:cxn modelId="{950F856D-77E4-44AC-9EDB-5A317597705A}" type="presOf" srcId="{AB4C7230-79CC-4670-990B-D8920D168CAD}" destId="{2D8FF5A8-EAA3-482D-88CC-FB5F74B31741}" srcOrd="0" destOrd="0" presId="urn:microsoft.com/office/officeart/2005/8/layout/vList2"/>
    <dgm:cxn modelId="{42968774-639F-4B69-8368-02C4021CD95C}" type="presOf" srcId="{E226ABC4-B2AF-4E6F-AB74-E567B9B9BB57}" destId="{AADB7F7B-F1A8-4360-9928-135C3810C69E}" srcOrd="0" destOrd="0" presId="urn:microsoft.com/office/officeart/2005/8/layout/vList2"/>
    <dgm:cxn modelId="{762AD08B-9504-46DE-BC99-581E327C0682}" srcId="{81B6B5FC-510E-4218-8991-1DF63F913E7A}" destId="{2333DF9A-EA42-4C5C-8D01-3AE1B74183F4}" srcOrd="3" destOrd="0" parTransId="{025A4E52-3E3E-4570-A5FB-78A42AFDDC11}" sibTransId="{6A477788-0D8A-4234-8506-27F7C1F3F2CB}"/>
    <dgm:cxn modelId="{EDB99DD0-CDF2-4A2C-9722-A28CC2528391}" type="presOf" srcId="{CCBF9579-187C-4E9F-8B30-6E652E98F1BF}" destId="{DA0510CB-48E5-44B8-ACAB-0DE07D4F1923}" srcOrd="0" destOrd="0" presId="urn:microsoft.com/office/officeart/2005/8/layout/vList2"/>
    <dgm:cxn modelId="{74C9EEE0-F3EF-4071-B185-55FB1B6CA7C4}" srcId="{81B6B5FC-510E-4218-8991-1DF63F913E7A}" destId="{E226ABC4-B2AF-4E6F-AB74-E567B9B9BB57}" srcOrd="2" destOrd="0" parTransId="{922B36DB-FE36-465D-A05C-6C4309C5E5B1}" sibTransId="{4D5A067E-FF78-4DC1-BE0C-677231EA9299}"/>
    <dgm:cxn modelId="{6C93C5E6-587B-4FD9-88E6-445C2E72804F}" srcId="{81B6B5FC-510E-4218-8991-1DF63F913E7A}" destId="{CCBF9579-187C-4E9F-8B30-6E652E98F1BF}" srcOrd="0" destOrd="0" parTransId="{EDC29A77-FDC1-4451-A26C-861BC2C86914}" sibTransId="{81058ED7-E94F-490E-ABF8-737780E6E1CA}"/>
    <dgm:cxn modelId="{634CE246-E5BE-4BB8-9315-316B2171151B}" type="presParOf" srcId="{429AAC05-0186-4760-8D0B-54E6294236B2}" destId="{DA0510CB-48E5-44B8-ACAB-0DE07D4F1923}" srcOrd="0" destOrd="0" presId="urn:microsoft.com/office/officeart/2005/8/layout/vList2"/>
    <dgm:cxn modelId="{B178E36B-C9E2-4ED7-A7DB-4082E65FA538}" type="presParOf" srcId="{429AAC05-0186-4760-8D0B-54E6294236B2}" destId="{B71E0A38-0AFE-4547-82D3-CDB78ED9EDAF}" srcOrd="1" destOrd="0" presId="urn:microsoft.com/office/officeart/2005/8/layout/vList2"/>
    <dgm:cxn modelId="{24676F92-0E61-4F21-B815-B8BEC6C0C99C}" type="presParOf" srcId="{429AAC05-0186-4760-8D0B-54E6294236B2}" destId="{2D8FF5A8-EAA3-482D-88CC-FB5F74B31741}" srcOrd="2" destOrd="0" presId="urn:microsoft.com/office/officeart/2005/8/layout/vList2"/>
    <dgm:cxn modelId="{92A64DAC-B4DF-49D9-AE90-32A20562541F}" type="presParOf" srcId="{429AAC05-0186-4760-8D0B-54E6294236B2}" destId="{EE9FC672-7AA3-4C85-B713-B48A89F46D68}" srcOrd="3" destOrd="0" presId="urn:microsoft.com/office/officeart/2005/8/layout/vList2"/>
    <dgm:cxn modelId="{7E1BD6A3-5054-491E-B34B-A11B91497248}" type="presParOf" srcId="{429AAC05-0186-4760-8D0B-54E6294236B2}" destId="{AADB7F7B-F1A8-4360-9928-135C3810C69E}" srcOrd="4" destOrd="0" presId="urn:microsoft.com/office/officeart/2005/8/layout/vList2"/>
    <dgm:cxn modelId="{DA2BFCD7-F7EA-4958-A4B6-065FD38D81C1}" type="presParOf" srcId="{429AAC05-0186-4760-8D0B-54E6294236B2}" destId="{3F2CC3FE-6D6C-4E9A-BE27-FEB68387D6A1}" srcOrd="5" destOrd="0" presId="urn:microsoft.com/office/officeart/2005/8/layout/vList2"/>
    <dgm:cxn modelId="{87FE77B7-DD4F-4F62-8E26-416B6EB3371D}" type="presParOf" srcId="{429AAC05-0186-4760-8D0B-54E6294236B2}" destId="{BA4C6ACA-915C-4C7A-A4D8-84B583090A3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1781C4-4745-413B-8263-21B3E5F10927}"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B5164D79-5D8E-4EB1-A0AE-B257305F73FC}">
      <dgm:prSet/>
      <dgm:spPr/>
      <dgm:t>
        <a:bodyPr/>
        <a:lstStyle/>
        <a:p>
          <a:r>
            <a:rPr lang="en-AU" dirty="0"/>
            <a:t>Grades focus – legally obliged to report</a:t>
          </a:r>
          <a:endParaRPr lang="en-US" dirty="0"/>
        </a:p>
      </dgm:t>
    </dgm:pt>
    <dgm:pt modelId="{A72CB04C-5B52-4850-B38A-38FEDA191C9B}" type="parTrans" cxnId="{3D9D7F03-5EDA-414D-8062-B535E4F39EFF}">
      <dgm:prSet/>
      <dgm:spPr/>
      <dgm:t>
        <a:bodyPr/>
        <a:lstStyle/>
        <a:p>
          <a:endParaRPr lang="en-US"/>
        </a:p>
      </dgm:t>
    </dgm:pt>
    <dgm:pt modelId="{0AA029F2-3FAC-4098-B0FE-2C6506C857CB}" type="sibTrans" cxnId="{3D9D7F03-5EDA-414D-8062-B535E4F39EFF}">
      <dgm:prSet/>
      <dgm:spPr/>
      <dgm:t>
        <a:bodyPr/>
        <a:lstStyle/>
        <a:p>
          <a:endParaRPr lang="en-US"/>
        </a:p>
      </dgm:t>
    </dgm:pt>
    <dgm:pt modelId="{67510244-3DB6-46AD-867A-23A39421FDBD}">
      <dgm:prSet/>
      <dgm:spPr/>
      <dgm:t>
        <a:bodyPr/>
        <a:lstStyle/>
        <a:p>
          <a:r>
            <a:rPr lang="en-AU" dirty="0"/>
            <a:t>Risk reluctance of students – don’t want to ‘fail’ or make mistakes</a:t>
          </a:r>
          <a:endParaRPr lang="en-US" dirty="0"/>
        </a:p>
      </dgm:t>
    </dgm:pt>
    <dgm:pt modelId="{E75385A8-8B53-4D4C-BD4E-E0CCD03CA5DF}" type="parTrans" cxnId="{16367E14-4189-46BD-94E4-A1F648E1D8AE}">
      <dgm:prSet/>
      <dgm:spPr/>
      <dgm:t>
        <a:bodyPr/>
        <a:lstStyle/>
        <a:p>
          <a:endParaRPr lang="en-US"/>
        </a:p>
      </dgm:t>
    </dgm:pt>
    <dgm:pt modelId="{3C2608A9-BBA8-4FBE-86F0-4AB429CDC7AE}" type="sibTrans" cxnId="{16367E14-4189-46BD-94E4-A1F648E1D8AE}">
      <dgm:prSet/>
      <dgm:spPr/>
      <dgm:t>
        <a:bodyPr/>
        <a:lstStyle/>
        <a:p>
          <a:endParaRPr lang="en-US"/>
        </a:p>
      </dgm:t>
    </dgm:pt>
    <dgm:pt modelId="{659EE719-A8FE-4F41-AF24-9F3A03AB8C7F}">
      <dgm:prSet/>
      <dgm:spPr/>
      <dgm:t>
        <a:bodyPr/>
        <a:lstStyle/>
        <a:p>
          <a:pPr rtl="0"/>
          <a:r>
            <a:rPr lang="en-AU" dirty="0"/>
            <a:t>Capabilities – </a:t>
          </a:r>
          <a:r>
            <a:rPr lang="en-AU" dirty="0">
              <a:latin typeface="Posterama"/>
            </a:rPr>
            <a:t>limited integration</a:t>
          </a:r>
          <a:r>
            <a:rPr lang="en-AU" dirty="0"/>
            <a:t> into curriculum?</a:t>
          </a:r>
          <a:endParaRPr lang="en-US" dirty="0"/>
        </a:p>
      </dgm:t>
    </dgm:pt>
    <dgm:pt modelId="{47244481-DCFE-4799-821F-E8BC4273226C}" type="parTrans" cxnId="{2928D573-E748-49DC-AC64-F71B90769304}">
      <dgm:prSet/>
      <dgm:spPr/>
      <dgm:t>
        <a:bodyPr/>
        <a:lstStyle/>
        <a:p>
          <a:endParaRPr lang="en-US"/>
        </a:p>
      </dgm:t>
    </dgm:pt>
    <dgm:pt modelId="{E6C6995C-3D95-4C47-8588-87AFCF42E7B0}" type="sibTrans" cxnId="{2928D573-E748-49DC-AC64-F71B90769304}">
      <dgm:prSet/>
      <dgm:spPr/>
      <dgm:t>
        <a:bodyPr/>
        <a:lstStyle/>
        <a:p>
          <a:endParaRPr lang="en-US"/>
        </a:p>
      </dgm:t>
    </dgm:pt>
    <dgm:pt modelId="{80395794-F1CD-40AB-9DB3-1584742416BF}">
      <dgm:prSet/>
      <dgm:spPr/>
      <dgm:t>
        <a:bodyPr/>
        <a:lstStyle/>
        <a:p>
          <a:r>
            <a:rPr lang="en-AU" dirty="0"/>
            <a:t>Effort grades not as highly valued as Knowledge and Skills</a:t>
          </a:r>
          <a:endParaRPr lang="en-US" dirty="0"/>
        </a:p>
      </dgm:t>
    </dgm:pt>
    <dgm:pt modelId="{412C9327-1078-43A7-8982-C4C751822BDC}" type="parTrans" cxnId="{08F73055-FB19-4BEE-B432-F69B04AC3631}">
      <dgm:prSet/>
      <dgm:spPr/>
      <dgm:t>
        <a:bodyPr/>
        <a:lstStyle/>
        <a:p>
          <a:endParaRPr lang="en-US"/>
        </a:p>
      </dgm:t>
    </dgm:pt>
    <dgm:pt modelId="{CF12EF56-8BD5-44CE-843F-6F06CC13171D}" type="sibTrans" cxnId="{08F73055-FB19-4BEE-B432-F69B04AC3631}">
      <dgm:prSet/>
      <dgm:spPr/>
      <dgm:t>
        <a:bodyPr/>
        <a:lstStyle/>
        <a:p>
          <a:endParaRPr lang="en-US"/>
        </a:p>
      </dgm:t>
    </dgm:pt>
    <dgm:pt modelId="{1DDEE775-C33E-4D91-848E-D3BA9435CA91}" type="pres">
      <dgm:prSet presAssocID="{A21781C4-4745-413B-8263-21B3E5F10927}" presName="hierChild1" presStyleCnt="0">
        <dgm:presLayoutVars>
          <dgm:chPref val="1"/>
          <dgm:dir/>
          <dgm:animOne val="branch"/>
          <dgm:animLvl val="lvl"/>
          <dgm:resizeHandles/>
        </dgm:presLayoutVars>
      </dgm:prSet>
      <dgm:spPr/>
    </dgm:pt>
    <dgm:pt modelId="{88BA0CF7-9482-419E-9608-56D29D81522E}" type="pres">
      <dgm:prSet presAssocID="{B5164D79-5D8E-4EB1-A0AE-B257305F73FC}" presName="hierRoot1" presStyleCnt="0"/>
      <dgm:spPr/>
    </dgm:pt>
    <dgm:pt modelId="{F27AA4C5-A827-42B0-9815-6EDB6EB08E84}" type="pres">
      <dgm:prSet presAssocID="{B5164D79-5D8E-4EB1-A0AE-B257305F73FC}" presName="composite" presStyleCnt="0"/>
      <dgm:spPr/>
    </dgm:pt>
    <dgm:pt modelId="{D27BBFFC-F9BF-4434-BD3A-803902CA232D}" type="pres">
      <dgm:prSet presAssocID="{B5164D79-5D8E-4EB1-A0AE-B257305F73FC}" presName="background" presStyleLbl="node0" presStyleIdx="0" presStyleCnt="4"/>
      <dgm:spPr/>
    </dgm:pt>
    <dgm:pt modelId="{DA1CDE52-C183-4040-9FF9-9BAAB929915D}" type="pres">
      <dgm:prSet presAssocID="{B5164D79-5D8E-4EB1-A0AE-B257305F73FC}" presName="text" presStyleLbl="fgAcc0" presStyleIdx="0" presStyleCnt="4">
        <dgm:presLayoutVars>
          <dgm:chPref val="3"/>
        </dgm:presLayoutVars>
      </dgm:prSet>
      <dgm:spPr/>
    </dgm:pt>
    <dgm:pt modelId="{A6A6FE10-BF6F-4482-BE6D-2749529B56D9}" type="pres">
      <dgm:prSet presAssocID="{B5164D79-5D8E-4EB1-A0AE-B257305F73FC}" presName="hierChild2" presStyleCnt="0"/>
      <dgm:spPr/>
    </dgm:pt>
    <dgm:pt modelId="{52E44A3A-DDF7-412D-B220-9C90030A541B}" type="pres">
      <dgm:prSet presAssocID="{67510244-3DB6-46AD-867A-23A39421FDBD}" presName="hierRoot1" presStyleCnt="0"/>
      <dgm:spPr/>
    </dgm:pt>
    <dgm:pt modelId="{F073F987-975E-4D67-8B20-E20F4B001395}" type="pres">
      <dgm:prSet presAssocID="{67510244-3DB6-46AD-867A-23A39421FDBD}" presName="composite" presStyleCnt="0"/>
      <dgm:spPr/>
    </dgm:pt>
    <dgm:pt modelId="{975CBCD2-FBBC-4030-B199-69FABA93FED0}" type="pres">
      <dgm:prSet presAssocID="{67510244-3DB6-46AD-867A-23A39421FDBD}" presName="background" presStyleLbl="node0" presStyleIdx="1" presStyleCnt="4"/>
      <dgm:spPr/>
    </dgm:pt>
    <dgm:pt modelId="{01F278D2-B10D-402C-B956-DAF571AD2B42}" type="pres">
      <dgm:prSet presAssocID="{67510244-3DB6-46AD-867A-23A39421FDBD}" presName="text" presStyleLbl="fgAcc0" presStyleIdx="1" presStyleCnt="4">
        <dgm:presLayoutVars>
          <dgm:chPref val="3"/>
        </dgm:presLayoutVars>
      </dgm:prSet>
      <dgm:spPr/>
    </dgm:pt>
    <dgm:pt modelId="{9F94C798-7211-45BC-9FA4-AD96455D5F23}" type="pres">
      <dgm:prSet presAssocID="{67510244-3DB6-46AD-867A-23A39421FDBD}" presName="hierChild2" presStyleCnt="0"/>
      <dgm:spPr/>
    </dgm:pt>
    <dgm:pt modelId="{A07C9F8A-E5F3-4259-9382-EED64757376F}" type="pres">
      <dgm:prSet presAssocID="{659EE719-A8FE-4F41-AF24-9F3A03AB8C7F}" presName="hierRoot1" presStyleCnt="0"/>
      <dgm:spPr/>
    </dgm:pt>
    <dgm:pt modelId="{7EE19301-AAA9-4217-B027-321C366A2DF9}" type="pres">
      <dgm:prSet presAssocID="{659EE719-A8FE-4F41-AF24-9F3A03AB8C7F}" presName="composite" presStyleCnt="0"/>
      <dgm:spPr/>
    </dgm:pt>
    <dgm:pt modelId="{EF096F45-E646-4512-AA49-0ED46E010244}" type="pres">
      <dgm:prSet presAssocID="{659EE719-A8FE-4F41-AF24-9F3A03AB8C7F}" presName="background" presStyleLbl="node0" presStyleIdx="2" presStyleCnt="4"/>
      <dgm:spPr/>
    </dgm:pt>
    <dgm:pt modelId="{5706B0DE-02F1-4FC0-81E5-24C921B9481F}" type="pres">
      <dgm:prSet presAssocID="{659EE719-A8FE-4F41-AF24-9F3A03AB8C7F}" presName="text" presStyleLbl="fgAcc0" presStyleIdx="2" presStyleCnt="4">
        <dgm:presLayoutVars>
          <dgm:chPref val="3"/>
        </dgm:presLayoutVars>
      </dgm:prSet>
      <dgm:spPr/>
    </dgm:pt>
    <dgm:pt modelId="{8A253DAF-79F7-4F74-A4A2-22ABA05B8D5B}" type="pres">
      <dgm:prSet presAssocID="{659EE719-A8FE-4F41-AF24-9F3A03AB8C7F}" presName="hierChild2" presStyleCnt="0"/>
      <dgm:spPr/>
    </dgm:pt>
    <dgm:pt modelId="{55A69CFC-3202-41AA-B9CA-B5365F45574F}" type="pres">
      <dgm:prSet presAssocID="{80395794-F1CD-40AB-9DB3-1584742416BF}" presName="hierRoot1" presStyleCnt="0"/>
      <dgm:spPr/>
    </dgm:pt>
    <dgm:pt modelId="{6CAB36B4-CA16-4707-8375-69E1BBA4B8BC}" type="pres">
      <dgm:prSet presAssocID="{80395794-F1CD-40AB-9DB3-1584742416BF}" presName="composite" presStyleCnt="0"/>
      <dgm:spPr/>
    </dgm:pt>
    <dgm:pt modelId="{5B396DFC-CA39-408C-96B7-DE15BB2B6805}" type="pres">
      <dgm:prSet presAssocID="{80395794-F1CD-40AB-9DB3-1584742416BF}" presName="background" presStyleLbl="node0" presStyleIdx="3" presStyleCnt="4"/>
      <dgm:spPr/>
    </dgm:pt>
    <dgm:pt modelId="{C03DA009-6D12-4E8E-A2FB-4E1F6E5217C8}" type="pres">
      <dgm:prSet presAssocID="{80395794-F1CD-40AB-9DB3-1584742416BF}" presName="text" presStyleLbl="fgAcc0" presStyleIdx="3" presStyleCnt="4">
        <dgm:presLayoutVars>
          <dgm:chPref val="3"/>
        </dgm:presLayoutVars>
      </dgm:prSet>
      <dgm:spPr/>
    </dgm:pt>
    <dgm:pt modelId="{E094785F-EAAB-49B4-A24E-7922794972F7}" type="pres">
      <dgm:prSet presAssocID="{80395794-F1CD-40AB-9DB3-1584742416BF}" presName="hierChild2" presStyleCnt="0"/>
      <dgm:spPr/>
    </dgm:pt>
  </dgm:ptLst>
  <dgm:cxnLst>
    <dgm:cxn modelId="{3D9D7F03-5EDA-414D-8062-B535E4F39EFF}" srcId="{A21781C4-4745-413B-8263-21B3E5F10927}" destId="{B5164D79-5D8E-4EB1-A0AE-B257305F73FC}" srcOrd="0" destOrd="0" parTransId="{A72CB04C-5B52-4850-B38A-38FEDA191C9B}" sibTransId="{0AA029F2-3FAC-4098-B0FE-2C6506C857CB}"/>
    <dgm:cxn modelId="{16367E14-4189-46BD-94E4-A1F648E1D8AE}" srcId="{A21781C4-4745-413B-8263-21B3E5F10927}" destId="{67510244-3DB6-46AD-867A-23A39421FDBD}" srcOrd="1" destOrd="0" parTransId="{E75385A8-8B53-4D4C-BD4E-E0CCD03CA5DF}" sibTransId="{3C2608A9-BBA8-4FBE-86F0-4AB429CDC7AE}"/>
    <dgm:cxn modelId="{A3E8351C-F013-4F28-8D8F-FC070E1924D2}" type="presOf" srcId="{67510244-3DB6-46AD-867A-23A39421FDBD}" destId="{01F278D2-B10D-402C-B956-DAF571AD2B42}" srcOrd="0" destOrd="0" presId="urn:microsoft.com/office/officeart/2005/8/layout/hierarchy1"/>
    <dgm:cxn modelId="{2928D573-E748-49DC-AC64-F71B90769304}" srcId="{A21781C4-4745-413B-8263-21B3E5F10927}" destId="{659EE719-A8FE-4F41-AF24-9F3A03AB8C7F}" srcOrd="2" destOrd="0" parTransId="{47244481-DCFE-4799-821F-E8BC4273226C}" sibTransId="{E6C6995C-3D95-4C47-8588-87AFCF42E7B0}"/>
    <dgm:cxn modelId="{08F73055-FB19-4BEE-B432-F69B04AC3631}" srcId="{A21781C4-4745-413B-8263-21B3E5F10927}" destId="{80395794-F1CD-40AB-9DB3-1584742416BF}" srcOrd="3" destOrd="0" parTransId="{412C9327-1078-43A7-8982-C4C751822BDC}" sibTransId="{CF12EF56-8BD5-44CE-843F-6F06CC13171D}"/>
    <dgm:cxn modelId="{1996397B-CFBB-4C50-80A5-FC47D859E140}" type="presOf" srcId="{A21781C4-4745-413B-8263-21B3E5F10927}" destId="{1DDEE775-C33E-4D91-848E-D3BA9435CA91}" srcOrd="0" destOrd="0" presId="urn:microsoft.com/office/officeart/2005/8/layout/hierarchy1"/>
    <dgm:cxn modelId="{E5D460A0-5483-4401-B162-9429B3429E20}" type="presOf" srcId="{659EE719-A8FE-4F41-AF24-9F3A03AB8C7F}" destId="{5706B0DE-02F1-4FC0-81E5-24C921B9481F}" srcOrd="0" destOrd="0" presId="urn:microsoft.com/office/officeart/2005/8/layout/hierarchy1"/>
    <dgm:cxn modelId="{2FC5E7A7-BF7A-4933-A3E0-3649D4A3984C}" type="presOf" srcId="{80395794-F1CD-40AB-9DB3-1584742416BF}" destId="{C03DA009-6D12-4E8E-A2FB-4E1F6E5217C8}" srcOrd="0" destOrd="0" presId="urn:microsoft.com/office/officeart/2005/8/layout/hierarchy1"/>
    <dgm:cxn modelId="{F29576CD-F1EA-4DCD-9F6A-B547612D550A}" type="presOf" srcId="{B5164D79-5D8E-4EB1-A0AE-B257305F73FC}" destId="{DA1CDE52-C183-4040-9FF9-9BAAB929915D}" srcOrd="0" destOrd="0" presId="urn:microsoft.com/office/officeart/2005/8/layout/hierarchy1"/>
    <dgm:cxn modelId="{A16974C4-CB9A-4BA3-B6E9-8E0D09C95C47}" type="presParOf" srcId="{1DDEE775-C33E-4D91-848E-D3BA9435CA91}" destId="{88BA0CF7-9482-419E-9608-56D29D81522E}" srcOrd="0" destOrd="0" presId="urn:microsoft.com/office/officeart/2005/8/layout/hierarchy1"/>
    <dgm:cxn modelId="{0AD98EEE-C783-4F76-B489-1C61D19781F0}" type="presParOf" srcId="{88BA0CF7-9482-419E-9608-56D29D81522E}" destId="{F27AA4C5-A827-42B0-9815-6EDB6EB08E84}" srcOrd="0" destOrd="0" presId="urn:microsoft.com/office/officeart/2005/8/layout/hierarchy1"/>
    <dgm:cxn modelId="{4BCC8772-ED40-478F-9DBF-30D57BAE4C3C}" type="presParOf" srcId="{F27AA4C5-A827-42B0-9815-6EDB6EB08E84}" destId="{D27BBFFC-F9BF-4434-BD3A-803902CA232D}" srcOrd="0" destOrd="0" presId="urn:microsoft.com/office/officeart/2005/8/layout/hierarchy1"/>
    <dgm:cxn modelId="{01E288B5-FC34-4084-B9E0-B3A3F12B2ADC}" type="presParOf" srcId="{F27AA4C5-A827-42B0-9815-6EDB6EB08E84}" destId="{DA1CDE52-C183-4040-9FF9-9BAAB929915D}" srcOrd="1" destOrd="0" presId="urn:microsoft.com/office/officeart/2005/8/layout/hierarchy1"/>
    <dgm:cxn modelId="{DBE983EF-A20D-4641-A4E2-A6C5C70CD5DB}" type="presParOf" srcId="{88BA0CF7-9482-419E-9608-56D29D81522E}" destId="{A6A6FE10-BF6F-4482-BE6D-2749529B56D9}" srcOrd="1" destOrd="0" presId="urn:microsoft.com/office/officeart/2005/8/layout/hierarchy1"/>
    <dgm:cxn modelId="{F9007195-BC1C-4DDC-9D9F-0778A30B9DAA}" type="presParOf" srcId="{1DDEE775-C33E-4D91-848E-D3BA9435CA91}" destId="{52E44A3A-DDF7-412D-B220-9C90030A541B}" srcOrd="1" destOrd="0" presId="urn:microsoft.com/office/officeart/2005/8/layout/hierarchy1"/>
    <dgm:cxn modelId="{1A70A6B9-3454-44BC-BB15-C86D5FAD1594}" type="presParOf" srcId="{52E44A3A-DDF7-412D-B220-9C90030A541B}" destId="{F073F987-975E-4D67-8B20-E20F4B001395}" srcOrd="0" destOrd="0" presId="urn:microsoft.com/office/officeart/2005/8/layout/hierarchy1"/>
    <dgm:cxn modelId="{4C72FC27-FB5A-4B52-857C-DE431A463006}" type="presParOf" srcId="{F073F987-975E-4D67-8B20-E20F4B001395}" destId="{975CBCD2-FBBC-4030-B199-69FABA93FED0}" srcOrd="0" destOrd="0" presId="urn:microsoft.com/office/officeart/2005/8/layout/hierarchy1"/>
    <dgm:cxn modelId="{CFE5D682-646E-4B74-B831-1938DFCB1175}" type="presParOf" srcId="{F073F987-975E-4D67-8B20-E20F4B001395}" destId="{01F278D2-B10D-402C-B956-DAF571AD2B42}" srcOrd="1" destOrd="0" presId="urn:microsoft.com/office/officeart/2005/8/layout/hierarchy1"/>
    <dgm:cxn modelId="{F3E39AB4-24EA-4806-8B7D-756445E89CDE}" type="presParOf" srcId="{52E44A3A-DDF7-412D-B220-9C90030A541B}" destId="{9F94C798-7211-45BC-9FA4-AD96455D5F23}" srcOrd="1" destOrd="0" presId="urn:microsoft.com/office/officeart/2005/8/layout/hierarchy1"/>
    <dgm:cxn modelId="{93C5DC56-AE17-4B3F-B699-67ACA2F8B489}" type="presParOf" srcId="{1DDEE775-C33E-4D91-848E-D3BA9435CA91}" destId="{A07C9F8A-E5F3-4259-9382-EED64757376F}" srcOrd="2" destOrd="0" presId="urn:microsoft.com/office/officeart/2005/8/layout/hierarchy1"/>
    <dgm:cxn modelId="{8DDB083B-D782-4AA7-A34C-DDBD20F06EBD}" type="presParOf" srcId="{A07C9F8A-E5F3-4259-9382-EED64757376F}" destId="{7EE19301-AAA9-4217-B027-321C366A2DF9}" srcOrd="0" destOrd="0" presId="urn:microsoft.com/office/officeart/2005/8/layout/hierarchy1"/>
    <dgm:cxn modelId="{A18836D3-5D6A-420A-9C33-09ED9A6D928E}" type="presParOf" srcId="{7EE19301-AAA9-4217-B027-321C366A2DF9}" destId="{EF096F45-E646-4512-AA49-0ED46E010244}" srcOrd="0" destOrd="0" presId="urn:microsoft.com/office/officeart/2005/8/layout/hierarchy1"/>
    <dgm:cxn modelId="{9D969ABE-8349-48BD-9D22-F42202CCE437}" type="presParOf" srcId="{7EE19301-AAA9-4217-B027-321C366A2DF9}" destId="{5706B0DE-02F1-4FC0-81E5-24C921B9481F}" srcOrd="1" destOrd="0" presId="urn:microsoft.com/office/officeart/2005/8/layout/hierarchy1"/>
    <dgm:cxn modelId="{84BB2855-7C46-4405-A961-436242ED4338}" type="presParOf" srcId="{A07C9F8A-E5F3-4259-9382-EED64757376F}" destId="{8A253DAF-79F7-4F74-A4A2-22ABA05B8D5B}" srcOrd="1" destOrd="0" presId="urn:microsoft.com/office/officeart/2005/8/layout/hierarchy1"/>
    <dgm:cxn modelId="{57DAE8B8-D380-4BFD-82E2-45ED36B39E0F}" type="presParOf" srcId="{1DDEE775-C33E-4D91-848E-D3BA9435CA91}" destId="{55A69CFC-3202-41AA-B9CA-B5365F45574F}" srcOrd="3" destOrd="0" presId="urn:microsoft.com/office/officeart/2005/8/layout/hierarchy1"/>
    <dgm:cxn modelId="{25D72990-DF23-49C3-A787-9199D0ACF4E7}" type="presParOf" srcId="{55A69CFC-3202-41AA-B9CA-B5365F45574F}" destId="{6CAB36B4-CA16-4707-8375-69E1BBA4B8BC}" srcOrd="0" destOrd="0" presId="urn:microsoft.com/office/officeart/2005/8/layout/hierarchy1"/>
    <dgm:cxn modelId="{ACD388AF-3A66-4E5E-B9AF-61413AA19FC1}" type="presParOf" srcId="{6CAB36B4-CA16-4707-8375-69E1BBA4B8BC}" destId="{5B396DFC-CA39-408C-96B7-DE15BB2B6805}" srcOrd="0" destOrd="0" presId="urn:microsoft.com/office/officeart/2005/8/layout/hierarchy1"/>
    <dgm:cxn modelId="{87ABB9A2-B059-4EA4-8994-07201385BA30}" type="presParOf" srcId="{6CAB36B4-CA16-4707-8375-69E1BBA4B8BC}" destId="{C03DA009-6D12-4E8E-A2FB-4E1F6E5217C8}" srcOrd="1" destOrd="0" presId="urn:microsoft.com/office/officeart/2005/8/layout/hierarchy1"/>
    <dgm:cxn modelId="{687AB29A-9569-49F5-B9CC-F6DAF0169EC6}" type="presParOf" srcId="{55A69CFC-3202-41AA-B9CA-B5365F45574F}" destId="{E094785F-EAAB-49B4-A24E-7922794972F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510CB-48E5-44B8-ACAB-0DE07D4F1923}">
      <dsp:nvSpPr>
        <dsp:cNvPr id="0" name=""/>
        <dsp:cNvSpPr/>
      </dsp:nvSpPr>
      <dsp:spPr>
        <a:xfrm>
          <a:off x="0" y="49420"/>
          <a:ext cx="6831118" cy="13671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AU" sz="5700" kern="1200"/>
            <a:t>Global</a:t>
          </a:r>
          <a:endParaRPr lang="en-US" sz="5700" kern="1200"/>
        </a:p>
      </dsp:txBody>
      <dsp:txXfrm>
        <a:off x="66738" y="116158"/>
        <a:ext cx="6697642" cy="1233668"/>
      </dsp:txXfrm>
    </dsp:sp>
    <dsp:sp modelId="{2D8FF5A8-EAA3-482D-88CC-FB5F74B31741}">
      <dsp:nvSpPr>
        <dsp:cNvPr id="0" name=""/>
        <dsp:cNvSpPr/>
      </dsp:nvSpPr>
      <dsp:spPr>
        <a:xfrm>
          <a:off x="0" y="1580725"/>
          <a:ext cx="6831118" cy="1367144"/>
        </a:xfrm>
        <a:prstGeom prst="roundRect">
          <a:avLst/>
        </a:prstGeom>
        <a:solidFill>
          <a:schemeClr val="accent2">
            <a:hueOff val="-501097"/>
            <a:satOff val="-216"/>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AU" sz="5700" kern="1200"/>
            <a:t>National</a:t>
          </a:r>
          <a:endParaRPr lang="en-US" sz="5700" kern="1200"/>
        </a:p>
      </dsp:txBody>
      <dsp:txXfrm>
        <a:off x="66738" y="1647463"/>
        <a:ext cx="6697642" cy="1233668"/>
      </dsp:txXfrm>
    </dsp:sp>
    <dsp:sp modelId="{AADB7F7B-F1A8-4360-9928-135C3810C69E}">
      <dsp:nvSpPr>
        <dsp:cNvPr id="0" name=""/>
        <dsp:cNvSpPr/>
      </dsp:nvSpPr>
      <dsp:spPr>
        <a:xfrm>
          <a:off x="0" y="3112030"/>
          <a:ext cx="6831118" cy="1367144"/>
        </a:xfrm>
        <a:prstGeom prst="roundRect">
          <a:avLst/>
        </a:prstGeom>
        <a:solidFill>
          <a:schemeClr val="accent2">
            <a:hueOff val="-1002195"/>
            <a:satOff val="-432"/>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AU" sz="5700" kern="1200"/>
            <a:t>State</a:t>
          </a:r>
          <a:endParaRPr lang="en-US" sz="5700" kern="1200"/>
        </a:p>
      </dsp:txBody>
      <dsp:txXfrm>
        <a:off x="66738" y="3178768"/>
        <a:ext cx="6697642" cy="1233668"/>
      </dsp:txXfrm>
    </dsp:sp>
    <dsp:sp modelId="{BA4C6ACA-915C-4C7A-A4D8-84B583090A30}">
      <dsp:nvSpPr>
        <dsp:cNvPr id="0" name=""/>
        <dsp:cNvSpPr/>
      </dsp:nvSpPr>
      <dsp:spPr>
        <a:xfrm>
          <a:off x="0" y="4643335"/>
          <a:ext cx="6831118" cy="1367144"/>
        </a:xfrm>
        <a:prstGeom prst="roundRect">
          <a:avLst/>
        </a:prstGeom>
        <a:solidFill>
          <a:schemeClr val="accent2">
            <a:hueOff val="-1503292"/>
            <a:satOff val="-64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AU" sz="5700" kern="1200"/>
            <a:t>Local</a:t>
          </a:r>
          <a:endParaRPr lang="en-US" sz="5700" kern="1200"/>
        </a:p>
      </dsp:txBody>
      <dsp:txXfrm>
        <a:off x="66738" y="4710073"/>
        <a:ext cx="6697642" cy="1233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BBFFC-F9BF-4434-BD3A-803902CA232D}">
      <dsp:nvSpPr>
        <dsp:cNvPr id="0" name=""/>
        <dsp:cNvSpPr/>
      </dsp:nvSpPr>
      <dsp:spPr>
        <a:xfrm>
          <a:off x="3136" y="841770"/>
          <a:ext cx="2239544" cy="14221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1CDE52-C183-4040-9FF9-9BAAB929915D}">
      <dsp:nvSpPr>
        <dsp:cNvPr id="0" name=""/>
        <dsp:cNvSpPr/>
      </dsp:nvSpPr>
      <dsp:spPr>
        <a:xfrm>
          <a:off x="251974" y="1078166"/>
          <a:ext cx="2239544" cy="142211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Grades focus – legally obliged to report</a:t>
          </a:r>
          <a:endParaRPr lang="en-US" sz="1900" kern="1200" dirty="0"/>
        </a:p>
      </dsp:txBody>
      <dsp:txXfrm>
        <a:off x="293626" y="1119818"/>
        <a:ext cx="2156240" cy="1338806"/>
      </dsp:txXfrm>
    </dsp:sp>
    <dsp:sp modelId="{975CBCD2-FBBC-4030-B199-69FABA93FED0}">
      <dsp:nvSpPr>
        <dsp:cNvPr id="0" name=""/>
        <dsp:cNvSpPr/>
      </dsp:nvSpPr>
      <dsp:spPr>
        <a:xfrm>
          <a:off x="2740357" y="841770"/>
          <a:ext cx="2239544" cy="14221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F278D2-B10D-402C-B956-DAF571AD2B42}">
      <dsp:nvSpPr>
        <dsp:cNvPr id="0" name=""/>
        <dsp:cNvSpPr/>
      </dsp:nvSpPr>
      <dsp:spPr>
        <a:xfrm>
          <a:off x="2989196" y="1078166"/>
          <a:ext cx="2239544" cy="142211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Risk reluctance of students – don’t want to ‘fail’ or make mistakes</a:t>
          </a:r>
          <a:endParaRPr lang="en-US" sz="1900" kern="1200" dirty="0"/>
        </a:p>
      </dsp:txBody>
      <dsp:txXfrm>
        <a:off x="3030848" y="1119818"/>
        <a:ext cx="2156240" cy="1338806"/>
      </dsp:txXfrm>
    </dsp:sp>
    <dsp:sp modelId="{EF096F45-E646-4512-AA49-0ED46E010244}">
      <dsp:nvSpPr>
        <dsp:cNvPr id="0" name=""/>
        <dsp:cNvSpPr/>
      </dsp:nvSpPr>
      <dsp:spPr>
        <a:xfrm>
          <a:off x="5477579" y="841770"/>
          <a:ext cx="2239544" cy="14221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6B0DE-02F1-4FC0-81E5-24C921B9481F}">
      <dsp:nvSpPr>
        <dsp:cNvPr id="0" name=""/>
        <dsp:cNvSpPr/>
      </dsp:nvSpPr>
      <dsp:spPr>
        <a:xfrm>
          <a:off x="5726417" y="1078166"/>
          <a:ext cx="2239544" cy="142211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AU" sz="1900" kern="1200" dirty="0"/>
            <a:t>Capabilities – </a:t>
          </a:r>
          <a:r>
            <a:rPr lang="en-AU" sz="1900" kern="1200" dirty="0">
              <a:latin typeface="Posterama"/>
            </a:rPr>
            <a:t>limited integration</a:t>
          </a:r>
          <a:r>
            <a:rPr lang="en-AU" sz="1900" kern="1200" dirty="0"/>
            <a:t> into curriculum?</a:t>
          </a:r>
          <a:endParaRPr lang="en-US" sz="1900" kern="1200" dirty="0"/>
        </a:p>
      </dsp:txBody>
      <dsp:txXfrm>
        <a:off x="5768069" y="1119818"/>
        <a:ext cx="2156240" cy="1338806"/>
      </dsp:txXfrm>
    </dsp:sp>
    <dsp:sp modelId="{5B396DFC-CA39-408C-96B7-DE15BB2B6805}">
      <dsp:nvSpPr>
        <dsp:cNvPr id="0" name=""/>
        <dsp:cNvSpPr/>
      </dsp:nvSpPr>
      <dsp:spPr>
        <a:xfrm>
          <a:off x="8214800" y="841770"/>
          <a:ext cx="2239544" cy="14221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3DA009-6D12-4E8E-A2FB-4E1F6E5217C8}">
      <dsp:nvSpPr>
        <dsp:cNvPr id="0" name=""/>
        <dsp:cNvSpPr/>
      </dsp:nvSpPr>
      <dsp:spPr>
        <a:xfrm>
          <a:off x="8463638" y="1078166"/>
          <a:ext cx="2239544" cy="142211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Effort grades not as highly valued as Knowledge and Skills</a:t>
          </a:r>
          <a:endParaRPr lang="en-US" sz="1900" kern="1200" dirty="0"/>
        </a:p>
      </dsp:txBody>
      <dsp:txXfrm>
        <a:off x="8505290" y="1119818"/>
        <a:ext cx="2156240" cy="13388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71EE3-0454-4E84-8073-53A28B7739B9}" type="datetimeFigureOut">
              <a:rPr lang="en-AU" smtClean="0"/>
              <a:t>3/05/2023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10E79-B870-4C87-98D8-07960F5867E9}" type="slidenum">
              <a:rPr lang="en-AU" smtClean="0"/>
              <a:t>‹#›</a:t>
            </a:fld>
            <a:endParaRPr lang="en-AU"/>
          </a:p>
        </p:txBody>
      </p:sp>
    </p:spTree>
    <p:extLst>
      <p:ext uri="{BB962C8B-B14F-4D97-AF65-F5344CB8AC3E}">
        <p14:creationId xmlns:p14="http://schemas.microsoft.com/office/powerpoint/2010/main" val="30368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 to the strategic plan (on dashboard), and particularly the section devoted to Excellence in Learning (Student Agency) – but also elements of Curriculum Development, particularly in regards to STEM.  For reference, this is on page 8-10 of the Strategic Plan.</a:t>
            </a:r>
          </a:p>
          <a:p>
            <a:endParaRPr lang="en-US" dirty="0"/>
          </a:p>
          <a:p>
            <a:r>
              <a:rPr lang="en-US" dirty="0"/>
              <a:t>Strategic plan was put together by the council, in consultation with a wide range of stakeholders (teachers, leaders, parents, students and council).   In addition to what we saw as needs as stakeholders (teachers/parents), we’ve also had significant consultation with outside bodies such as AISSA (and others) as well as keeping up to date with a number of the trends in education that are going on locally, nationally and internationally.  And it’s all really heading in one broad direction.</a:t>
            </a:r>
            <a:endParaRPr lang="en-US" dirty="0">
              <a:ea typeface="Calibri"/>
              <a:cs typeface="Calibri"/>
            </a:endParaRPr>
          </a:p>
          <a:p>
            <a:endParaRPr lang="en-US" dirty="0"/>
          </a:p>
          <a:p>
            <a:r>
              <a:rPr lang="en-US" dirty="0"/>
              <a:t>This presentation is really to give us, as teachers, the underlying rationale for some of the changes that we’re looking to implement over the next 3 years and how we’re all going to be involved in that – to varying degrees.</a:t>
            </a:r>
            <a:endParaRPr lang="en-US" dirty="0">
              <a:ea typeface="Calibri"/>
              <a:cs typeface="Calibri"/>
            </a:endParaRPr>
          </a:p>
          <a:p>
            <a:endParaRPr lang="en-US" dirty="0"/>
          </a:p>
          <a:p>
            <a:r>
              <a:rPr lang="en-US" dirty="0"/>
              <a:t>What you’ll notice from a lot of the direction of education is that it does take more of a humanistic approach (as education generally has for many years), and so what we need to do is to take away the humanist perspective, look at the direction and see it through a biblical lens.   A lot of the direction would align with what we would think and you’ll no doubt see that as we go through this and we can put it in our own context.</a:t>
            </a:r>
            <a:endParaRPr lang="en-US" dirty="0">
              <a:cs typeface="Calibri"/>
            </a:endParaRPr>
          </a:p>
        </p:txBody>
      </p:sp>
      <p:sp>
        <p:nvSpPr>
          <p:cNvPr id="4" name="Slide Number Placeholder 3"/>
          <p:cNvSpPr>
            <a:spLocks noGrp="1"/>
          </p:cNvSpPr>
          <p:nvPr>
            <p:ph type="sldNum" sz="quarter" idx="5"/>
          </p:nvPr>
        </p:nvSpPr>
        <p:spPr/>
        <p:txBody>
          <a:bodyPr/>
          <a:lstStyle/>
          <a:p>
            <a:fld id="{34210E79-B870-4C87-98D8-07960F5867E9}" type="slidenum">
              <a:rPr lang="en-AU" smtClean="0"/>
              <a:t>1</a:t>
            </a:fld>
            <a:endParaRPr lang="en-AU"/>
          </a:p>
        </p:txBody>
      </p:sp>
    </p:spTree>
    <p:extLst>
      <p:ext uri="{BB962C8B-B14F-4D97-AF65-F5344CB8AC3E}">
        <p14:creationId xmlns:p14="http://schemas.microsoft.com/office/powerpoint/2010/main" val="199068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Focus on the whole student, developing character, developing agency </a:t>
            </a:r>
          </a:p>
          <a:p>
            <a:endParaRPr lang="en-AU" dirty="0">
              <a:cs typeface="Calibri" panose="020F0502020204030204"/>
            </a:endParaRPr>
          </a:p>
          <a:p>
            <a:r>
              <a:rPr lang="en-AU" dirty="0"/>
              <a:t>Generally, there is a lot of alignment between what they’re saying and the lens that we would look through.  The one element for us that is missing in this, is spiritual</a:t>
            </a:r>
          </a:p>
        </p:txBody>
      </p:sp>
      <p:sp>
        <p:nvSpPr>
          <p:cNvPr id="4" name="Slide Number Placeholder 3"/>
          <p:cNvSpPr>
            <a:spLocks noGrp="1"/>
          </p:cNvSpPr>
          <p:nvPr>
            <p:ph type="sldNum" sz="quarter" idx="5"/>
          </p:nvPr>
        </p:nvSpPr>
        <p:spPr/>
        <p:txBody>
          <a:bodyPr/>
          <a:lstStyle/>
          <a:p>
            <a:fld id="{34210E79-B870-4C87-98D8-07960F5867E9}" type="slidenum">
              <a:rPr lang="en-AU" smtClean="0"/>
              <a:t>10</a:t>
            </a:fld>
            <a:endParaRPr lang="en-AU"/>
          </a:p>
        </p:txBody>
      </p:sp>
    </p:spTree>
    <p:extLst>
      <p:ext uri="{BB962C8B-B14F-4D97-AF65-F5344CB8AC3E}">
        <p14:creationId xmlns:p14="http://schemas.microsoft.com/office/powerpoint/2010/main" val="1117526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Spiritual is the paper it’s written on</a:t>
            </a:r>
          </a:p>
          <a:p>
            <a:r>
              <a:rPr lang="en-AU" dirty="0"/>
              <a:t>Outside the compass, at the centre of the compass and throughout the compass.  It is everything </a:t>
            </a:r>
            <a:endParaRPr lang="en-AU" dirty="0">
              <a:cs typeface="Calibri" panose="020F0502020204030204"/>
            </a:endParaRPr>
          </a:p>
          <a:p>
            <a:endParaRPr lang="en-AU" dirty="0">
              <a:cs typeface="Calibri" panose="020F0502020204030204"/>
            </a:endParaRPr>
          </a:p>
          <a:p>
            <a:r>
              <a:rPr lang="en-AU" dirty="0">
                <a:cs typeface="Calibri" panose="020F0502020204030204"/>
              </a:rPr>
              <a:t>This is where and how we weave our 'why' into it.  Particularly relevant are the values and attitudes, but also how we equip students with them so that they can work together with others, in the community and </a:t>
            </a:r>
            <a:r>
              <a:rPr lang="en-AU" dirty="0" err="1">
                <a:cs typeface="Calibri" panose="020F0502020204030204"/>
              </a:rPr>
              <a:t>ecclesially</a:t>
            </a:r>
            <a:r>
              <a:rPr lang="en-AU" dirty="0">
                <a:cs typeface="Calibri" panose="020F0502020204030204"/>
              </a:rPr>
              <a:t>.</a:t>
            </a:r>
          </a:p>
          <a:p>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34210E79-B870-4C87-98D8-07960F5867E9}" type="slidenum">
              <a:rPr lang="en-AU" smtClean="0"/>
              <a:t>11</a:t>
            </a:fld>
            <a:endParaRPr lang="en-AU"/>
          </a:p>
        </p:txBody>
      </p:sp>
    </p:spTree>
    <p:extLst>
      <p:ext uri="{BB962C8B-B14F-4D97-AF65-F5344CB8AC3E}">
        <p14:creationId xmlns:p14="http://schemas.microsoft.com/office/powerpoint/2010/main" val="2169828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direction in education, is in response to what is happening, particularly in regards to economic needs.</a:t>
            </a:r>
            <a:endParaRPr lang="en-US" dirty="0"/>
          </a:p>
          <a:p>
            <a:endParaRPr lang="en-AU" dirty="0"/>
          </a:p>
          <a:p>
            <a:r>
              <a:rPr lang="en-AU"/>
              <a:t>Routine jobs are decreasing significantly, and have further decreased since 2016.  Our focus needs to be on the non-routine, and particularly the non-routine cognitive</a:t>
            </a:r>
          </a:p>
          <a:p>
            <a:endParaRPr lang="en-AU" dirty="0"/>
          </a:p>
          <a:p>
            <a:r>
              <a:rPr lang="en-AU" dirty="0"/>
              <a:t>So what does non-routine cognitive look like?  What does it mean.  Generally considered to be 4 key skills:</a:t>
            </a:r>
          </a:p>
          <a:p>
            <a:r>
              <a:rPr lang="en-AU" dirty="0"/>
              <a:t>	Abstract thinking – the ability to manipulate models</a:t>
            </a:r>
          </a:p>
          <a:p>
            <a:r>
              <a:rPr lang="en-AU" dirty="0"/>
              <a:t>	System thinking (how things interrelate) – the work of Peter Senge is particularly relevant here, and particularly transformation through consideration of different worldviews or perspectives on things</a:t>
            </a:r>
          </a:p>
          <a:p>
            <a:r>
              <a:rPr lang="en-AU" dirty="0"/>
              <a:t>	Collaboration</a:t>
            </a:r>
          </a:p>
          <a:p>
            <a:r>
              <a:rPr lang="en-AU" dirty="0"/>
              <a:t>	Ability to experiment</a:t>
            </a:r>
          </a:p>
          <a:p>
            <a:endParaRPr lang="en-AU" dirty="0"/>
          </a:p>
          <a:p>
            <a:r>
              <a:rPr lang="en-AU" dirty="0"/>
              <a:t>These are things we already know – Entrepreneurial thinking group touched on a lot of those same concepts, as well as the concepts in the OECD Learning Compass without even seeing it.  They’re self-evident truths.</a:t>
            </a:r>
          </a:p>
        </p:txBody>
      </p:sp>
      <p:sp>
        <p:nvSpPr>
          <p:cNvPr id="4" name="Slide Number Placeholder 3"/>
          <p:cNvSpPr>
            <a:spLocks noGrp="1"/>
          </p:cNvSpPr>
          <p:nvPr>
            <p:ph type="sldNum" sz="quarter" idx="5"/>
          </p:nvPr>
        </p:nvSpPr>
        <p:spPr/>
        <p:txBody>
          <a:bodyPr/>
          <a:lstStyle/>
          <a:p>
            <a:fld id="{34210E79-B870-4C87-98D8-07960F5867E9}" type="slidenum">
              <a:rPr lang="en-AU" smtClean="0"/>
              <a:t>12</a:t>
            </a:fld>
            <a:endParaRPr lang="en-AU"/>
          </a:p>
        </p:txBody>
      </p:sp>
    </p:spTree>
    <p:extLst>
      <p:ext uri="{BB962C8B-B14F-4D97-AF65-F5344CB8AC3E}">
        <p14:creationId xmlns:p14="http://schemas.microsoft.com/office/powerpoint/2010/main" val="3781425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of the areas we’ve identified through research, discussions with experts from AISSA and the SACE Board is developing in students an Entrepreneurial mindset.  It’s the wrong word to use, because it gives the idea that it's business.  It is NOT business.  </a:t>
            </a:r>
          </a:p>
          <a:p>
            <a:endParaRPr lang="en-AU" dirty="0"/>
          </a:p>
          <a:p>
            <a:r>
              <a:rPr lang="en-AU" dirty="0"/>
              <a:t>It’s probably the wrong word because of the connotations with business.  This is NOT about business, accounting, economics – it does not fall into the realm of HASS, it falls into the realm of every single subject.  It’s about a set of characteristics that, while exhibited by entre and intrapreneurs, is actually something that the OECD, the jobs market, economic and educational bodies across the world identify as critical for student success leading into the 4</a:t>
            </a:r>
            <a:r>
              <a:rPr lang="en-AU" baseline="30000" dirty="0"/>
              <a:t>th</a:t>
            </a:r>
            <a:r>
              <a:rPr lang="en-AU" dirty="0"/>
              <a:t> Industrial Revolution.</a:t>
            </a:r>
          </a:p>
          <a:p>
            <a:endParaRPr lang="en-AU" dirty="0"/>
          </a:p>
          <a:p>
            <a:r>
              <a:rPr lang="en-AU" dirty="0"/>
              <a:t>They are characteristics like:</a:t>
            </a:r>
          </a:p>
          <a:p>
            <a:r>
              <a:rPr lang="en-AU" dirty="0"/>
              <a:t>	Resilience</a:t>
            </a:r>
          </a:p>
          <a:p>
            <a:r>
              <a:rPr lang="en-AU" dirty="0"/>
              <a:t>	Resourcefulness</a:t>
            </a:r>
          </a:p>
          <a:p>
            <a:r>
              <a:rPr lang="en-AU" dirty="0"/>
              <a:t>	Being problem and solution oriented – even in the face of opposition or challenges</a:t>
            </a:r>
          </a:p>
          <a:p>
            <a:r>
              <a:rPr lang="en-AU" dirty="0"/>
              <a:t>	lifelong learners</a:t>
            </a:r>
          </a:p>
          <a:p>
            <a:r>
              <a:rPr lang="en-AU" dirty="0"/>
              <a:t>	Curious</a:t>
            </a:r>
          </a:p>
          <a:p>
            <a:r>
              <a:rPr lang="en-AU" dirty="0"/>
              <a:t>	Creative</a:t>
            </a:r>
          </a:p>
          <a:p>
            <a:r>
              <a:rPr lang="en-AU" dirty="0"/>
              <a:t>	Critical thinkers</a:t>
            </a:r>
            <a:endParaRPr lang="en-AU" dirty="0">
              <a:cs typeface="Calibri"/>
            </a:endParaRPr>
          </a:p>
          <a:p>
            <a:endParaRPr lang="en-AU" dirty="0">
              <a:cs typeface="Calibri"/>
            </a:endParaRPr>
          </a:p>
          <a:p>
            <a:r>
              <a:rPr lang="en-AU" dirty="0">
                <a:cs typeface="Calibri"/>
              </a:rPr>
              <a:t>Willing to make mistakes and try new things</a:t>
            </a:r>
            <a:endParaRPr lang="en-AU" dirty="0"/>
          </a:p>
          <a:p>
            <a:r>
              <a:rPr lang="en-AU" dirty="0">
                <a:cs typeface="Calibri" panose="020F0502020204030204"/>
              </a:rPr>
              <a:t>Willing to be wrong and to find out why – and VALUE being wrong because it's a learning experience</a:t>
            </a:r>
          </a:p>
          <a:p>
            <a:endParaRPr lang="en-AU" dirty="0"/>
          </a:p>
          <a:p>
            <a:r>
              <a:rPr lang="en-AU" dirty="0"/>
              <a:t>These are the kinds of characteristics that we are going to need to more fully develop in our students.  In some things, like critical thinking we do a fantastic job.  We want to take that fantastic job and apply it to these other kinds of areas too.  It’s not saying that we don’t do these things, but, for our kids, we want (and need) to have more emphasis on them.</a:t>
            </a:r>
            <a:endParaRPr lang="en-AU" dirty="0">
              <a:cs typeface="Calibri"/>
            </a:endParaRPr>
          </a:p>
          <a:p>
            <a:endParaRPr lang="en-AU" dirty="0"/>
          </a:p>
          <a:p>
            <a:r>
              <a:rPr lang="en-AU" dirty="0"/>
              <a:t>These kinds of qualities start in primary and are developed throughout schooling until the kids leave in </a:t>
            </a:r>
            <a:r>
              <a:rPr lang="en-AU" dirty="0" err="1"/>
              <a:t>Yr</a:t>
            </a:r>
            <a:r>
              <a:rPr lang="en-AU" dirty="0"/>
              <a:t> 12</a:t>
            </a:r>
          </a:p>
        </p:txBody>
      </p:sp>
      <p:sp>
        <p:nvSpPr>
          <p:cNvPr id="4" name="Slide Number Placeholder 3"/>
          <p:cNvSpPr>
            <a:spLocks noGrp="1"/>
          </p:cNvSpPr>
          <p:nvPr>
            <p:ph type="sldNum" sz="quarter" idx="5"/>
          </p:nvPr>
        </p:nvSpPr>
        <p:spPr/>
        <p:txBody>
          <a:bodyPr/>
          <a:lstStyle/>
          <a:p>
            <a:fld id="{34210E79-B870-4C87-98D8-07960F5867E9}" type="slidenum">
              <a:rPr lang="en-AU" smtClean="0"/>
              <a:t>13</a:t>
            </a:fld>
            <a:endParaRPr lang="en-AU"/>
          </a:p>
        </p:txBody>
      </p:sp>
    </p:spTree>
    <p:extLst>
      <p:ext uri="{BB962C8B-B14F-4D97-AF65-F5344CB8AC3E}">
        <p14:creationId xmlns:p14="http://schemas.microsoft.com/office/powerpoint/2010/main" val="2449793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we have a look at the skills that workplaces are requiring now, it’s a stark difference to what was the case even 10 years ago. </a:t>
            </a:r>
            <a:r>
              <a:rPr lang="en-AU" dirty="0">
                <a:cs typeface="Calibri"/>
              </a:rPr>
              <a:t> </a:t>
            </a:r>
            <a:endParaRPr lang="en-US">
              <a:cs typeface="Calibri"/>
            </a:endParaRPr>
          </a:p>
          <a:p>
            <a:endParaRPr lang="en-AU" dirty="0">
              <a:cs typeface="Calibri"/>
            </a:endParaRPr>
          </a:p>
          <a:p>
            <a:r>
              <a:rPr lang="en-AU" dirty="0">
                <a:cs typeface="Calibri"/>
              </a:rPr>
              <a:t>When I saw this list initially I felt quite threatened - a lot of what we do in schools is based in the black square.  But that's not where the skills of the future are going to be needed.</a:t>
            </a:r>
          </a:p>
          <a:p>
            <a:endParaRPr lang="en-AU" dirty="0">
              <a:cs typeface="Calibri"/>
            </a:endParaRPr>
          </a:p>
          <a:p>
            <a:r>
              <a:rPr lang="en-AU" dirty="0">
                <a:cs typeface="Calibri"/>
              </a:rPr>
              <a:t>At the same time as feeling threatened though, when you look at the other side, I actually felt quite optimistic about where we can go with this</a:t>
            </a:r>
          </a:p>
          <a:p>
            <a:endParaRPr lang="en-AU" dirty="0">
              <a:cs typeface="Calibri"/>
            </a:endParaRPr>
          </a:p>
          <a:p>
            <a:r>
              <a:rPr lang="en-AU" dirty="0">
                <a:cs typeface="Calibri"/>
              </a:rPr>
              <a:t>Analytical thinking and innovation – right at the top</a:t>
            </a:r>
          </a:p>
          <a:p>
            <a:r>
              <a:rPr lang="en-AU" dirty="0">
                <a:cs typeface="Calibri"/>
              </a:rPr>
              <a:t>Creativity</a:t>
            </a:r>
          </a:p>
          <a:p>
            <a:r>
              <a:rPr lang="en-AU" dirty="0">
                <a:cs typeface="Calibri"/>
              </a:rPr>
              <a:t>Design</a:t>
            </a:r>
          </a:p>
          <a:p>
            <a:r>
              <a:rPr lang="en-AU" dirty="0">
                <a:cs typeface="Calibri"/>
              </a:rPr>
              <a:t>Leadership</a:t>
            </a:r>
          </a:p>
          <a:p>
            <a:r>
              <a:rPr lang="en-AU" dirty="0">
                <a:cs typeface="Calibri"/>
              </a:rPr>
              <a:t>Problem solving</a:t>
            </a:r>
          </a:p>
          <a:p>
            <a:r>
              <a:rPr lang="en-AU" dirty="0">
                <a:cs typeface="Calibri"/>
              </a:rPr>
              <a:t>Emotional intelligence</a:t>
            </a:r>
          </a:p>
          <a:p>
            <a:endParaRPr lang="en-AU" dirty="0">
              <a:cs typeface="Calibri"/>
            </a:endParaRPr>
          </a:p>
          <a:p>
            <a:r>
              <a:rPr lang="en-AU" dirty="0">
                <a:cs typeface="Calibri"/>
              </a:rPr>
              <a:t>This is coming from the World Economic Forum and was written before they knew about </a:t>
            </a:r>
            <a:r>
              <a:rPr lang="en-AU" dirty="0" err="1">
                <a:cs typeface="Calibri"/>
              </a:rPr>
              <a:t>ChatGPT</a:t>
            </a:r>
            <a:r>
              <a:rPr lang="en-AU" dirty="0">
                <a:cs typeface="Calibri"/>
              </a:rPr>
              <a:t> and other AI tools that have taken the world by storm.</a:t>
            </a:r>
          </a:p>
        </p:txBody>
      </p:sp>
      <p:sp>
        <p:nvSpPr>
          <p:cNvPr id="4" name="Slide Number Placeholder 3"/>
          <p:cNvSpPr>
            <a:spLocks noGrp="1"/>
          </p:cNvSpPr>
          <p:nvPr>
            <p:ph type="sldNum" sz="quarter" idx="5"/>
          </p:nvPr>
        </p:nvSpPr>
        <p:spPr/>
        <p:txBody>
          <a:bodyPr/>
          <a:lstStyle/>
          <a:p>
            <a:fld id="{34210E79-B870-4C87-98D8-07960F5867E9}" type="slidenum">
              <a:rPr lang="en-AU" smtClean="0"/>
              <a:t>14</a:t>
            </a:fld>
            <a:endParaRPr lang="en-AU"/>
          </a:p>
        </p:txBody>
      </p:sp>
    </p:spTree>
    <p:extLst>
      <p:ext uri="{BB962C8B-B14F-4D97-AF65-F5344CB8AC3E}">
        <p14:creationId xmlns:p14="http://schemas.microsoft.com/office/powerpoint/2010/main" val="165960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we are going to prepare our children/students for the jobs of the future, then emphasis needs to be put on those kinds of skills/characteristics that are going to allow them to succeed when they leave Heritage</a:t>
            </a:r>
          </a:p>
        </p:txBody>
      </p:sp>
      <p:sp>
        <p:nvSpPr>
          <p:cNvPr id="4" name="Slide Number Placeholder 3"/>
          <p:cNvSpPr>
            <a:spLocks noGrp="1"/>
          </p:cNvSpPr>
          <p:nvPr>
            <p:ph type="sldNum" sz="quarter" idx="5"/>
          </p:nvPr>
        </p:nvSpPr>
        <p:spPr/>
        <p:txBody>
          <a:bodyPr/>
          <a:lstStyle/>
          <a:p>
            <a:fld id="{34210E79-B870-4C87-98D8-07960F5867E9}" type="slidenum">
              <a:rPr lang="en-AU" smtClean="0"/>
              <a:t>15</a:t>
            </a:fld>
            <a:endParaRPr lang="en-AU"/>
          </a:p>
        </p:txBody>
      </p:sp>
    </p:spTree>
    <p:extLst>
      <p:ext uri="{BB962C8B-B14F-4D97-AF65-F5344CB8AC3E}">
        <p14:creationId xmlns:p14="http://schemas.microsoft.com/office/powerpoint/2010/main" val="21046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Capabilities – probably need to take more of a </a:t>
            </a:r>
            <a:r>
              <a:rPr lang="en-US" dirty="0" err="1">
                <a:cs typeface="Calibri"/>
              </a:rPr>
              <a:t>centre</a:t>
            </a:r>
            <a:r>
              <a:rPr lang="en-US" dirty="0">
                <a:cs typeface="Calibri"/>
              </a:rPr>
              <a:t> stage position though</a:t>
            </a:r>
          </a:p>
          <a:p>
            <a:endParaRPr lang="en-US" dirty="0">
              <a:cs typeface="Calibri"/>
            </a:endParaRPr>
          </a:p>
          <a:p>
            <a:r>
              <a:rPr lang="en-US" dirty="0">
                <a:cs typeface="Calibri"/>
              </a:rPr>
              <a:t>There is clear alignment between what the OECD Learning compass and World Economic Forum's Education 4.0 are saying, with the national direction.  </a:t>
            </a:r>
          </a:p>
        </p:txBody>
      </p:sp>
      <p:sp>
        <p:nvSpPr>
          <p:cNvPr id="4" name="Slide Number Placeholder 3"/>
          <p:cNvSpPr>
            <a:spLocks noGrp="1"/>
          </p:cNvSpPr>
          <p:nvPr>
            <p:ph type="sldNum" sz="quarter" idx="5"/>
          </p:nvPr>
        </p:nvSpPr>
        <p:spPr/>
        <p:txBody>
          <a:bodyPr/>
          <a:lstStyle/>
          <a:p>
            <a:fld id="{34210E79-B870-4C87-98D8-07960F5867E9}" type="slidenum">
              <a:rPr lang="en-AU" smtClean="0"/>
              <a:t>16</a:t>
            </a:fld>
            <a:endParaRPr lang="en-AU"/>
          </a:p>
        </p:txBody>
      </p:sp>
    </p:spTree>
    <p:extLst>
      <p:ext uri="{BB962C8B-B14F-4D97-AF65-F5344CB8AC3E}">
        <p14:creationId xmlns:p14="http://schemas.microsoft.com/office/powerpoint/2010/main" val="158708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movements/trends/directions have all been taken into consideration by other bodies:</a:t>
            </a:r>
          </a:p>
          <a:p>
            <a:r>
              <a:rPr lang="en-AU" dirty="0"/>
              <a:t>Australian Curriculum – the embodiment of the capabilities in curriculum</a:t>
            </a:r>
          </a:p>
          <a:p>
            <a:r>
              <a:rPr lang="en-AU" dirty="0"/>
              <a:t>The SACE and their THRIVE Initiative – which is being watched globally with keen interest</a:t>
            </a:r>
            <a:endParaRPr lang="en-AU" dirty="0">
              <a:cs typeface="Calibri"/>
            </a:endParaRPr>
          </a:p>
          <a:p>
            <a:r>
              <a:rPr lang="en-AU" dirty="0"/>
              <a:t>The Capability focus of the new EIF and AIF subjects at the SACE Board (replacing PLP and RP) – emphasis is no longer on ‘what I want to DO’ but now it is on ‘who I want to BE’ - been in the pilot phase for 2 years with it being rolled out over the next couple of years (TBA)</a:t>
            </a:r>
            <a:endParaRPr lang="en-AU" dirty="0">
              <a:cs typeface="Calibri" panose="020F0502020204030204"/>
            </a:endParaRPr>
          </a:p>
          <a:p>
            <a:r>
              <a:rPr lang="en-AU" dirty="0"/>
              <a:t>The subject redesign of many SACE Subjects away from content and into greater depth and capabilities alignment</a:t>
            </a:r>
          </a:p>
          <a:p>
            <a:r>
              <a:rPr lang="en-AU" dirty="0"/>
              <a:t>	E.g. Business – content has been stripped away to be very problem and solution focused.  Thrown out all my resources.  Total course redesign.  Moved away from becoming a 'teacher' towards becoming a 'facilitator'.  Theory doesn't exist in the course any longer.</a:t>
            </a:r>
            <a:endParaRPr lang="en-AU" dirty="0">
              <a:cs typeface="Calibri"/>
            </a:endParaRPr>
          </a:p>
          <a:p>
            <a:r>
              <a:rPr lang="en-AU" dirty="0"/>
              <a:t>	E.g. Economics – stripped out content and got rid of a topic and a major element of another – effectively cut out 6-7 weeks of content to allow students to focus on project based and authentic learning.  Now it’s a lot more aligned to the capabilities </a:t>
            </a:r>
            <a:endParaRPr lang="en-AU" dirty="0">
              <a:cs typeface="Calibri"/>
            </a:endParaRPr>
          </a:p>
          <a:p>
            <a:endParaRPr lang="en-AU" dirty="0"/>
          </a:p>
          <a:p>
            <a:r>
              <a:rPr lang="en-AU" dirty="0"/>
              <a:t>This has happened over a number of subject areas</a:t>
            </a:r>
          </a:p>
          <a:p>
            <a:endParaRPr lang="en-AU" dirty="0"/>
          </a:p>
          <a:p>
            <a:r>
              <a:rPr lang="en-AU" dirty="0"/>
              <a:t>So, to keep on doing what we’ve always done, means that what we’re doing in the SACE is going to be deficient and not setting our students up for success.</a:t>
            </a:r>
            <a:endParaRPr lang="en-AU" dirty="0">
              <a:cs typeface="Calibri" panose="020F0502020204030204"/>
            </a:endParaRPr>
          </a:p>
          <a:p>
            <a:endParaRPr lang="en-AU" dirty="0">
              <a:cs typeface="Calibri" panose="020F0502020204030204"/>
            </a:endParaRPr>
          </a:p>
          <a:p>
            <a:r>
              <a:rPr lang="en-AU" dirty="0">
                <a:cs typeface="Calibri" panose="020F0502020204030204"/>
              </a:rPr>
              <a:t>SACE is also piloting a Learner Profile which maps the capabilities.  Last year, over 200 students got an additional capabilities certificate as part of their SACE.</a:t>
            </a:r>
          </a:p>
          <a:p>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34210E79-B870-4C87-98D8-07960F5867E9}" type="slidenum">
              <a:rPr lang="en-AU" smtClean="0"/>
              <a:t>17</a:t>
            </a:fld>
            <a:endParaRPr lang="en-AU"/>
          </a:p>
        </p:txBody>
      </p:sp>
    </p:spTree>
    <p:extLst>
      <p:ext uri="{BB962C8B-B14F-4D97-AF65-F5344CB8AC3E}">
        <p14:creationId xmlns:p14="http://schemas.microsoft.com/office/powerpoint/2010/main" val="3521531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there is a disconnect</a:t>
            </a:r>
          </a:p>
          <a:p>
            <a:r>
              <a:rPr lang="en-US" dirty="0"/>
              <a:t>	If this is the direction education is going and capabilities are not assessable, do we put as much emphasis as we do, on content and grades.  I leave you to just ponder that.  It’s an interesting question, but something that is far bigger than what we’re dealing with – it goes into entire worldview/perspectives of education, our community, teaching philosophy </a:t>
            </a:r>
            <a:r>
              <a:rPr lang="en-US" dirty="0" err="1"/>
              <a:t>etc</a:t>
            </a:r>
            <a:r>
              <a:rPr lang="en-US" dirty="0"/>
              <a:t>…</a:t>
            </a:r>
          </a:p>
          <a:p>
            <a:endParaRPr lang="en-US" dirty="0"/>
          </a:p>
          <a:p>
            <a:r>
              <a:rPr lang="en-US" dirty="0"/>
              <a:t>1 performance standard across every SACE subject means that it’s valued at less than .5% in the SACE.  And then its an </a:t>
            </a:r>
            <a:r>
              <a:rPr lang="en-US"/>
              <a:t>extremely</a:t>
            </a:r>
            <a:r>
              <a:rPr lang="en-US" dirty="0"/>
              <a:t> broad and ambiguous performance criteria.  BUT that’s not the direction the SACE wants to go, nor is it what workplaces want, not is it what </a:t>
            </a:r>
            <a:r>
              <a:rPr lang="en-US" dirty="0" err="1"/>
              <a:t>uni’s</a:t>
            </a:r>
            <a:r>
              <a:rPr lang="en-US" dirty="0"/>
              <a:t> want, nor is it what the direction that governments and leading economic global thinkers want.</a:t>
            </a:r>
          </a:p>
          <a:p>
            <a:endParaRPr lang="en-US" dirty="0"/>
          </a:p>
          <a:p>
            <a:r>
              <a:rPr lang="en-US" dirty="0"/>
              <a:t>When something is assessed, it gets attention.  (that’s social economics) But you can’t (at present) assess capabilities, nor is it mandated to.</a:t>
            </a:r>
            <a:endParaRPr lang="en-US" dirty="0">
              <a:cs typeface="Calibri"/>
            </a:endParaRPr>
          </a:p>
          <a:p>
            <a:endParaRPr lang="en-US" dirty="0"/>
          </a:p>
          <a:p>
            <a:r>
              <a:rPr lang="en-US" dirty="0"/>
              <a:t>BUT, grades drive education – from a parent and student perspective.  In fact, from my point of view, there is far too much emphasis on this.</a:t>
            </a:r>
            <a:endParaRPr lang="en-US" dirty="0">
              <a:cs typeface="Calibri"/>
            </a:endParaRPr>
          </a:p>
          <a:p>
            <a:endParaRPr lang="en-US" dirty="0"/>
          </a:p>
          <a:p>
            <a:r>
              <a:rPr lang="en-US" dirty="0"/>
              <a:t>The reality of where education is heading is that grades (and in particular) an ATAR, is becoming less and less relevant.</a:t>
            </a:r>
            <a:endParaRPr lang="en-AU" dirty="0"/>
          </a:p>
        </p:txBody>
      </p:sp>
      <p:sp>
        <p:nvSpPr>
          <p:cNvPr id="4" name="Slide Number Placeholder 3"/>
          <p:cNvSpPr>
            <a:spLocks noGrp="1"/>
          </p:cNvSpPr>
          <p:nvPr>
            <p:ph type="sldNum" sz="quarter" idx="5"/>
          </p:nvPr>
        </p:nvSpPr>
        <p:spPr/>
        <p:txBody>
          <a:bodyPr/>
          <a:lstStyle/>
          <a:p>
            <a:fld id="{34210E79-B870-4C87-98D8-07960F5867E9}" type="slidenum">
              <a:rPr lang="en-AU" smtClean="0"/>
              <a:t>18</a:t>
            </a:fld>
            <a:endParaRPr lang="en-AU"/>
          </a:p>
        </p:txBody>
      </p:sp>
    </p:spTree>
    <p:extLst>
      <p:ext uri="{BB962C8B-B14F-4D97-AF65-F5344CB8AC3E}">
        <p14:creationId xmlns:p14="http://schemas.microsoft.com/office/powerpoint/2010/main" val="1402444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direction is about development of the whole person.</a:t>
            </a:r>
          </a:p>
          <a:p>
            <a:endParaRPr lang="en-AU" dirty="0"/>
          </a:p>
          <a:p>
            <a:r>
              <a:rPr lang="en-AU" dirty="0"/>
              <a:t>Where then, do grades fit into that??  We are driven by results:</a:t>
            </a:r>
          </a:p>
          <a:p>
            <a:r>
              <a:rPr lang="en-AU" dirty="0"/>
              <a:t>	School systems – it’s a measure where we can say we’re better than someone else (how schools compete for enrolments) – but its becoming increasingly irrelevant</a:t>
            </a:r>
            <a:endParaRPr lang="en-AU" dirty="0">
              <a:cs typeface="Calibri"/>
            </a:endParaRPr>
          </a:p>
          <a:p>
            <a:r>
              <a:rPr lang="en-AU" dirty="0"/>
              <a:t>		SACE Results</a:t>
            </a:r>
          </a:p>
          <a:p>
            <a:r>
              <a:rPr lang="en-AU" dirty="0"/>
              <a:t>		NAPLAN League tables</a:t>
            </a:r>
          </a:p>
          <a:p>
            <a:endParaRPr lang="en-AU" dirty="0"/>
          </a:p>
          <a:p>
            <a:r>
              <a:rPr lang="en-AU" dirty="0"/>
              <a:t>This is NOT the direction that leading thinkers in education think we should be going.</a:t>
            </a:r>
          </a:p>
          <a:p>
            <a:endParaRPr lang="en-AU" dirty="0"/>
          </a:p>
          <a:p>
            <a:r>
              <a:rPr lang="en-AU" dirty="0"/>
              <a:t>So why then do we measure?  </a:t>
            </a:r>
          </a:p>
          <a:p>
            <a:r>
              <a:rPr lang="en-AU" dirty="0"/>
              <a:t>	Emphasis on NAPLAN – is not about league tables – but social economics tells us that’s where it will lead (which it does)</a:t>
            </a:r>
            <a:endParaRPr lang="en-AU" dirty="0">
              <a:cs typeface="Calibri"/>
            </a:endParaRPr>
          </a:p>
          <a:p>
            <a:r>
              <a:rPr lang="en-AU" dirty="0"/>
              <a:t>	Emphasis on ATAR – Universities are less likely to use the ATAR as a means of course entry – we saw that during covid</a:t>
            </a:r>
          </a:p>
          <a:p>
            <a:endParaRPr lang="en-AU" dirty="0"/>
          </a:p>
          <a:p>
            <a:r>
              <a:rPr lang="en-AU" dirty="0"/>
              <a:t>Universities are increasingly more about getting students into courses who have the right characteristics, rather than a high ATAR – because it means that the drop out rate is a lot less, students get better outcomes, and the </a:t>
            </a:r>
            <a:r>
              <a:rPr lang="en-AU" dirty="0" err="1"/>
              <a:t>uni</a:t>
            </a:r>
            <a:r>
              <a:rPr lang="en-AU" dirty="0"/>
              <a:t> makes more money…</a:t>
            </a:r>
          </a:p>
          <a:p>
            <a:endParaRPr lang="en-AU" dirty="0"/>
          </a:p>
          <a:p>
            <a:r>
              <a:rPr lang="en-AU" dirty="0"/>
              <a:t>Grades therefore, while an important ‘snapshot’ of a child’s progress, can not be our focus.  It should only be there to guide us on what to do with them next.  As a school we realise this.  We have it underpinning our assessment policy.  Grades are not our focus.</a:t>
            </a:r>
            <a:endParaRPr lang="en-AU" dirty="0">
              <a:cs typeface="Calibri"/>
            </a:endParaRPr>
          </a:p>
          <a:p>
            <a:endParaRPr lang="en-AU" dirty="0"/>
          </a:p>
          <a:p>
            <a:r>
              <a:rPr lang="en-AU" dirty="0"/>
              <a:t>No-one is saying to throw grades away, that’s a step too far, but we need to see them (and educate our community) to see them in their proper context.  Less emphasis, I think, is better.</a:t>
            </a:r>
            <a:endParaRPr lang="en-AU" dirty="0">
              <a:cs typeface="Calibri"/>
            </a:endParaRPr>
          </a:p>
          <a:p>
            <a:endParaRPr lang="en-AU" dirty="0"/>
          </a:p>
        </p:txBody>
      </p:sp>
      <p:sp>
        <p:nvSpPr>
          <p:cNvPr id="4" name="Slide Number Placeholder 3"/>
          <p:cNvSpPr>
            <a:spLocks noGrp="1"/>
          </p:cNvSpPr>
          <p:nvPr>
            <p:ph type="sldNum" sz="quarter" idx="5"/>
          </p:nvPr>
        </p:nvSpPr>
        <p:spPr/>
        <p:txBody>
          <a:bodyPr/>
          <a:lstStyle/>
          <a:p>
            <a:fld id="{34210E79-B870-4C87-98D8-07960F5867E9}" type="slidenum">
              <a:rPr lang="en-AU" smtClean="0"/>
              <a:t>19</a:t>
            </a:fld>
            <a:endParaRPr lang="en-AU"/>
          </a:p>
        </p:txBody>
      </p:sp>
    </p:spTree>
    <p:extLst>
      <p:ext uri="{BB962C8B-B14F-4D97-AF65-F5344CB8AC3E}">
        <p14:creationId xmlns:p14="http://schemas.microsoft.com/office/powerpoint/2010/main" val="190578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Before we start, this is a really important part for us.  Our bedrock.</a:t>
            </a:r>
          </a:p>
          <a:p>
            <a:endParaRPr lang="en-AU" dirty="0"/>
          </a:p>
          <a:p>
            <a:r>
              <a:rPr lang="en-AU" dirty="0"/>
              <a:t>While the direction of education takes a secular humanist (and in some areas, a more progressive) approach (which is in contrast generally to the bible) where the person is right, without reference to God or a higher authority.  We need to take on board the scriptural perspective, and see how current directions fit within a biblical framework, and not the other way around.  </a:t>
            </a:r>
            <a:endParaRPr lang="en-AU" dirty="0">
              <a:cs typeface="Calibri"/>
            </a:endParaRPr>
          </a:p>
          <a:p>
            <a:endParaRPr lang="en-AU" dirty="0"/>
          </a:p>
          <a:p>
            <a:r>
              <a:rPr lang="en-AU" dirty="0"/>
              <a:t>Our Why, is important.  The WHY of schooling underpins a lot of the direction of current research.  And so, context is highly important, but not only that, it's highly valued.   Education, and the research supports this, should not be a ‘one size fits all schools approach’.  The Why is important.  </a:t>
            </a:r>
            <a:endParaRPr lang="en-AU" dirty="0">
              <a:cs typeface="Calibri"/>
            </a:endParaRPr>
          </a:p>
          <a:p>
            <a:r>
              <a:rPr lang="en-AU" dirty="0"/>
              <a:t>	The why of the school – Adapt, then adopt (Martin </a:t>
            </a:r>
            <a:r>
              <a:rPr lang="en-AU" dirty="0" err="1"/>
              <a:t>Westwell</a:t>
            </a:r>
            <a:r>
              <a:rPr lang="en-AU" dirty="0"/>
              <a:t> – CEO of DECD)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The why of the student – SACE direction with THRIVE initiative – its into this that we can very easily weave our context</a:t>
            </a:r>
          </a:p>
          <a:p>
            <a:endParaRPr lang="en-AU" dirty="0">
              <a:cs typeface="Calibri" panose="020F0502020204030204"/>
            </a:endParaRPr>
          </a:p>
          <a:p>
            <a:r>
              <a:rPr lang="en-AU" dirty="0">
                <a:cs typeface="Calibri" panose="020F0502020204030204"/>
              </a:rPr>
              <a:t>The WHY also fits into student wellbeing – which is another major direction that education is moving</a:t>
            </a:r>
          </a:p>
        </p:txBody>
      </p:sp>
      <p:sp>
        <p:nvSpPr>
          <p:cNvPr id="4" name="Slide Number Placeholder 3"/>
          <p:cNvSpPr>
            <a:spLocks noGrp="1"/>
          </p:cNvSpPr>
          <p:nvPr>
            <p:ph type="sldNum" sz="quarter" idx="5"/>
          </p:nvPr>
        </p:nvSpPr>
        <p:spPr/>
        <p:txBody>
          <a:bodyPr/>
          <a:lstStyle/>
          <a:p>
            <a:fld id="{34210E79-B870-4C87-98D8-07960F5867E9}" type="slidenum">
              <a:rPr lang="en-AU" smtClean="0"/>
              <a:t>2</a:t>
            </a:fld>
            <a:endParaRPr lang="en-AU"/>
          </a:p>
        </p:txBody>
      </p:sp>
    </p:spTree>
    <p:extLst>
      <p:ext uri="{BB962C8B-B14F-4D97-AF65-F5344CB8AC3E}">
        <p14:creationId xmlns:p14="http://schemas.microsoft.com/office/powerpoint/2010/main" val="3656029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has come from the research on current education directions/trends, work that College Leadership has undertaken with AISSA, consultation with teachers as key stakeholders as well as with Parents and Students.</a:t>
            </a:r>
          </a:p>
          <a:p>
            <a:endParaRPr lang="en-AU" dirty="0"/>
          </a:p>
          <a:p>
            <a:r>
              <a:rPr lang="en-AU" dirty="0"/>
              <a:t>We’re not talking wholesale change – but we’re talking some change.  What that change looks like, is very much up for discussion.  We’ve got the direction, but how we get there is largely something that we need to work together to achieve and allow that change to emerge from us as teachers as opposed to me or others in the leadership team telling us that this is what we're going to do and how we're going to do it.</a:t>
            </a:r>
            <a:endParaRPr lang="en-AU" dirty="0">
              <a:cs typeface="Calibri"/>
            </a:endParaRPr>
          </a:p>
          <a:p>
            <a:endParaRPr lang="en-AU" dirty="0"/>
          </a:p>
          <a:p>
            <a:r>
              <a:rPr lang="en-AU" dirty="0"/>
              <a:t>We need to think carefully about what kind of a learner we are developing.  And you can see there, for 2023, that there is a very big focus on the capabilities.</a:t>
            </a:r>
            <a:endParaRPr lang="en-AU" dirty="0">
              <a:cs typeface="Calibri"/>
            </a:endParaRPr>
          </a:p>
        </p:txBody>
      </p:sp>
      <p:sp>
        <p:nvSpPr>
          <p:cNvPr id="4" name="Slide Number Placeholder 3"/>
          <p:cNvSpPr>
            <a:spLocks noGrp="1"/>
          </p:cNvSpPr>
          <p:nvPr>
            <p:ph type="sldNum" sz="quarter" idx="5"/>
          </p:nvPr>
        </p:nvSpPr>
        <p:spPr/>
        <p:txBody>
          <a:bodyPr/>
          <a:lstStyle/>
          <a:p>
            <a:fld id="{34210E79-B870-4C87-98D8-07960F5867E9}" type="slidenum">
              <a:rPr lang="en-AU" smtClean="0"/>
              <a:t>20</a:t>
            </a:fld>
            <a:endParaRPr lang="en-AU"/>
          </a:p>
        </p:txBody>
      </p:sp>
    </p:spTree>
    <p:extLst>
      <p:ext uri="{BB962C8B-B14F-4D97-AF65-F5344CB8AC3E}">
        <p14:creationId xmlns:p14="http://schemas.microsoft.com/office/powerpoint/2010/main" val="2636247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Handout (5 mins to discuss)</a:t>
            </a:r>
          </a:p>
          <a:p>
            <a:endParaRPr lang="en-AU" dirty="0"/>
          </a:p>
          <a:p>
            <a:r>
              <a:rPr lang="en-AU" dirty="0"/>
              <a:t>The educational thinking is heading us toward the more empowered approach and student agency (taking control of their own learning)  </a:t>
            </a:r>
          </a:p>
          <a:p>
            <a:endParaRPr lang="en-AU" dirty="0"/>
          </a:p>
          <a:p>
            <a:r>
              <a:rPr lang="en-AU" dirty="0"/>
              <a:t>Some of these things we need to remember to see through the Heritage Lens E.g. see their own ‘why’. </a:t>
            </a:r>
          </a:p>
          <a:p>
            <a:r>
              <a:rPr lang="en-AU" dirty="0"/>
              <a:t>	We might say “Helps students set goals for learning and focus on the ‘why’ within a biblical framework”</a:t>
            </a:r>
          </a:p>
          <a:p>
            <a:endParaRPr lang="en-AU" dirty="0"/>
          </a:p>
          <a:p>
            <a:r>
              <a:rPr lang="en-AU" dirty="0"/>
              <a:t>Local discovery of our students</a:t>
            </a:r>
          </a:p>
          <a:p>
            <a:r>
              <a:rPr lang="en-AU" dirty="0"/>
              <a:t>Ron </a:t>
            </a:r>
            <a:r>
              <a:rPr lang="en-AU" dirty="0" err="1"/>
              <a:t>Ritchardt</a:t>
            </a:r>
            <a:r>
              <a:rPr lang="en-AU" dirty="0"/>
              <a:t> 2018.  Where do we sit?  Are we giving students the opportunities they need to be successful, reach full potential, providing quality education?</a:t>
            </a:r>
          </a:p>
          <a:p>
            <a:r>
              <a:rPr lang="en-AU" dirty="0"/>
              <a:t>Engaged line – is where we probably sit, with some on the top line</a:t>
            </a:r>
          </a:p>
          <a:p>
            <a:r>
              <a:rPr lang="en-AU" dirty="0"/>
              <a:t>Grades focus – from parents and grandparents too</a:t>
            </a:r>
          </a:p>
          <a:p>
            <a:r>
              <a:rPr lang="en-AU" dirty="0"/>
              <a:t>Students are interested, but scared to experiment due to parent expectations and our community operates within a paradigm of right and wrong/ Truth and Error with traditional emphasis on knowledge</a:t>
            </a:r>
          </a:p>
          <a:p>
            <a:endParaRPr lang="en-AU" dirty="0"/>
          </a:p>
        </p:txBody>
      </p:sp>
      <p:sp>
        <p:nvSpPr>
          <p:cNvPr id="4" name="Slide Number Placeholder 3"/>
          <p:cNvSpPr>
            <a:spLocks noGrp="1"/>
          </p:cNvSpPr>
          <p:nvPr>
            <p:ph type="sldNum" sz="quarter" idx="5"/>
          </p:nvPr>
        </p:nvSpPr>
        <p:spPr/>
        <p:txBody>
          <a:bodyPr/>
          <a:lstStyle/>
          <a:p>
            <a:fld id="{34210E79-B870-4C87-98D8-07960F5867E9}" type="slidenum">
              <a:rPr lang="en-AU" smtClean="0"/>
              <a:t>21</a:t>
            </a:fld>
            <a:endParaRPr lang="en-AU"/>
          </a:p>
        </p:txBody>
      </p:sp>
    </p:spTree>
    <p:extLst>
      <p:ext uri="{BB962C8B-B14F-4D97-AF65-F5344CB8AC3E}">
        <p14:creationId xmlns:p14="http://schemas.microsoft.com/office/powerpoint/2010/main" val="2135640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5 mins</a:t>
            </a:r>
          </a:p>
          <a:p>
            <a:endParaRPr lang="en-US" dirty="0">
              <a:cs typeface="Calibri"/>
            </a:endParaRPr>
          </a:p>
          <a:p>
            <a:endParaRPr lang="en-US" dirty="0">
              <a:solidFill>
                <a:srgbClr val="FF0000"/>
              </a:solidFill>
              <a:cs typeface="Calibri"/>
            </a:endParaRPr>
          </a:p>
        </p:txBody>
      </p:sp>
      <p:sp>
        <p:nvSpPr>
          <p:cNvPr id="4" name="Slide Number Placeholder 3"/>
          <p:cNvSpPr>
            <a:spLocks noGrp="1"/>
          </p:cNvSpPr>
          <p:nvPr>
            <p:ph type="sldNum" sz="quarter" idx="5"/>
          </p:nvPr>
        </p:nvSpPr>
        <p:spPr/>
        <p:txBody>
          <a:bodyPr/>
          <a:lstStyle/>
          <a:p>
            <a:fld id="{34210E79-B870-4C87-98D8-07960F5867E9}" type="slidenum">
              <a:rPr lang="en-AU" smtClean="0"/>
              <a:t>22</a:t>
            </a:fld>
            <a:endParaRPr lang="en-AU"/>
          </a:p>
        </p:txBody>
      </p:sp>
    </p:spTree>
    <p:extLst>
      <p:ext uri="{BB962C8B-B14F-4D97-AF65-F5344CB8AC3E}">
        <p14:creationId xmlns:p14="http://schemas.microsoft.com/office/powerpoint/2010/main" val="3688030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Grades focused – massive in secondary.  Test scores, assignment grades, ATAR attainment, Dux celebration.  Kids getting monetary rewards for every A they receive.  School becomes less about the learning, and more about competition and the achievement.  It's like they get self-worth from the grade they receive.  That's unhealthy – particularly for those who struggle.  Started to move away from that with the </a:t>
            </a:r>
            <a:r>
              <a:rPr lang="en-US" dirty="0" err="1"/>
              <a:t>HeLP</a:t>
            </a:r>
            <a:r>
              <a:rPr lang="en-US" dirty="0"/>
              <a:t> award. </a:t>
            </a:r>
          </a:p>
          <a:p>
            <a:endParaRPr lang="en-US" dirty="0"/>
          </a:p>
          <a:p>
            <a:r>
              <a:rPr lang="en-US" dirty="0"/>
              <a:t>Risk Reluctance (for want of a better word) – Entrepreneurial thinking group – students don’t want to make a mistake.  But mistakes are crucial for learning.  Mistakes are embraced in an entrepreneurial mindset. </a:t>
            </a:r>
            <a:endParaRPr lang="en-US">
              <a:cs typeface="Calibri"/>
            </a:endParaRPr>
          </a:p>
          <a:p>
            <a:endParaRPr lang="en-US" dirty="0"/>
          </a:p>
          <a:p>
            <a:r>
              <a:rPr lang="en-US" dirty="0"/>
              <a:t>Capabilities – How well are these integrated into curriculum.  Analysis of documents shows that it’s highlighted, but capabilities are certainly not an overt part of planning in any curriculum documentation.  Sometimes its implied, but rarely, if ever specifically focused on.</a:t>
            </a:r>
            <a:endParaRPr lang="en-US" dirty="0">
              <a:cs typeface="Calibri"/>
            </a:endParaRPr>
          </a:p>
          <a:p>
            <a:endParaRPr lang="en-US" dirty="0"/>
          </a:p>
          <a:p>
            <a:r>
              <a:rPr lang="en-US" dirty="0"/>
              <a:t>Effort grades are not as highly valued as academic grades</a:t>
            </a:r>
            <a:endParaRPr lang="en-US" dirty="0">
              <a:cs typeface="Calibri"/>
            </a:endParaRPr>
          </a:p>
        </p:txBody>
      </p:sp>
      <p:sp>
        <p:nvSpPr>
          <p:cNvPr id="4" name="Slide Number Placeholder 3"/>
          <p:cNvSpPr>
            <a:spLocks noGrp="1"/>
          </p:cNvSpPr>
          <p:nvPr>
            <p:ph type="sldNum" sz="quarter" idx="5"/>
          </p:nvPr>
        </p:nvSpPr>
        <p:spPr/>
        <p:txBody>
          <a:bodyPr/>
          <a:lstStyle/>
          <a:p>
            <a:fld id="{34210E79-B870-4C87-98D8-07960F5867E9}" type="slidenum">
              <a:rPr lang="en-AU" smtClean="0"/>
              <a:t>23</a:t>
            </a:fld>
            <a:endParaRPr lang="en-AU"/>
          </a:p>
        </p:txBody>
      </p:sp>
    </p:spTree>
    <p:extLst>
      <p:ext uri="{BB962C8B-B14F-4D97-AF65-F5344CB8AC3E}">
        <p14:creationId xmlns:p14="http://schemas.microsoft.com/office/powerpoint/2010/main" val="1649414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in this is that we’re not alone.  The SACE Board has given a lot of direction with their THRIVE agenda</a:t>
            </a:r>
          </a:p>
          <a:p>
            <a:endParaRPr lang="en-US" dirty="0"/>
          </a:p>
          <a:p>
            <a:r>
              <a:rPr lang="en-US" dirty="0"/>
              <a:t>DECD – has a large focus now on the Why of the school.  Martin </a:t>
            </a:r>
            <a:r>
              <a:rPr lang="en-US" dirty="0" err="1"/>
              <a:t>Westwell</a:t>
            </a:r>
            <a:r>
              <a:rPr lang="en-US" dirty="0"/>
              <a:t> (DECD CEO) quoted as saying about the new AC v9 – Adapt THEN Adopt.  It MUST ADDRESS THE WHY OF EACH SCHOOL.</a:t>
            </a:r>
          </a:p>
          <a:p>
            <a:endParaRPr lang="en-US" dirty="0"/>
          </a:p>
          <a:p>
            <a:r>
              <a:rPr lang="en-US" dirty="0"/>
              <a:t>AISSA – many PD sessions are being run around these concepts.  E.g. innovation sessions, also SCRG</a:t>
            </a:r>
            <a:endParaRPr lang="en-AU" dirty="0"/>
          </a:p>
        </p:txBody>
      </p:sp>
      <p:sp>
        <p:nvSpPr>
          <p:cNvPr id="4" name="Slide Number Placeholder 3"/>
          <p:cNvSpPr>
            <a:spLocks noGrp="1"/>
          </p:cNvSpPr>
          <p:nvPr>
            <p:ph type="sldNum" sz="quarter" idx="5"/>
          </p:nvPr>
        </p:nvSpPr>
        <p:spPr/>
        <p:txBody>
          <a:bodyPr/>
          <a:lstStyle/>
          <a:p>
            <a:fld id="{34210E79-B870-4C87-98D8-07960F5867E9}" type="slidenum">
              <a:rPr lang="en-AU" smtClean="0"/>
              <a:t>24</a:t>
            </a:fld>
            <a:endParaRPr lang="en-AU"/>
          </a:p>
        </p:txBody>
      </p:sp>
    </p:spTree>
    <p:extLst>
      <p:ext uri="{BB962C8B-B14F-4D97-AF65-F5344CB8AC3E}">
        <p14:creationId xmlns:p14="http://schemas.microsoft.com/office/powerpoint/2010/main" val="199808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strategic plan emphasis is on Student Agency, Entrepreneurial thinking, developing capabilities and passion projects.  They’re all very related things, and all fall in line with the direction of education globally, nationally and in SA.  How we do this, is obviously going to be seen through our own lens.  That’s what we’re doing here in this strategic plan.</a:t>
            </a:r>
            <a:endParaRPr lang="en-AU" dirty="0"/>
          </a:p>
        </p:txBody>
      </p:sp>
      <p:sp>
        <p:nvSpPr>
          <p:cNvPr id="4" name="Slide Number Placeholder 3"/>
          <p:cNvSpPr>
            <a:spLocks noGrp="1"/>
          </p:cNvSpPr>
          <p:nvPr>
            <p:ph type="sldNum" sz="quarter" idx="5"/>
          </p:nvPr>
        </p:nvSpPr>
        <p:spPr/>
        <p:txBody>
          <a:bodyPr/>
          <a:lstStyle/>
          <a:p>
            <a:fld id="{34210E79-B870-4C87-98D8-07960F5867E9}" type="slidenum">
              <a:rPr lang="en-AU" smtClean="0"/>
              <a:t>25</a:t>
            </a:fld>
            <a:endParaRPr lang="en-AU"/>
          </a:p>
        </p:txBody>
      </p:sp>
    </p:spTree>
    <p:extLst>
      <p:ext uri="{BB962C8B-B14F-4D97-AF65-F5344CB8AC3E}">
        <p14:creationId xmlns:p14="http://schemas.microsoft.com/office/powerpoint/2010/main" val="814488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Project Based Learning – Also Problem based learning</a:t>
            </a:r>
            <a:endParaRPr lang="en-AU" dirty="0"/>
          </a:p>
        </p:txBody>
      </p:sp>
      <p:sp>
        <p:nvSpPr>
          <p:cNvPr id="4" name="Slide Number Placeholder 3"/>
          <p:cNvSpPr>
            <a:spLocks noGrp="1"/>
          </p:cNvSpPr>
          <p:nvPr>
            <p:ph type="sldNum" sz="quarter" idx="5"/>
          </p:nvPr>
        </p:nvSpPr>
        <p:spPr/>
        <p:txBody>
          <a:bodyPr/>
          <a:lstStyle/>
          <a:p>
            <a:fld id="{34210E79-B870-4C87-98D8-07960F5867E9}" type="slidenum">
              <a:rPr lang="en-AU" smtClean="0"/>
              <a:t>26</a:t>
            </a:fld>
            <a:endParaRPr lang="en-AU"/>
          </a:p>
        </p:txBody>
      </p:sp>
    </p:spTree>
    <p:extLst>
      <p:ext uri="{BB962C8B-B14F-4D97-AF65-F5344CB8AC3E}">
        <p14:creationId xmlns:p14="http://schemas.microsoft.com/office/powerpoint/2010/main" val="3815429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just ideas at this stage (off the top of my head).  There could be many more that we can do, or may need to think about.  </a:t>
            </a:r>
          </a:p>
        </p:txBody>
      </p:sp>
      <p:sp>
        <p:nvSpPr>
          <p:cNvPr id="4" name="Slide Number Placeholder 3"/>
          <p:cNvSpPr>
            <a:spLocks noGrp="1"/>
          </p:cNvSpPr>
          <p:nvPr>
            <p:ph type="sldNum" sz="quarter" idx="5"/>
          </p:nvPr>
        </p:nvSpPr>
        <p:spPr/>
        <p:txBody>
          <a:bodyPr/>
          <a:lstStyle/>
          <a:p>
            <a:fld id="{34210E79-B870-4C87-98D8-07960F5867E9}" type="slidenum">
              <a:rPr lang="en-AU" smtClean="0"/>
              <a:t>27</a:t>
            </a:fld>
            <a:endParaRPr lang="en-AU"/>
          </a:p>
        </p:txBody>
      </p:sp>
    </p:spTree>
    <p:extLst>
      <p:ext uri="{BB962C8B-B14F-4D97-AF65-F5344CB8AC3E}">
        <p14:creationId xmlns:p14="http://schemas.microsoft.com/office/powerpoint/2010/main" val="1096319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can be part of existing Professional learning teams potentially down the track.  At this stage we're starting the ball rolling, so would like anyone interested in this to get involved in a smaller group to continue the exploration of possibilities and then see where it goes from there.</a:t>
            </a:r>
          </a:p>
          <a:p>
            <a:endParaRPr lang="en-AU" dirty="0">
              <a:cs typeface="Calibri"/>
            </a:endParaRPr>
          </a:p>
          <a:p>
            <a:r>
              <a:rPr lang="en-AU">
                <a:cs typeface="Calibri"/>
              </a:rPr>
              <a:t>We need to think about how we're going to get from where we are now, to where we need to be in 2025.  </a:t>
            </a:r>
            <a:endParaRPr lang="en-AU" dirty="0">
              <a:cs typeface="Calibri"/>
            </a:endParaRPr>
          </a:p>
        </p:txBody>
      </p:sp>
      <p:sp>
        <p:nvSpPr>
          <p:cNvPr id="4" name="Slide Number Placeholder 3"/>
          <p:cNvSpPr>
            <a:spLocks noGrp="1"/>
          </p:cNvSpPr>
          <p:nvPr>
            <p:ph type="sldNum" sz="quarter" idx="5"/>
          </p:nvPr>
        </p:nvSpPr>
        <p:spPr/>
        <p:txBody>
          <a:bodyPr/>
          <a:lstStyle/>
          <a:p>
            <a:fld id="{34210E79-B870-4C87-98D8-07960F5867E9}" type="slidenum">
              <a:rPr lang="en-AU" smtClean="0"/>
              <a:t>29</a:t>
            </a:fld>
            <a:endParaRPr lang="en-AU"/>
          </a:p>
        </p:txBody>
      </p:sp>
    </p:spTree>
    <p:extLst>
      <p:ext uri="{BB962C8B-B14F-4D97-AF65-F5344CB8AC3E}">
        <p14:creationId xmlns:p14="http://schemas.microsoft.com/office/powerpoint/2010/main" val="1925068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lens is many things and is unique to the specific culture of Christadelphians across Adelaide.  Our culture, is going to be different from other Heritages, not better, just different.  Every school is different.  Every school has their own lens that they need to look at the direction of education (and even the Australian Curriculum) through.</a:t>
            </a:r>
          </a:p>
          <a:p>
            <a:endParaRPr lang="en-AU" dirty="0"/>
          </a:p>
          <a:p>
            <a:r>
              <a:rPr lang="en-AU" dirty="0"/>
              <a:t>Our lens can be summed up through the objectives of the school.</a:t>
            </a:r>
          </a:p>
        </p:txBody>
      </p:sp>
      <p:sp>
        <p:nvSpPr>
          <p:cNvPr id="4" name="Slide Number Placeholder 3"/>
          <p:cNvSpPr>
            <a:spLocks noGrp="1"/>
          </p:cNvSpPr>
          <p:nvPr>
            <p:ph type="sldNum" sz="quarter" idx="5"/>
          </p:nvPr>
        </p:nvSpPr>
        <p:spPr/>
        <p:txBody>
          <a:bodyPr/>
          <a:lstStyle/>
          <a:p>
            <a:fld id="{34210E79-B870-4C87-98D8-07960F5867E9}" type="slidenum">
              <a:rPr lang="en-AU" smtClean="0"/>
              <a:t>3</a:t>
            </a:fld>
            <a:endParaRPr lang="en-AU"/>
          </a:p>
        </p:txBody>
      </p:sp>
    </p:spTree>
    <p:extLst>
      <p:ext uri="{BB962C8B-B14F-4D97-AF65-F5344CB8AC3E}">
        <p14:creationId xmlns:p14="http://schemas.microsoft.com/office/powerpoint/2010/main" val="3899138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Heritage College Objectives (first 5)</a:t>
            </a:r>
          </a:p>
          <a:p>
            <a:endParaRPr lang="en-US" dirty="0"/>
          </a:p>
          <a:p>
            <a:r>
              <a:rPr lang="en-US" b="1" dirty="0"/>
              <a:t>Godly characteristics</a:t>
            </a:r>
            <a:r>
              <a:rPr lang="en-US" dirty="0"/>
              <a:t> – we do this is pretty well.  This doesn’t change.  God doesn’t change, his character doesn’t change.  What is right, is always going to be right.  What's right doesn't change, and what's wrong doesn't change (despite what society might say)</a:t>
            </a:r>
            <a:endParaRPr lang="en-US" dirty="0">
              <a:cs typeface="Calibri"/>
            </a:endParaRPr>
          </a:p>
          <a:p>
            <a:endParaRPr lang="en-US" dirty="0"/>
          </a:p>
          <a:p>
            <a:r>
              <a:rPr lang="en-US" b="1" dirty="0"/>
              <a:t>Quality education</a:t>
            </a:r>
            <a:r>
              <a:rPr lang="en-US" dirty="0"/>
              <a:t> – what defines quality is going to change.  What even is quality?  What does it even mean?  We'll likely have different perspectives.  Different systems around the world have different criteria/definitions.  The key for us, is that whatever we take quality to mean, it must be done in a biblical context, and that this is a defining element of the 'quality' of the education we provide.</a:t>
            </a:r>
            <a:endParaRPr lang="en-US" dirty="0">
              <a:cs typeface="Calibri"/>
            </a:endParaRPr>
          </a:p>
          <a:p>
            <a:endParaRPr lang="en-US" dirty="0">
              <a:cs typeface="Calibri"/>
            </a:endParaRPr>
          </a:p>
          <a:p>
            <a:r>
              <a:rPr lang="en-US" dirty="0">
                <a:cs typeface="Calibri"/>
              </a:rPr>
              <a:t>But what about the quality of content and skills?  </a:t>
            </a:r>
          </a:p>
          <a:p>
            <a:endParaRPr lang="en-US" dirty="0"/>
          </a:p>
          <a:p>
            <a:r>
              <a:rPr lang="en-US" dirty="0"/>
              <a:t>If I was to give the same kind of teaching, both with content and skills, that was directed when I first started teaching, then the quality of that education is going to be poor.  It’s not going to set students up for life post school.  E.g. teaching kids about how a floppy disk works is not relevant and serves no purpose.  The needs of students has also changed – e.g. attention span is significantly less than when I first started at heritage (not a negative, just different) and so for us to provide a quality education, we need to be alert to these kinds of changes going on for our young people and therefore adapt to it</a:t>
            </a:r>
            <a:endParaRPr lang="en-US" dirty="0">
              <a:cs typeface="Calibri"/>
            </a:endParaRPr>
          </a:p>
          <a:p>
            <a:endParaRPr lang="en-US" dirty="0">
              <a:cs typeface="Calibri"/>
            </a:endParaRPr>
          </a:p>
          <a:p>
            <a:r>
              <a:rPr lang="en-US" b="1" dirty="0">
                <a:cs typeface="Calibri"/>
              </a:rPr>
              <a:t>Full potential</a:t>
            </a:r>
            <a:r>
              <a:rPr lang="en-US" dirty="0">
                <a:cs typeface="Calibri"/>
              </a:rPr>
              <a:t> – This is an interesting one.  I like the word 'inspire'.  And this is where student agency is actually inbuilt into our objectives as a college.  This is something that we'll touch on later</a:t>
            </a:r>
            <a:endParaRPr lang="en-US" dirty="0"/>
          </a:p>
          <a:p>
            <a:endParaRPr lang="en-US" dirty="0"/>
          </a:p>
          <a:p>
            <a:r>
              <a:rPr lang="en-US" b="1" dirty="0"/>
              <a:t>Safe, happy, spiritual</a:t>
            </a:r>
            <a:r>
              <a:rPr lang="en-US" dirty="0"/>
              <a:t> – similar to the first one.  We do this pretty well.  Our kids are generally happy and safe, and I’d say that it’s a pretty spiritually focused environment for them to be in.</a:t>
            </a:r>
            <a:endParaRPr lang="en-US" dirty="0">
              <a:cs typeface="Calibri"/>
            </a:endParaRPr>
          </a:p>
          <a:p>
            <a:endParaRPr lang="en-US" dirty="0"/>
          </a:p>
          <a:p>
            <a:r>
              <a:rPr lang="en-US" b="1" dirty="0"/>
              <a:t>Skills </a:t>
            </a:r>
            <a:r>
              <a:rPr lang="en-US" dirty="0"/>
              <a:t>– for life and in Christ – skills for life – significantly different over time.  Skills for life in Christ haven’t really changed other than understanding how people change</a:t>
            </a:r>
          </a:p>
          <a:p>
            <a:endParaRPr lang="en-US" dirty="0"/>
          </a:p>
          <a:p>
            <a:r>
              <a:rPr lang="en-US" dirty="0"/>
              <a:t>So, when we look at the direction of education, everything must pass through this lens.  BUT, the nature of these objectives, by their very nature require us to change over time.</a:t>
            </a:r>
            <a:endParaRPr lang="en-AU" dirty="0"/>
          </a:p>
        </p:txBody>
      </p:sp>
      <p:sp>
        <p:nvSpPr>
          <p:cNvPr id="4" name="Slide Number Placeholder 3"/>
          <p:cNvSpPr>
            <a:spLocks noGrp="1"/>
          </p:cNvSpPr>
          <p:nvPr>
            <p:ph type="sldNum" sz="quarter" idx="5"/>
          </p:nvPr>
        </p:nvSpPr>
        <p:spPr/>
        <p:txBody>
          <a:bodyPr/>
          <a:lstStyle/>
          <a:p>
            <a:fld id="{34210E79-B870-4C87-98D8-07960F5867E9}" type="slidenum">
              <a:rPr lang="en-AU" smtClean="0"/>
              <a:t>4</a:t>
            </a:fld>
            <a:endParaRPr lang="en-AU"/>
          </a:p>
        </p:txBody>
      </p:sp>
    </p:spTree>
    <p:extLst>
      <p:ext uri="{BB962C8B-B14F-4D97-AF65-F5344CB8AC3E}">
        <p14:creationId xmlns:p14="http://schemas.microsoft.com/office/powerpoint/2010/main" val="108989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Content is foundational to learning, it gives kids grounding.  BUT, for us as teachers, what are we getting them to DO with that content.</a:t>
            </a:r>
          </a:p>
          <a:p>
            <a:endParaRPr lang="en-US" dirty="0">
              <a:cs typeface="Calibri"/>
            </a:endParaRPr>
          </a:p>
          <a:p>
            <a:r>
              <a:rPr lang="en-US" dirty="0">
                <a:cs typeface="Calibri"/>
              </a:rPr>
              <a:t>Content and skills continue to take </a:t>
            </a:r>
            <a:r>
              <a:rPr lang="en-US" dirty="0" err="1">
                <a:cs typeface="Calibri"/>
              </a:rPr>
              <a:t>centre</a:t>
            </a:r>
            <a:r>
              <a:rPr lang="en-US" dirty="0">
                <a:cs typeface="Calibri"/>
              </a:rPr>
              <a:t> stage.  There are also other elements that are increasingly important too – which is what this presentation is about.</a:t>
            </a:r>
          </a:p>
        </p:txBody>
      </p:sp>
      <p:sp>
        <p:nvSpPr>
          <p:cNvPr id="4" name="Slide Number Placeholder 3"/>
          <p:cNvSpPr>
            <a:spLocks noGrp="1"/>
          </p:cNvSpPr>
          <p:nvPr>
            <p:ph type="sldNum" sz="quarter" idx="5"/>
          </p:nvPr>
        </p:nvSpPr>
        <p:spPr/>
        <p:txBody>
          <a:bodyPr/>
          <a:lstStyle/>
          <a:p>
            <a:fld id="{34210E79-B870-4C87-98D8-07960F5867E9}" type="slidenum">
              <a:rPr lang="en-AU" smtClean="0"/>
              <a:t>5</a:t>
            </a:fld>
            <a:endParaRPr lang="en-AU"/>
          </a:p>
        </p:txBody>
      </p:sp>
    </p:spTree>
    <p:extLst>
      <p:ext uri="{BB962C8B-B14F-4D97-AF65-F5344CB8AC3E}">
        <p14:creationId xmlns:p14="http://schemas.microsoft.com/office/powerpoint/2010/main" val="289468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alignment between the global, national and state directions.  Some slight differences.  In fact, there is probably greater alignment between state and global than there is with national.  (Education is constitutionally a state jurisdiction – which is why different states can do what they like, to an extent)</a:t>
            </a:r>
            <a:endParaRPr lang="en-AU" dirty="0"/>
          </a:p>
        </p:txBody>
      </p:sp>
      <p:sp>
        <p:nvSpPr>
          <p:cNvPr id="4" name="Slide Number Placeholder 3"/>
          <p:cNvSpPr>
            <a:spLocks noGrp="1"/>
          </p:cNvSpPr>
          <p:nvPr>
            <p:ph type="sldNum" sz="quarter" idx="5"/>
          </p:nvPr>
        </p:nvSpPr>
        <p:spPr/>
        <p:txBody>
          <a:bodyPr/>
          <a:lstStyle/>
          <a:p>
            <a:fld id="{34210E79-B870-4C87-98D8-07960F5867E9}" type="slidenum">
              <a:rPr lang="en-AU" smtClean="0"/>
              <a:t>6</a:t>
            </a:fld>
            <a:endParaRPr lang="en-AU"/>
          </a:p>
        </p:txBody>
      </p:sp>
    </p:spTree>
    <p:extLst>
      <p:ext uri="{BB962C8B-B14F-4D97-AF65-F5344CB8AC3E}">
        <p14:creationId xmlns:p14="http://schemas.microsoft.com/office/powerpoint/2010/main" val="1085865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looking at the direction of Education, we need to think about what we are providing our students and parents as a school.  And we need to be continually asking the question as to whether what we're doing here is a) keeping up with changes in education and b) more broadly with the environment students will be going in to post school</a:t>
            </a:r>
            <a:endParaRPr lang="en-US" dirty="0"/>
          </a:p>
          <a:p>
            <a:endParaRPr lang="en-AU" dirty="0"/>
          </a:p>
          <a:p>
            <a:r>
              <a:rPr lang="en-AU" dirty="0"/>
              <a:t>Schools and Churches are the only institutions that would be recognisable to someone who time travelled from the start of the industrial revolution to today.</a:t>
            </a:r>
            <a:endParaRPr lang="en-AU" dirty="0">
              <a:cs typeface="Calibri" panose="020F0502020204030204"/>
            </a:endParaRPr>
          </a:p>
          <a:p>
            <a:endParaRPr lang="en-AU" dirty="0"/>
          </a:p>
          <a:p>
            <a:r>
              <a:rPr lang="en-AU" dirty="0"/>
              <a:t>Schools generally take an industrial model – factory for making kids.  In one end and out the other.</a:t>
            </a:r>
          </a:p>
          <a:p>
            <a:endParaRPr lang="en-AU" dirty="0"/>
          </a:p>
          <a:p>
            <a:r>
              <a:rPr lang="en-AU" dirty="0"/>
              <a:t>Re-envisioning of education.  Not because it needs changing, but because society is changing at breakneck speed and we need to adapt to keep up or we risk doing damage to our students and not equipping them for life post school.  </a:t>
            </a:r>
          </a:p>
          <a:p>
            <a:endParaRPr lang="en-AU" dirty="0"/>
          </a:p>
          <a:p>
            <a:r>
              <a:rPr lang="en-AU" dirty="0"/>
              <a:t>If we always do what we always did, we’re not going to get what we always got, we’re going to get worse.  So, change is our reality.  We need to start thinking about education differently.</a:t>
            </a:r>
            <a:endParaRPr lang="en-AU" dirty="0">
              <a:cs typeface="Calibri"/>
            </a:endParaRPr>
          </a:p>
        </p:txBody>
      </p:sp>
      <p:sp>
        <p:nvSpPr>
          <p:cNvPr id="4" name="Slide Number Placeholder 3"/>
          <p:cNvSpPr>
            <a:spLocks noGrp="1"/>
          </p:cNvSpPr>
          <p:nvPr>
            <p:ph type="sldNum" sz="quarter" idx="5"/>
          </p:nvPr>
        </p:nvSpPr>
        <p:spPr/>
        <p:txBody>
          <a:bodyPr/>
          <a:lstStyle/>
          <a:p>
            <a:fld id="{34210E79-B870-4C87-98D8-07960F5867E9}" type="slidenum">
              <a:rPr lang="en-AU" smtClean="0"/>
              <a:t>7</a:t>
            </a:fld>
            <a:endParaRPr lang="en-AU"/>
          </a:p>
        </p:txBody>
      </p:sp>
    </p:spTree>
    <p:extLst>
      <p:ext uri="{BB962C8B-B14F-4D97-AF65-F5344CB8AC3E}">
        <p14:creationId xmlns:p14="http://schemas.microsoft.com/office/powerpoint/2010/main" val="124131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Banks missed crypto</a:t>
            </a:r>
          </a:p>
          <a:p>
            <a:r>
              <a:rPr lang="en-AU" dirty="0"/>
              <a:t>Kodak missed apple</a:t>
            </a:r>
          </a:p>
          <a:p>
            <a:r>
              <a:rPr lang="en-AU" dirty="0"/>
              <a:t>Taxi’s missed uber</a:t>
            </a:r>
          </a:p>
          <a:p>
            <a:r>
              <a:rPr lang="en-AU" dirty="0"/>
              <a:t>Hotels missed Air BnB</a:t>
            </a:r>
          </a:p>
          <a:p>
            <a:r>
              <a:rPr lang="en-AU" dirty="0"/>
              <a:t>Blockbuster missed Netflix</a:t>
            </a:r>
          </a:p>
          <a:p>
            <a:r>
              <a:rPr lang="en-AU" dirty="0"/>
              <a:t>Borders missed e-books</a:t>
            </a:r>
          </a:p>
          <a:p>
            <a:endParaRPr lang="en-AU" dirty="0">
              <a:cs typeface="Calibri" panose="020F0502020204030204"/>
            </a:endParaRPr>
          </a:p>
          <a:p>
            <a:r>
              <a:rPr lang="en-AU" dirty="0">
                <a:cs typeface="Calibri" panose="020F0502020204030204"/>
              </a:rPr>
              <a:t>We're not talking about changing the business model (though I do find that interesting), but we ARE talking about change.  That society is changing and that we, as professionals, need to change what we do in preparing our students to be ready for when they leave us.</a:t>
            </a:r>
          </a:p>
        </p:txBody>
      </p:sp>
      <p:sp>
        <p:nvSpPr>
          <p:cNvPr id="4" name="Slide Number Placeholder 3"/>
          <p:cNvSpPr>
            <a:spLocks noGrp="1"/>
          </p:cNvSpPr>
          <p:nvPr>
            <p:ph type="sldNum" sz="quarter" idx="5"/>
          </p:nvPr>
        </p:nvSpPr>
        <p:spPr/>
        <p:txBody>
          <a:bodyPr/>
          <a:lstStyle/>
          <a:p>
            <a:fld id="{34210E79-B870-4C87-98D8-07960F5867E9}" type="slidenum">
              <a:rPr lang="en-AU" smtClean="0"/>
              <a:t>8</a:t>
            </a:fld>
            <a:endParaRPr lang="en-AU"/>
          </a:p>
        </p:txBody>
      </p:sp>
    </p:spTree>
    <p:extLst>
      <p:ext uri="{BB962C8B-B14F-4D97-AF65-F5344CB8AC3E}">
        <p14:creationId xmlns:p14="http://schemas.microsoft.com/office/powerpoint/2010/main" val="372711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Times are changing, and we need to try and keep up with the change.</a:t>
            </a:r>
          </a:p>
          <a:p>
            <a:endParaRPr lang="en-AU" dirty="0">
              <a:cs typeface="Calibri"/>
            </a:endParaRPr>
          </a:p>
          <a:p>
            <a:r>
              <a:rPr lang="en-AU" dirty="0">
                <a:cs typeface="Calibri"/>
              </a:rPr>
              <a:t>Phase 1 – We are always making adaptations E.g. to curriculum docs, lesson plans, resources etc...  And they can reflect the changes going on in society to an extent.  Also tweaks to curriculum such as V9</a:t>
            </a:r>
          </a:p>
          <a:p>
            <a:endParaRPr lang="en-AU" dirty="0">
              <a:cs typeface="Calibri"/>
            </a:endParaRPr>
          </a:p>
          <a:p>
            <a:r>
              <a:rPr lang="en-AU" dirty="0">
                <a:cs typeface="Calibri"/>
              </a:rPr>
              <a:t>Phase 2 – but what happens over time is that we keep making these smaller changes, but the environment is changing at a faster pace than we are.  </a:t>
            </a:r>
          </a:p>
          <a:p>
            <a:endParaRPr lang="en-AU" dirty="0">
              <a:cs typeface="Calibri"/>
            </a:endParaRPr>
          </a:p>
          <a:p>
            <a:r>
              <a:rPr lang="en-AU" dirty="0">
                <a:cs typeface="Calibri"/>
              </a:rPr>
              <a:t>Phase 3 – and so, if we don't change we end up in the state of flux.  No mans land.  The environment is now changing faster and faster, and so we need to try and keep up with that.</a:t>
            </a:r>
          </a:p>
          <a:p>
            <a:endParaRPr lang="en-AU" dirty="0">
              <a:cs typeface="Calibri"/>
            </a:endParaRPr>
          </a:p>
          <a:p>
            <a:r>
              <a:rPr lang="en-AU" dirty="0">
                <a:cs typeface="Calibri"/>
              </a:rPr>
              <a:t>Phase 4 – If we don't keep up, it gets to crisis point.  You either make a wholesale change to the entire business model or you cease to exist</a:t>
            </a:r>
          </a:p>
          <a:p>
            <a:endParaRPr lang="en-AU" dirty="0"/>
          </a:p>
          <a:p>
            <a:r>
              <a:rPr lang="en-AU" dirty="0">
                <a:cs typeface="Calibri"/>
              </a:rPr>
              <a:t>The lesson really is, </a:t>
            </a:r>
            <a:r>
              <a:rPr lang="en-AU" dirty="0"/>
              <a:t>what worked yesterday is unlikely to work tomorrow – in many cases.  And it certainly wont equip students for the world of tomorrow.  So, we need to be alert to what is going on 'environmentally' and adapt to it.</a:t>
            </a:r>
            <a:endParaRPr lang="en-AU" dirty="0">
              <a:cs typeface="Calibri" panose="020F0502020204030204"/>
            </a:endParaRPr>
          </a:p>
          <a:p>
            <a:endParaRPr lang="en-AU" dirty="0">
              <a:cs typeface="Calibri" panose="020F0502020204030204"/>
            </a:endParaRPr>
          </a:p>
          <a:p>
            <a:r>
              <a:rPr lang="en-AU" dirty="0">
                <a:cs typeface="Calibri" panose="020F0502020204030204"/>
              </a:rPr>
              <a:t>But we don't like doing that, as a general rule</a:t>
            </a:r>
          </a:p>
          <a:p>
            <a:endParaRPr lang="en-AU" dirty="0">
              <a:cs typeface="Calibri" panose="020F0502020204030204"/>
            </a:endParaRPr>
          </a:p>
          <a:p>
            <a:r>
              <a:rPr lang="en-AU" dirty="0">
                <a:cs typeface="Calibri" panose="020F0502020204030204"/>
              </a:rPr>
              <a:t>Change is inevitable</a:t>
            </a:r>
          </a:p>
        </p:txBody>
      </p:sp>
      <p:sp>
        <p:nvSpPr>
          <p:cNvPr id="4" name="Slide Number Placeholder 3"/>
          <p:cNvSpPr>
            <a:spLocks noGrp="1"/>
          </p:cNvSpPr>
          <p:nvPr>
            <p:ph type="sldNum" sz="quarter" idx="5"/>
          </p:nvPr>
        </p:nvSpPr>
        <p:spPr/>
        <p:txBody>
          <a:bodyPr/>
          <a:lstStyle/>
          <a:p>
            <a:fld id="{34210E79-B870-4C87-98D8-07960F5867E9}" type="slidenum">
              <a:rPr lang="en-AU" smtClean="0"/>
              <a:t>9</a:t>
            </a:fld>
            <a:endParaRPr lang="en-AU"/>
          </a:p>
        </p:txBody>
      </p:sp>
    </p:spTree>
    <p:extLst>
      <p:ext uri="{BB962C8B-B14F-4D97-AF65-F5344CB8AC3E}">
        <p14:creationId xmlns:p14="http://schemas.microsoft.com/office/powerpoint/2010/main" val="3055804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5/3/2023</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50036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5/3/2023</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115572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5/3/2023</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6528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5/3/2023</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2028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5/3/2023</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8431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5/3/2023</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789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5/3/2023</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74000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5/3/2023</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87937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5/3/2023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08972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5/3/2023</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76547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5/3/2023</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97223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5/3/2023</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42721594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oecd.org/education/2030-project/teaching-and-learning/learning/learning-compass-203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v9rZOa3CUC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9674E1-18E5-42B9-8E91-7DE00BD729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3" name="Group 12">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4" name="Straight Connector 13">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262DCFE-31FB-2B97-9234-ACEA0F6919DB}"/>
              </a:ext>
            </a:extLst>
          </p:cNvPr>
          <p:cNvSpPr>
            <a:spLocks noGrp="1"/>
          </p:cNvSpPr>
          <p:nvPr>
            <p:ph type="ctrTitle"/>
          </p:nvPr>
        </p:nvSpPr>
        <p:spPr>
          <a:xfrm>
            <a:off x="453142" y="732349"/>
            <a:ext cx="6542912" cy="2782508"/>
          </a:xfrm>
        </p:spPr>
        <p:txBody>
          <a:bodyPr anchor="ctr">
            <a:normAutofit/>
          </a:bodyPr>
          <a:lstStyle/>
          <a:p>
            <a:pPr algn="l"/>
            <a:r>
              <a:rPr lang="en-AU" dirty="0"/>
              <a:t>The direction of Education</a:t>
            </a:r>
          </a:p>
        </p:txBody>
      </p:sp>
      <p:sp>
        <p:nvSpPr>
          <p:cNvPr id="3" name="Subtitle 2">
            <a:extLst>
              <a:ext uri="{FF2B5EF4-FFF2-40B4-BE49-F238E27FC236}">
                <a16:creationId xmlns:a16="http://schemas.microsoft.com/office/drawing/2014/main" id="{3D2CC749-6D53-F985-EA04-9D376EF098E6}"/>
              </a:ext>
            </a:extLst>
          </p:cNvPr>
          <p:cNvSpPr>
            <a:spLocks noGrp="1"/>
          </p:cNvSpPr>
          <p:nvPr>
            <p:ph type="subTitle" idx="1"/>
          </p:nvPr>
        </p:nvSpPr>
        <p:spPr>
          <a:xfrm>
            <a:off x="6170759" y="948579"/>
            <a:ext cx="4612131" cy="2232201"/>
          </a:xfrm>
        </p:spPr>
        <p:txBody>
          <a:bodyPr anchor="ctr">
            <a:normAutofit/>
          </a:bodyPr>
          <a:lstStyle/>
          <a:p>
            <a:r>
              <a:rPr lang="en-AU" dirty="0"/>
              <a:t>…and the role of </a:t>
            </a:r>
          </a:p>
          <a:p>
            <a:r>
              <a:rPr lang="en-AU" dirty="0"/>
              <a:t>Heritage College</a:t>
            </a:r>
          </a:p>
        </p:txBody>
      </p:sp>
      <p:sp>
        <p:nvSpPr>
          <p:cNvPr id="44" name="Right Triangle 43">
            <a:extLst>
              <a:ext uri="{FF2B5EF4-FFF2-40B4-BE49-F238E27FC236}">
                <a16:creationId xmlns:a16="http://schemas.microsoft.com/office/drawing/2014/main" id="{94D786EB-944C-47D5-B631-899F4029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abstract burst of blue and pink">
            <a:extLst>
              <a:ext uri="{FF2B5EF4-FFF2-40B4-BE49-F238E27FC236}">
                <a16:creationId xmlns:a16="http://schemas.microsoft.com/office/drawing/2014/main" id="{E109126A-059B-BD9B-C10A-09CA0BA16583}"/>
              </a:ext>
            </a:extLst>
          </p:cNvPr>
          <p:cNvPicPr>
            <a:picLocks noChangeAspect="1"/>
          </p:cNvPicPr>
          <p:nvPr/>
        </p:nvPicPr>
        <p:blipFill rotWithShape="1">
          <a:blip r:embed="rId3"/>
          <a:srcRect t="30217" r="2" b="17326"/>
          <a:stretch/>
        </p:blipFill>
        <p:spPr>
          <a:xfrm>
            <a:off x="1" y="3271957"/>
            <a:ext cx="12198212" cy="3599364"/>
          </a:xfrm>
          <a:custGeom>
            <a:avLst/>
            <a:gdLst/>
            <a:ahLst/>
            <a:cxnLst/>
            <a:rect l="l" t="t" r="r" b="b"/>
            <a:pathLst>
              <a:path w="12178449" h="3424057">
                <a:moveTo>
                  <a:pt x="8778628" y="0"/>
                </a:moveTo>
                <a:lnTo>
                  <a:pt x="9096995" y="0"/>
                </a:lnTo>
                <a:lnTo>
                  <a:pt x="9540073" y="10341"/>
                </a:lnTo>
                <a:cubicBezTo>
                  <a:pt x="10154127" y="37036"/>
                  <a:pt x="10847400" y="104023"/>
                  <a:pt x="11653844" y="224215"/>
                </a:cubicBezTo>
                <a:lnTo>
                  <a:pt x="12178449" y="307575"/>
                </a:lnTo>
                <a:lnTo>
                  <a:pt x="12178449" y="3424056"/>
                </a:lnTo>
                <a:lnTo>
                  <a:pt x="0" y="3424057"/>
                </a:lnTo>
                <a:lnTo>
                  <a:pt x="0" y="1093185"/>
                </a:lnTo>
                <a:lnTo>
                  <a:pt x="851945" y="1080793"/>
                </a:lnTo>
                <a:cubicBezTo>
                  <a:pt x="4637202" y="967650"/>
                  <a:pt x="5848483" y="115490"/>
                  <a:pt x="8385751" y="7749"/>
                </a:cubicBezTo>
                <a:close/>
              </a:path>
            </a:pathLst>
          </a:custGeom>
        </p:spPr>
      </p:pic>
      <p:pic>
        <p:nvPicPr>
          <p:cNvPr id="12" name="Picture 11" descr="A picture containing logo&#10;&#10;Description automatically generated">
            <a:extLst>
              <a:ext uri="{FF2B5EF4-FFF2-40B4-BE49-F238E27FC236}">
                <a16:creationId xmlns:a16="http://schemas.microsoft.com/office/drawing/2014/main" id="{0A933460-4D35-A12D-73B2-C7BF67C00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1283" y="170998"/>
            <a:ext cx="1383773" cy="1490760"/>
          </a:xfrm>
          <a:prstGeom prst="rect">
            <a:avLst/>
          </a:prstGeom>
        </p:spPr>
      </p:pic>
    </p:spTree>
    <p:extLst>
      <p:ext uri="{BB962C8B-B14F-4D97-AF65-F5344CB8AC3E}">
        <p14:creationId xmlns:p14="http://schemas.microsoft.com/office/powerpoint/2010/main" val="2932481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7EE60796-BC52-4154-A3A9-773DE828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ight Triangle 13">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ocument 15">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94907" y="1744296"/>
            <a:ext cx="6858000" cy="3369413"/>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18" name="Group 17">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9" name="Straight Connector 18">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F447352-F466-CE0D-1D20-C8F838130954}"/>
              </a:ext>
            </a:extLst>
          </p:cNvPr>
          <p:cNvSpPr>
            <a:spLocks noGrp="1"/>
          </p:cNvSpPr>
          <p:nvPr>
            <p:ph type="title"/>
          </p:nvPr>
        </p:nvSpPr>
        <p:spPr>
          <a:xfrm>
            <a:off x="457200" y="732348"/>
            <a:ext cx="6159160" cy="2240735"/>
          </a:xfrm>
        </p:spPr>
        <p:txBody>
          <a:bodyPr>
            <a:normAutofit/>
          </a:bodyPr>
          <a:lstStyle/>
          <a:p>
            <a:r>
              <a:rPr lang="en-AU" dirty="0"/>
              <a:t>OECD Learning Compass</a:t>
            </a:r>
          </a:p>
        </p:txBody>
      </p:sp>
      <p:sp>
        <p:nvSpPr>
          <p:cNvPr id="3" name="Content Placeholder 2">
            <a:extLst>
              <a:ext uri="{FF2B5EF4-FFF2-40B4-BE49-F238E27FC236}">
                <a16:creationId xmlns:a16="http://schemas.microsoft.com/office/drawing/2014/main" id="{DF7B2362-94D6-46C2-A3BD-873A2AEBF4BE}"/>
              </a:ext>
            </a:extLst>
          </p:cNvPr>
          <p:cNvSpPr>
            <a:spLocks noGrp="1"/>
          </p:cNvSpPr>
          <p:nvPr>
            <p:ph idx="1"/>
          </p:nvPr>
        </p:nvSpPr>
        <p:spPr>
          <a:xfrm>
            <a:off x="457200" y="3264832"/>
            <a:ext cx="6159160" cy="2998983"/>
          </a:xfrm>
        </p:spPr>
        <p:txBody>
          <a:bodyPr vert="horz" lIns="91440" tIns="45720" rIns="91440" bIns="45720" rtlCol="0" anchor="t">
            <a:normAutofit/>
          </a:bodyPr>
          <a:lstStyle/>
          <a:p>
            <a:r>
              <a:rPr lang="en-AU" sz="1800" dirty="0"/>
              <a:t>The major direction that Education is heading as outlined by the OECD</a:t>
            </a:r>
          </a:p>
          <a:p>
            <a:endParaRPr lang="en-AU" sz="1800"/>
          </a:p>
          <a:p>
            <a:r>
              <a:rPr lang="en-AU" sz="1800" dirty="0">
                <a:hlinkClick r:id="rId3"/>
              </a:rPr>
              <a:t>https://www.oecd.org/education/2030-project/teaching-and-learning/learning/learning-compass-2030/</a:t>
            </a:r>
            <a:r>
              <a:rPr lang="en-AU" sz="1800" dirty="0"/>
              <a:t> </a:t>
            </a:r>
          </a:p>
        </p:txBody>
      </p:sp>
      <p:pic>
        <p:nvPicPr>
          <p:cNvPr id="5" name="Picture 4" descr="Diagram, schematic&#10;&#10;Description automatically generated">
            <a:extLst>
              <a:ext uri="{FF2B5EF4-FFF2-40B4-BE49-F238E27FC236}">
                <a16:creationId xmlns:a16="http://schemas.microsoft.com/office/drawing/2014/main" id="{B51B4849-64B0-E2BE-8367-D6B095E7DD7A}"/>
              </a:ext>
            </a:extLst>
          </p:cNvPr>
          <p:cNvPicPr>
            <a:picLocks noChangeAspect="1"/>
          </p:cNvPicPr>
          <p:nvPr/>
        </p:nvPicPr>
        <p:blipFill rotWithShape="1">
          <a:blip r:embed="rId4"/>
          <a:srcRect l="4416" t="59372" r="34570" b="4406"/>
          <a:stretch/>
        </p:blipFill>
        <p:spPr>
          <a:xfrm>
            <a:off x="6983514" y="1835351"/>
            <a:ext cx="5009616" cy="3295338"/>
          </a:xfrm>
          <a:prstGeom prst="rect">
            <a:avLst/>
          </a:prstGeom>
        </p:spPr>
      </p:pic>
    </p:spTree>
    <p:extLst>
      <p:ext uri="{BB962C8B-B14F-4D97-AF65-F5344CB8AC3E}">
        <p14:creationId xmlns:p14="http://schemas.microsoft.com/office/powerpoint/2010/main" val="1064819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7C2BA-A676-88C5-F095-8D3E48543380}"/>
              </a:ext>
            </a:extLst>
          </p:cNvPr>
          <p:cNvSpPr>
            <a:spLocks noGrp="1"/>
          </p:cNvSpPr>
          <p:nvPr>
            <p:ph type="title"/>
          </p:nvPr>
        </p:nvSpPr>
        <p:spPr/>
        <p:txBody>
          <a:bodyPr/>
          <a:lstStyle/>
          <a:p>
            <a:r>
              <a:rPr lang="en-AU" dirty="0"/>
              <a:t>OECD Learning Compass</a:t>
            </a:r>
          </a:p>
        </p:txBody>
      </p:sp>
      <p:sp>
        <p:nvSpPr>
          <p:cNvPr id="3" name="Content Placeholder 2">
            <a:extLst>
              <a:ext uri="{FF2B5EF4-FFF2-40B4-BE49-F238E27FC236}">
                <a16:creationId xmlns:a16="http://schemas.microsoft.com/office/drawing/2014/main" id="{FDD3F3E9-C50D-251D-F122-E92959A11324}"/>
              </a:ext>
            </a:extLst>
          </p:cNvPr>
          <p:cNvSpPr>
            <a:spLocks noGrp="1"/>
          </p:cNvSpPr>
          <p:nvPr>
            <p:ph idx="1"/>
          </p:nvPr>
        </p:nvSpPr>
        <p:spPr/>
        <p:txBody>
          <a:bodyPr/>
          <a:lstStyle/>
          <a:p>
            <a:endParaRPr lang="en-AU" dirty="0"/>
          </a:p>
        </p:txBody>
      </p:sp>
      <p:pic>
        <p:nvPicPr>
          <p:cNvPr id="5" name="Picture 4">
            <a:extLst>
              <a:ext uri="{FF2B5EF4-FFF2-40B4-BE49-F238E27FC236}">
                <a16:creationId xmlns:a16="http://schemas.microsoft.com/office/drawing/2014/main" id="{331E7ABF-2425-5FD0-C08B-7DC711F562CC}"/>
              </a:ext>
            </a:extLst>
          </p:cNvPr>
          <p:cNvPicPr>
            <a:picLocks noChangeAspect="1"/>
          </p:cNvPicPr>
          <p:nvPr/>
        </p:nvPicPr>
        <p:blipFill rotWithShape="1">
          <a:blip r:embed="rId3"/>
          <a:srcRect l="4416" t="59372" r="34570" b="4406"/>
          <a:stretch/>
        </p:blipFill>
        <p:spPr>
          <a:xfrm>
            <a:off x="2001544" y="1599248"/>
            <a:ext cx="7634243" cy="50278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9835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3712ED8D-807A-4E94-A9AF-C44676151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ight Triangle 13">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7" name="Straight Connector 16">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B0E75CE-37CF-C308-6C36-A4E2ED5A2374}"/>
              </a:ext>
            </a:extLst>
          </p:cNvPr>
          <p:cNvSpPr>
            <a:spLocks noGrp="1"/>
          </p:cNvSpPr>
          <p:nvPr>
            <p:ph type="title"/>
          </p:nvPr>
        </p:nvSpPr>
        <p:spPr>
          <a:xfrm>
            <a:off x="457201" y="732348"/>
            <a:ext cx="4419600" cy="2240735"/>
          </a:xfrm>
        </p:spPr>
        <p:txBody>
          <a:bodyPr>
            <a:normAutofit/>
          </a:bodyPr>
          <a:lstStyle/>
          <a:p>
            <a:r>
              <a:rPr lang="en-AU" dirty="0"/>
              <a:t>Jobs Outlook</a:t>
            </a:r>
          </a:p>
        </p:txBody>
      </p:sp>
      <p:sp>
        <p:nvSpPr>
          <p:cNvPr id="3" name="Content Placeholder 2">
            <a:extLst>
              <a:ext uri="{FF2B5EF4-FFF2-40B4-BE49-F238E27FC236}">
                <a16:creationId xmlns:a16="http://schemas.microsoft.com/office/drawing/2014/main" id="{66EFA7D6-D050-6EC0-5D5D-C587B3ED5259}"/>
              </a:ext>
            </a:extLst>
          </p:cNvPr>
          <p:cNvSpPr>
            <a:spLocks noGrp="1"/>
          </p:cNvSpPr>
          <p:nvPr>
            <p:ph idx="1"/>
          </p:nvPr>
        </p:nvSpPr>
        <p:spPr>
          <a:xfrm>
            <a:off x="457201" y="3264832"/>
            <a:ext cx="4419600" cy="3009494"/>
          </a:xfrm>
        </p:spPr>
        <p:txBody>
          <a:bodyPr vert="horz" lIns="91440" tIns="45720" rIns="91440" bIns="45720" rtlCol="0" anchor="t">
            <a:normAutofit/>
          </a:bodyPr>
          <a:lstStyle/>
          <a:p>
            <a:r>
              <a:rPr lang="en-AU" sz="1800"/>
              <a:t>Non-routine cognitive includes:</a:t>
            </a:r>
          </a:p>
          <a:p>
            <a:pPr marL="514350"/>
            <a:r>
              <a:rPr lang="en-AU" sz="1800"/>
              <a:t>Abstract thinking</a:t>
            </a:r>
            <a:endParaRPr lang="en-AU" sz="1800" dirty="0"/>
          </a:p>
          <a:p>
            <a:pPr marL="514350"/>
            <a:r>
              <a:rPr lang="en-AU" sz="1800" dirty="0"/>
              <a:t>System thinking</a:t>
            </a:r>
          </a:p>
          <a:p>
            <a:pPr marL="514350"/>
            <a:r>
              <a:rPr lang="en-AU" sz="1800"/>
              <a:t>Collaboration</a:t>
            </a:r>
            <a:endParaRPr lang="en-AU" sz="1800" dirty="0"/>
          </a:p>
          <a:p>
            <a:pPr marL="514350"/>
            <a:r>
              <a:rPr lang="en-AU" sz="1800" dirty="0"/>
              <a:t>Ability to experiment</a:t>
            </a:r>
          </a:p>
        </p:txBody>
      </p:sp>
      <p:sp>
        <p:nvSpPr>
          <p:cNvPr id="47" name="Flowchart: Document 8">
            <a:extLst>
              <a:ext uri="{FF2B5EF4-FFF2-40B4-BE49-F238E27FC236}">
                <a16:creationId xmlns:a16="http://schemas.microsoft.com/office/drawing/2014/main" id="{D8667B21-A39C-4ABB-9CED-0DD4CD739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0477" y="924332"/>
            <a:ext cx="6871335" cy="50226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47798">
                <a:moveTo>
                  <a:pt x="3" y="147"/>
                </a:moveTo>
                <a:lnTo>
                  <a:pt x="21623" y="0"/>
                </a:lnTo>
                <a:cubicBezTo>
                  <a:pt x="21623" y="5774"/>
                  <a:pt x="21642" y="38022"/>
                  <a:pt x="21642" y="43796"/>
                </a:cubicBezTo>
                <a:cubicBezTo>
                  <a:pt x="10842" y="43796"/>
                  <a:pt x="10842" y="50396"/>
                  <a:pt x="42" y="46646"/>
                </a:cubicBezTo>
                <a:cubicBezTo>
                  <a:pt x="61" y="31179"/>
                  <a:pt x="-16" y="15614"/>
                  <a:pt x="3" y="147"/>
                </a:cubicBezTo>
                <a:close/>
              </a:path>
            </a:pathLst>
          </a:cu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pic>
        <p:nvPicPr>
          <p:cNvPr id="5" name="Picture 4">
            <a:extLst>
              <a:ext uri="{FF2B5EF4-FFF2-40B4-BE49-F238E27FC236}">
                <a16:creationId xmlns:a16="http://schemas.microsoft.com/office/drawing/2014/main" id="{D9FEB653-1BF7-69CD-9E72-C3ADB1386139}"/>
              </a:ext>
            </a:extLst>
          </p:cNvPr>
          <p:cNvPicPr>
            <a:picLocks noChangeAspect="1"/>
          </p:cNvPicPr>
          <p:nvPr/>
        </p:nvPicPr>
        <p:blipFill rotWithShape="1">
          <a:blip r:embed="rId3"/>
          <a:srcRect l="25047" t="24652" r="31226" b="14466"/>
          <a:stretch/>
        </p:blipFill>
        <p:spPr>
          <a:xfrm>
            <a:off x="5203767" y="842205"/>
            <a:ext cx="6795701" cy="5322258"/>
          </a:xfrm>
          <a:prstGeom prst="rect">
            <a:avLst/>
          </a:prstGeom>
        </p:spPr>
      </p:pic>
    </p:spTree>
    <p:extLst>
      <p:ext uri="{BB962C8B-B14F-4D97-AF65-F5344CB8AC3E}">
        <p14:creationId xmlns:p14="http://schemas.microsoft.com/office/powerpoint/2010/main" val="276042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C85150-646B-4AB7-9F43-FC7AB7E6D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5" y="1559143"/>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7846E6-2501-F900-641E-2AF8BB008BCD}"/>
              </a:ext>
            </a:extLst>
          </p:cNvPr>
          <p:cNvSpPr>
            <a:spLocks noGrp="1"/>
          </p:cNvSpPr>
          <p:nvPr>
            <p:ph type="title"/>
          </p:nvPr>
        </p:nvSpPr>
        <p:spPr>
          <a:xfrm>
            <a:off x="457200" y="725467"/>
            <a:ext cx="4952999" cy="2247616"/>
          </a:xfrm>
        </p:spPr>
        <p:txBody>
          <a:bodyPr>
            <a:normAutofit/>
          </a:bodyPr>
          <a:lstStyle/>
          <a:p>
            <a:r>
              <a:rPr lang="en-AU" dirty="0"/>
              <a:t>Entrepreneurial Mindset</a:t>
            </a:r>
          </a:p>
        </p:txBody>
      </p:sp>
      <p:sp>
        <p:nvSpPr>
          <p:cNvPr id="3" name="Content Placeholder 2">
            <a:extLst>
              <a:ext uri="{FF2B5EF4-FFF2-40B4-BE49-F238E27FC236}">
                <a16:creationId xmlns:a16="http://schemas.microsoft.com/office/drawing/2014/main" id="{5DAFB31E-8F9D-4E97-8B08-9367AE9A70C1}"/>
              </a:ext>
            </a:extLst>
          </p:cNvPr>
          <p:cNvSpPr>
            <a:spLocks noGrp="1"/>
          </p:cNvSpPr>
          <p:nvPr>
            <p:ph idx="1"/>
          </p:nvPr>
        </p:nvSpPr>
        <p:spPr>
          <a:xfrm>
            <a:off x="457200" y="3264832"/>
            <a:ext cx="4952999" cy="3009494"/>
          </a:xfrm>
        </p:spPr>
        <p:txBody>
          <a:bodyPr vert="horz" lIns="91440" tIns="45720" rIns="91440" bIns="45720" rtlCol="0" anchor="t">
            <a:normAutofit/>
          </a:bodyPr>
          <a:lstStyle/>
          <a:p>
            <a:r>
              <a:rPr lang="en-AU" sz="1800"/>
              <a:t>This is </a:t>
            </a:r>
            <a:r>
              <a:rPr lang="en-AU" sz="1800" b="1" u="sng"/>
              <a:t>NOT</a:t>
            </a:r>
            <a:r>
              <a:rPr lang="en-AU" sz="1800"/>
              <a:t> about business</a:t>
            </a:r>
          </a:p>
          <a:p>
            <a:endParaRPr lang="en-AU" sz="1800"/>
          </a:p>
          <a:p>
            <a:r>
              <a:rPr lang="en-AU" sz="1800" b="0" i="0" dirty="0">
                <a:effectLst/>
                <a:latin typeface="Google Sans"/>
              </a:rPr>
              <a:t>An entrepreneurial mindset is resilient, resourceful, and solutions-oriented — even when the conditions say otherwise. People with these mindsets are lifelong knowledge-seekers who are curious and creative, and they are critical thinkers.</a:t>
            </a:r>
            <a:endParaRPr lang="en-AU" sz="1800" dirty="0"/>
          </a:p>
        </p:txBody>
      </p:sp>
      <p:pic>
        <p:nvPicPr>
          <p:cNvPr id="5" name="Picture 4" descr="Light bulb on yellow background with sketched light beams and cord">
            <a:extLst>
              <a:ext uri="{FF2B5EF4-FFF2-40B4-BE49-F238E27FC236}">
                <a16:creationId xmlns:a16="http://schemas.microsoft.com/office/drawing/2014/main" id="{04016B64-DC11-C260-2EC2-E4DD403619BD}"/>
              </a:ext>
            </a:extLst>
          </p:cNvPr>
          <p:cNvPicPr>
            <a:picLocks noChangeAspect="1"/>
          </p:cNvPicPr>
          <p:nvPr/>
        </p:nvPicPr>
        <p:blipFill rotWithShape="1">
          <a:blip r:embed="rId3"/>
          <a:srcRect l="43682" r="1364" b="8"/>
          <a:stretch/>
        </p:blipFill>
        <p:spPr>
          <a:xfrm>
            <a:off x="6075730" y="-3440"/>
            <a:ext cx="6129239" cy="6861439"/>
          </a:xfrm>
          <a:prstGeom prst="rect">
            <a:avLst/>
          </a:prstGeom>
        </p:spPr>
      </p:pic>
    </p:spTree>
    <p:extLst>
      <p:ext uri="{BB962C8B-B14F-4D97-AF65-F5344CB8AC3E}">
        <p14:creationId xmlns:p14="http://schemas.microsoft.com/office/powerpoint/2010/main" val="2264861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6F0C-7D15-2A07-9D9C-3849727DA19A}"/>
              </a:ext>
            </a:extLst>
          </p:cNvPr>
          <p:cNvSpPr>
            <a:spLocks noGrp="1"/>
          </p:cNvSpPr>
          <p:nvPr>
            <p:ph type="title"/>
          </p:nvPr>
        </p:nvSpPr>
        <p:spPr/>
        <p:txBody>
          <a:bodyPr/>
          <a:lstStyle/>
          <a:p>
            <a:r>
              <a:rPr lang="en-AU" dirty="0">
                <a:cs typeface="Posterama"/>
              </a:rPr>
              <a:t>2022 Skills outlook </a:t>
            </a:r>
            <a:br>
              <a:rPr lang="en-AU" dirty="0">
                <a:cs typeface="Posterama"/>
              </a:rPr>
            </a:br>
            <a:r>
              <a:rPr lang="en-AU" dirty="0">
                <a:cs typeface="Posterama"/>
              </a:rPr>
              <a:t>(World Economic Forum)</a:t>
            </a:r>
            <a:endParaRPr lang="en-AU" dirty="0"/>
          </a:p>
        </p:txBody>
      </p:sp>
      <p:sp>
        <p:nvSpPr>
          <p:cNvPr id="3" name="Content Placeholder 2">
            <a:extLst>
              <a:ext uri="{FF2B5EF4-FFF2-40B4-BE49-F238E27FC236}">
                <a16:creationId xmlns:a16="http://schemas.microsoft.com/office/drawing/2014/main" id="{5F4EF5D9-09B9-5499-25E8-376581F4F333}"/>
              </a:ext>
            </a:extLst>
          </p:cNvPr>
          <p:cNvSpPr>
            <a:spLocks noGrp="1"/>
          </p:cNvSpPr>
          <p:nvPr>
            <p:ph idx="1"/>
          </p:nvPr>
        </p:nvSpPr>
        <p:spPr/>
        <p:txBody>
          <a:bodyPr/>
          <a:lstStyle/>
          <a:p>
            <a:endParaRPr lang="en-AU"/>
          </a:p>
        </p:txBody>
      </p:sp>
      <p:pic>
        <p:nvPicPr>
          <p:cNvPr id="4098" name="Picture 2" descr="      ">
            <a:extLst>
              <a:ext uri="{FF2B5EF4-FFF2-40B4-BE49-F238E27FC236}">
                <a16:creationId xmlns:a16="http://schemas.microsoft.com/office/drawing/2014/main" id="{73AC1ED2-21EA-EBE6-C6E4-D2656498BE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667" b="25333"/>
          <a:stretch/>
        </p:blipFill>
        <p:spPr bwMode="auto">
          <a:xfrm>
            <a:off x="457200" y="2103120"/>
            <a:ext cx="10866120" cy="413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01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DEAE-3C1E-F4EE-5395-B0CBE838E29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39EC99EB-06D5-1B43-16D2-6EF48485DCA8}"/>
              </a:ext>
            </a:extLst>
          </p:cNvPr>
          <p:cNvSpPr>
            <a:spLocks noGrp="1"/>
          </p:cNvSpPr>
          <p:nvPr>
            <p:ph idx="1"/>
          </p:nvPr>
        </p:nvSpPr>
        <p:spPr/>
        <p:txBody>
          <a:bodyPr/>
          <a:lstStyle/>
          <a:p>
            <a:endParaRPr lang="en-AU"/>
          </a:p>
        </p:txBody>
      </p:sp>
      <p:pic>
        <p:nvPicPr>
          <p:cNvPr id="3074" name="Picture 2" descr="      ">
            <a:extLst>
              <a:ext uri="{FF2B5EF4-FFF2-40B4-BE49-F238E27FC236}">
                <a16:creationId xmlns:a16="http://schemas.microsoft.com/office/drawing/2014/main" id="{A5691A36-6139-BAA9-C8E8-5F26D1AD3C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4" b="7222"/>
          <a:stretch/>
        </p:blipFill>
        <p:spPr bwMode="auto">
          <a:xfrm>
            <a:off x="2105025" y="9525"/>
            <a:ext cx="7743825" cy="684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534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EAB1D88-A140-B9D3-028B-B35B1EEE9437}"/>
              </a:ext>
            </a:extLst>
          </p:cNvPr>
          <p:cNvSpPr>
            <a:spLocks noGrp="1"/>
          </p:cNvSpPr>
          <p:nvPr>
            <p:ph type="title"/>
          </p:nvPr>
        </p:nvSpPr>
        <p:spPr>
          <a:xfrm>
            <a:off x="457200" y="722025"/>
            <a:ext cx="4952999" cy="2247616"/>
          </a:xfrm>
        </p:spPr>
        <p:txBody>
          <a:bodyPr>
            <a:normAutofit/>
          </a:bodyPr>
          <a:lstStyle/>
          <a:p>
            <a:r>
              <a:rPr lang="en-US" dirty="0"/>
              <a:t>National direction</a:t>
            </a:r>
            <a:endParaRPr lang="en-AU" dirty="0"/>
          </a:p>
        </p:txBody>
      </p:sp>
      <p:sp>
        <p:nvSpPr>
          <p:cNvPr id="3" name="Content Placeholder 2">
            <a:extLst>
              <a:ext uri="{FF2B5EF4-FFF2-40B4-BE49-F238E27FC236}">
                <a16:creationId xmlns:a16="http://schemas.microsoft.com/office/drawing/2014/main" id="{928C5D27-A3C9-2395-6C11-7D7C95B6C331}"/>
              </a:ext>
            </a:extLst>
          </p:cNvPr>
          <p:cNvSpPr>
            <a:spLocks noGrp="1"/>
          </p:cNvSpPr>
          <p:nvPr>
            <p:ph idx="1"/>
          </p:nvPr>
        </p:nvSpPr>
        <p:spPr>
          <a:xfrm>
            <a:off x="457200" y="3261390"/>
            <a:ext cx="4952999" cy="3009494"/>
          </a:xfrm>
        </p:spPr>
        <p:txBody>
          <a:bodyPr vert="horz" lIns="91440" tIns="45720" rIns="91440" bIns="45720" rtlCol="0">
            <a:normAutofit/>
          </a:bodyPr>
          <a:lstStyle/>
          <a:p>
            <a:r>
              <a:rPr lang="en-US" sz="1800"/>
              <a:t>Version 9 of the Australian Curriculum</a:t>
            </a:r>
          </a:p>
          <a:p>
            <a:r>
              <a:rPr lang="en-US" sz="1800"/>
              <a:t>Content is less of a focus – 21% reduction</a:t>
            </a:r>
          </a:p>
          <a:p>
            <a:r>
              <a:rPr lang="en-US" sz="1800"/>
              <a:t>Greater emphasis on student well-being and the whole student</a:t>
            </a:r>
            <a:endParaRPr lang="en-AU" sz="1800"/>
          </a:p>
          <a:p>
            <a:r>
              <a:rPr lang="en-AU" sz="1800"/>
              <a:t>The capabilities – continue to be embedded within curriculum</a:t>
            </a:r>
            <a:endParaRPr lang="en-US" sz="1800"/>
          </a:p>
        </p:txBody>
      </p:sp>
      <p:pic>
        <p:nvPicPr>
          <p:cNvPr id="5" name="Picture 4" descr="White puzzle with one red piece">
            <a:extLst>
              <a:ext uri="{FF2B5EF4-FFF2-40B4-BE49-F238E27FC236}">
                <a16:creationId xmlns:a16="http://schemas.microsoft.com/office/drawing/2014/main" id="{1E07CE2E-B58C-7742-9DF1-0611D683FAC1}"/>
              </a:ext>
            </a:extLst>
          </p:cNvPr>
          <p:cNvPicPr>
            <a:picLocks noChangeAspect="1"/>
          </p:cNvPicPr>
          <p:nvPr/>
        </p:nvPicPr>
        <p:blipFill rotWithShape="1">
          <a:blip r:embed="rId3"/>
          <a:srcRect l="25696" r="24050" b="-2"/>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1353253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193D-11C0-C994-F057-666AE33C274C}"/>
              </a:ext>
            </a:extLst>
          </p:cNvPr>
          <p:cNvSpPr>
            <a:spLocks noGrp="1"/>
          </p:cNvSpPr>
          <p:nvPr>
            <p:ph type="title"/>
          </p:nvPr>
        </p:nvSpPr>
        <p:spPr/>
        <p:txBody>
          <a:bodyPr/>
          <a:lstStyle/>
          <a:p>
            <a:r>
              <a:rPr lang="en-AU" dirty="0"/>
              <a:t>State Directions</a:t>
            </a:r>
          </a:p>
        </p:txBody>
      </p:sp>
      <p:sp>
        <p:nvSpPr>
          <p:cNvPr id="3" name="Content Placeholder 2">
            <a:extLst>
              <a:ext uri="{FF2B5EF4-FFF2-40B4-BE49-F238E27FC236}">
                <a16:creationId xmlns:a16="http://schemas.microsoft.com/office/drawing/2014/main" id="{A5BC7DA5-A72A-BA31-C1C0-BFC47BB87FF8}"/>
              </a:ext>
            </a:extLst>
          </p:cNvPr>
          <p:cNvSpPr>
            <a:spLocks noGrp="1"/>
          </p:cNvSpPr>
          <p:nvPr>
            <p:ph idx="1"/>
          </p:nvPr>
        </p:nvSpPr>
        <p:spPr/>
        <p:txBody>
          <a:bodyPr vert="horz" lIns="91440" tIns="45720" rIns="91440" bIns="45720" rtlCol="0" anchor="t">
            <a:normAutofit/>
          </a:bodyPr>
          <a:lstStyle/>
          <a:p>
            <a:r>
              <a:rPr lang="en-AU" dirty="0"/>
              <a:t>The SACE </a:t>
            </a:r>
          </a:p>
          <a:p>
            <a:r>
              <a:rPr lang="en-AU" dirty="0"/>
              <a:t>Thrive initiative</a:t>
            </a:r>
          </a:p>
          <a:p>
            <a:r>
              <a:rPr lang="en-AU" dirty="0"/>
              <a:t>Capabilities focus</a:t>
            </a:r>
          </a:p>
          <a:p>
            <a:r>
              <a:rPr lang="en-AU" dirty="0"/>
              <a:t>EIF/AIF – requires a complete shift in thinking from what do I want to ‘do’ to who do I want to ‘be’.  It is capability focused.</a:t>
            </a:r>
          </a:p>
          <a:p>
            <a:r>
              <a:rPr lang="en-AU" dirty="0"/>
              <a:t>SACE Learner profile</a:t>
            </a:r>
          </a:p>
        </p:txBody>
      </p:sp>
    </p:spTree>
    <p:extLst>
      <p:ext uri="{BB962C8B-B14F-4D97-AF65-F5344CB8AC3E}">
        <p14:creationId xmlns:p14="http://schemas.microsoft.com/office/powerpoint/2010/main" val="4156147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DDE3-DC2E-6101-7A7D-A505DD302F5B}"/>
              </a:ext>
            </a:extLst>
          </p:cNvPr>
          <p:cNvSpPr>
            <a:spLocks noGrp="1"/>
          </p:cNvSpPr>
          <p:nvPr>
            <p:ph type="title"/>
          </p:nvPr>
        </p:nvSpPr>
        <p:spPr/>
        <p:txBody>
          <a:bodyPr/>
          <a:lstStyle/>
          <a:p>
            <a:r>
              <a:rPr lang="en-US" dirty="0"/>
              <a:t>‘Assessing capabilities’</a:t>
            </a:r>
            <a:endParaRPr lang="en-AU" dirty="0"/>
          </a:p>
        </p:txBody>
      </p:sp>
      <p:sp>
        <p:nvSpPr>
          <p:cNvPr id="3" name="Content Placeholder 2">
            <a:extLst>
              <a:ext uri="{FF2B5EF4-FFF2-40B4-BE49-F238E27FC236}">
                <a16:creationId xmlns:a16="http://schemas.microsoft.com/office/drawing/2014/main" id="{BC899B66-030A-FF86-298B-FA0DACA3D877}"/>
              </a:ext>
            </a:extLst>
          </p:cNvPr>
          <p:cNvSpPr>
            <a:spLocks noGrp="1"/>
          </p:cNvSpPr>
          <p:nvPr>
            <p:ph idx="1"/>
          </p:nvPr>
        </p:nvSpPr>
        <p:spPr/>
        <p:txBody>
          <a:bodyPr vert="horz" lIns="91440" tIns="45720" rIns="91440" bIns="45720" rtlCol="0" anchor="t">
            <a:normAutofit/>
          </a:bodyPr>
          <a:lstStyle/>
          <a:p>
            <a:r>
              <a:rPr lang="en-US" dirty="0"/>
              <a:t>Currently not assessed (except 1 performance standard in Research Project)</a:t>
            </a:r>
          </a:p>
          <a:p>
            <a:endParaRPr lang="en-US" dirty="0"/>
          </a:p>
        </p:txBody>
      </p:sp>
    </p:spTree>
    <p:extLst>
      <p:ext uri="{BB962C8B-B14F-4D97-AF65-F5344CB8AC3E}">
        <p14:creationId xmlns:p14="http://schemas.microsoft.com/office/powerpoint/2010/main" val="412476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1ED370B-8B65-9E2B-41E1-B5FD7076BC67}"/>
              </a:ext>
            </a:extLst>
          </p:cNvPr>
          <p:cNvSpPr>
            <a:spLocks noGrp="1"/>
          </p:cNvSpPr>
          <p:nvPr>
            <p:ph type="title"/>
          </p:nvPr>
        </p:nvSpPr>
        <p:spPr>
          <a:xfrm>
            <a:off x="457200" y="722025"/>
            <a:ext cx="4952999" cy="2247616"/>
          </a:xfrm>
        </p:spPr>
        <p:txBody>
          <a:bodyPr>
            <a:normAutofit/>
          </a:bodyPr>
          <a:lstStyle/>
          <a:p>
            <a:r>
              <a:rPr lang="en-AU" dirty="0"/>
              <a:t>What about Grades?</a:t>
            </a:r>
          </a:p>
        </p:txBody>
      </p:sp>
      <p:sp>
        <p:nvSpPr>
          <p:cNvPr id="3" name="Content Placeholder 2">
            <a:extLst>
              <a:ext uri="{FF2B5EF4-FFF2-40B4-BE49-F238E27FC236}">
                <a16:creationId xmlns:a16="http://schemas.microsoft.com/office/drawing/2014/main" id="{C3704075-82AE-EA86-8C70-A31350C535C3}"/>
              </a:ext>
            </a:extLst>
          </p:cNvPr>
          <p:cNvSpPr>
            <a:spLocks noGrp="1"/>
          </p:cNvSpPr>
          <p:nvPr>
            <p:ph idx="1"/>
          </p:nvPr>
        </p:nvSpPr>
        <p:spPr>
          <a:xfrm>
            <a:off x="457200" y="3261390"/>
            <a:ext cx="4952999" cy="3009494"/>
          </a:xfrm>
        </p:spPr>
        <p:txBody>
          <a:bodyPr>
            <a:normAutofit/>
          </a:bodyPr>
          <a:lstStyle/>
          <a:p>
            <a:pPr>
              <a:lnSpc>
                <a:spcPct val="100000"/>
              </a:lnSpc>
            </a:pPr>
            <a:r>
              <a:rPr lang="en-AU" sz="1800"/>
              <a:t>ATAR is used less often, with only 1 in 4 students using the ATAR as a means of University Entry</a:t>
            </a:r>
          </a:p>
          <a:p>
            <a:pPr>
              <a:lnSpc>
                <a:spcPct val="100000"/>
              </a:lnSpc>
            </a:pPr>
            <a:r>
              <a:rPr lang="en-AU" sz="1800"/>
              <a:t>Medical includes UCAT and Interview</a:t>
            </a:r>
          </a:p>
          <a:p>
            <a:pPr>
              <a:lnSpc>
                <a:spcPct val="100000"/>
              </a:lnSpc>
            </a:pPr>
            <a:r>
              <a:rPr lang="en-AU" sz="1800"/>
              <a:t>Grade based entry</a:t>
            </a:r>
          </a:p>
          <a:p>
            <a:pPr>
              <a:lnSpc>
                <a:spcPct val="100000"/>
              </a:lnSpc>
            </a:pPr>
            <a:r>
              <a:rPr lang="en-AU" sz="1800"/>
              <a:t>Yr 11 Entry</a:t>
            </a:r>
          </a:p>
          <a:p>
            <a:pPr>
              <a:lnSpc>
                <a:spcPct val="100000"/>
              </a:lnSpc>
            </a:pPr>
            <a:r>
              <a:rPr lang="en-AU" sz="1800"/>
              <a:t>Stat Test</a:t>
            </a:r>
          </a:p>
          <a:p>
            <a:pPr>
              <a:lnSpc>
                <a:spcPct val="100000"/>
              </a:lnSpc>
            </a:pPr>
            <a:r>
              <a:rPr lang="en-AU" sz="1800"/>
              <a:t>Other pathways into uni</a:t>
            </a:r>
          </a:p>
        </p:txBody>
      </p:sp>
      <p:pic>
        <p:nvPicPr>
          <p:cNvPr id="5" name="Picture 4" descr="Bubble sheet test paper and pencil">
            <a:extLst>
              <a:ext uri="{FF2B5EF4-FFF2-40B4-BE49-F238E27FC236}">
                <a16:creationId xmlns:a16="http://schemas.microsoft.com/office/drawing/2014/main" id="{126FEA7F-729B-6BEA-0B71-540E9C967C3D}"/>
              </a:ext>
            </a:extLst>
          </p:cNvPr>
          <p:cNvPicPr>
            <a:picLocks noChangeAspect="1"/>
          </p:cNvPicPr>
          <p:nvPr/>
        </p:nvPicPr>
        <p:blipFill rotWithShape="1">
          <a:blip r:embed="rId3"/>
          <a:srcRect l="42024" r="3" b="3"/>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31829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7B73489-D0E4-4C8B-884B-43A00CCD3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33" name="Rectangle 1032">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35" name="Right Triangle 1034">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1036">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038" name="Straight Connector 1037">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96E9178-9BB0-BFAA-8F85-0C8CA6AF8F54}"/>
              </a:ext>
            </a:extLst>
          </p:cNvPr>
          <p:cNvSpPr>
            <a:spLocks noGrp="1"/>
          </p:cNvSpPr>
          <p:nvPr>
            <p:ph type="title"/>
          </p:nvPr>
        </p:nvSpPr>
        <p:spPr>
          <a:xfrm>
            <a:off x="457200" y="725469"/>
            <a:ext cx="4952999" cy="2247614"/>
          </a:xfrm>
        </p:spPr>
        <p:txBody>
          <a:bodyPr>
            <a:normAutofit/>
          </a:bodyPr>
          <a:lstStyle/>
          <a:p>
            <a:r>
              <a:rPr lang="en-AU" dirty="0"/>
              <a:t>Our WHY</a:t>
            </a:r>
          </a:p>
        </p:txBody>
      </p:sp>
      <p:sp>
        <p:nvSpPr>
          <p:cNvPr id="3" name="Content Placeholder 2">
            <a:extLst>
              <a:ext uri="{FF2B5EF4-FFF2-40B4-BE49-F238E27FC236}">
                <a16:creationId xmlns:a16="http://schemas.microsoft.com/office/drawing/2014/main" id="{F2C3A7FD-2531-8E99-82B9-D801ADF6DD98}"/>
              </a:ext>
            </a:extLst>
          </p:cNvPr>
          <p:cNvSpPr>
            <a:spLocks noGrp="1"/>
          </p:cNvSpPr>
          <p:nvPr>
            <p:ph idx="1"/>
          </p:nvPr>
        </p:nvSpPr>
        <p:spPr>
          <a:xfrm>
            <a:off x="457200" y="3264832"/>
            <a:ext cx="4952999" cy="3009494"/>
          </a:xfrm>
        </p:spPr>
        <p:txBody>
          <a:bodyPr>
            <a:normAutofit fontScale="92500"/>
          </a:bodyPr>
          <a:lstStyle/>
          <a:p>
            <a:r>
              <a:rPr lang="en-AU" dirty="0"/>
              <a:t>Underpins everything we do</a:t>
            </a:r>
          </a:p>
          <a:p>
            <a:r>
              <a:rPr lang="en-AU" dirty="0"/>
              <a:t>Current trends MUST be seen through the “Heritage Lens”</a:t>
            </a:r>
          </a:p>
          <a:p>
            <a:r>
              <a:rPr lang="en-AU" dirty="0"/>
              <a:t>Bible centred, ethos based</a:t>
            </a:r>
          </a:p>
          <a:p>
            <a:r>
              <a:rPr lang="en-AU" dirty="0"/>
              <a:t>Friends for life</a:t>
            </a:r>
          </a:p>
          <a:p>
            <a:endParaRPr lang="en-AU" sz="1800" dirty="0"/>
          </a:p>
          <a:p>
            <a:endParaRPr lang="en-AU" sz="1800" dirty="0"/>
          </a:p>
        </p:txBody>
      </p:sp>
      <p:sp>
        <p:nvSpPr>
          <p:cNvPr id="1068" name="Flowchart: Document 1067">
            <a:extLst>
              <a:ext uri="{FF2B5EF4-FFF2-40B4-BE49-F238E27FC236}">
                <a16:creationId xmlns:a16="http://schemas.microsoft.com/office/drawing/2014/main" id="{A890253F-325A-4AC7-AF5F-06FB890E8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455724" y="2105114"/>
            <a:ext cx="6858000" cy="2647778"/>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6" name="Picture 2" descr="find your WHY Zilvold Coaching &amp; Training">
            <a:extLst>
              <a:ext uri="{FF2B5EF4-FFF2-40B4-BE49-F238E27FC236}">
                <a16:creationId xmlns:a16="http://schemas.microsoft.com/office/drawing/2014/main" id="{1C5F4DB6-5BCE-EF8E-319B-C108DE2769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 r="32818" b="1"/>
          <a:stretch/>
        </p:blipFill>
        <p:spPr bwMode="auto">
          <a:xfrm>
            <a:off x="6025896" y="457200"/>
            <a:ext cx="5879592" cy="5879592"/>
          </a:xfrm>
          <a:custGeom>
            <a:avLst/>
            <a:gdLst/>
            <a:ahLst/>
            <a:cxnLst/>
            <a:rect l="l" t="t" r="r" b="b"/>
            <a:pathLst>
              <a:path w="5777910" h="5777910">
                <a:moveTo>
                  <a:pt x="2888955" y="0"/>
                </a:moveTo>
                <a:cubicBezTo>
                  <a:pt x="4484481" y="0"/>
                  <a:pt x="5777910" y="1293429"/>
                  <a:pt x="5777910" y="2888955"/>
                </a:cubicBezTo>
                <a:cubicBezTo>
                  <a:pt x="5777910" y="4484481"/>
                  <a:pt x="4484481" y="5777910"/>
                  <a:pt x="2888955" y="5777910"/>
                </a:cubicBezTo>
                <a:cubicBezTo>
                  <a:pt x="1293429" y="5777910"/>
                  <a:pt x="0" y="4484481"/>
                  <a:pt x="0" y="2888955"/>
                </a:cubicBezTo>
                <a:cubicBezTo>
                  <a:pt x="0" y="1293429"/>
                  <a:pt x="1293429" y="0"/>
                  <a:pt x="288895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14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103D-974D-47C4-4C2A-7C760B501284}"/>
              </a:ext>
            </a:extLst>
          </p:cNvPr>
          <p:cNvSpPr>
            <a:spLocks noGrp="1"/>
          </p:cNvSpPr>
          <p:nvPr>
            <p:ph type="title"/>
          </p:nvPr>
        </p:nvSpPr>
        <p:spPr>
          <a:xfrm>
            <a:off x="1020726" y="-38164"/>
            <a:ext cx="10722932" cy="1325563"/>
          </a:xfrm>
        </p:spPr>
        <p:txBody>
          <a:bodyPr/>
          <a:lstStyle/>
          <a:p>
            <a:r>
              <a:rPr lang="en-AU" dirty="0"/>
              <a:t>What does all this mean for Heritage?</a:t>
            </a:r>
          </a:p>
        </p:txBody>
      </p:sp>
      <p:pic>
        <p:nvPicPr>
          <p:cNvPr id="5" name="Content Placeholder 4">
            <a:extLst>
              <a:ext uri="{FF2B5EF4-FFF2-40B4-BE49-F238E27FC236}">
                <a16:creationId xmlns:a16="http://schemas.microsoft.com/office/drawing/2014/main" id="{3D7E93D9-EB9A-270C-E225-4D4423D4FD11}"/>
              </a:ext>
            </a:extLst>
          </p:cNvPr>
          <p:cNvPicPr>
            <a:picLocks noGrp="1" noChangeAspect="1"/>
          </p:cNvPicPr>
          <p:nvPr>
            <p:ph idx="1"/>
          </p:nvPr>
        </p:nvPicPr>
        <p:blipFill rotWithShape="1">
          <a:blip r:embed="rId3"/>
          <a:srcRect l="24366" t="61531" r="18892" b="10222"/>
          <a:stretch/>
        </p:blipFill>
        <p:spPr>
          <a:xfrm>
            <a:off x="1748287" y="1690688"/>
            <a:ext cx="8695426" cy="4802187"/>
          </a:xfrm>
        </p:spPr>
      </p:pic>
      <p:cxnSp>
        <p:nvCxnSpPr>
          <p:cNvPr id="7" name="Straight Connector 6">
            <a:extLst>
              <a:ext uri="{FF2B5EF4-FFF2-40B4-BE49-F238E27FC236}">
                <a16:creationId xmlns:a16="http://schemas.microsoft.com/office/drawing/2014/main" id="{C95EEC5E-31E0-2EFF-62A2-908D84B9077A}"/>
              </a:ext>
            </a:extLst>
          </p:cNvPr>
          <p:cNvCxnSpPr/>
          <p:nvPr/>
        </p:nvCxnSpPr>
        <p:spPr>
          <a:xfrm>
            <a:off x="4667416" y="2703445"/>
            <a:ext cx="126425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CED2949E-E046-D8AB-F561-4E3D0CF08594}"/>
              </a:ext>
            </a:extLst>
          </p:cNvPr>
          <p:cNvCxnSpPr>
            <a:cxnSpLocks/>
          </p:cNvCxnSpPr>
          <p:nvPr/>
        </p:nvCxnSpPr>
        <p:spPr>
          <a:xfrm>
            <a:off x="4215518" y="2855845"/>
            <a:ext cx="45189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C4F0515C-9DE0-942B-BEA4-B456C86FD926}"/>
              </a:ext>
            </a:extLst>
          </p:cNvPr>
          <p:cNvCxnSpPr>
            <a:cxnSpLocks/>
          </p:cNvCxnSpPr>
          <p:nvPr/>
        </p:nvCxnSpPr>
        <p:spPr>
          <a:xfrm>
            <a:off x="4819816" y="3165942"/>
            <a:ext cx="80970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2411035E-F8E4-0D7E-0B9F-FE7771EE6090}"/>
              </a:ext>
            </a:extLst>
          </p:cNvPr>
          <p:cNvCxnSpPr/>
          <p:nvPr/>
        </p:nvCxnSpPr>
        <p:spPr>
          <a:xfrm>
            <a:off x="4199613" y="3786143"/>
            <a:ext cx="126425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E4188658-B431-23F2-E2E7-02934C0243EC}"/>
              </a:ext>
            </a:extLst>
          </p:cNvPr>
          <p:cNvCxnSpPr>
            <a:cxnSpLocks/>
          </p:cNvCxnSpPr>
          <p:nvPr/>
        </p:nvCxnSpPr>
        <p:spPr>
          <a:xfrm>
            <a:off x="4438163" y="4247319"/>
            <a:ext cx="72223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25EA71E0-E749-51DC-D812-D0138B19275C}"/>
              </a:ext>
            </a:extLst>
          </p:cNvPr>
          <p:cNvCxnSpPr>
            <a:cxnSpLocks/>
          </p:cNvCxnSpPr>
          <p:nvPr/>
        </p:nvCxnSpPr>
        <p:spPr>
          <a:xfrm>
            <a:off x="4199613" y="4557428"/>
            <a:ext cx="168568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52BBEBCE-4A60-48FF-1935-F2A98F34F908}"/>
              </a:ext>
            </a:extLst>
          </p:cNvPr>
          <p:cNvCxnSpPr>
            <a:cxnSpLocks/>
          </p:cNvCxnSpPr>
          <p:nvPr/>
        </p:nvCxnSpPr>
        <p:spPr>
          <a:xfrm>
            <a:off x="5542059" y="4867525"/>
            <a:ext cx="38961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04822BE3-3AF6-9083-4BF6-A138E56174D6}"/>
              </a:ext>
            </a:extLst>
          </p:cNvPr>
          <p:cNvCxnSpPr>
            <a:cxnSpLocks/>
          </p:cNvCxnSpPr>
          <p:nvPr/>
        </p:nvCxnSpPr>
        <p:spPr>
          <a:xfrm>
            <a:off x="4247326" y="5019925"/>
            <a:ext cx="389614"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B6B08435-EE50-23D7-4FC3-104D4CA7B4A8}"/>
              </a:ext>
            </a:extLst>
          </p:cNvPr>
          <p:cNvPicPr>
            <a:picLocks noChangeAspect="1"/>
          </p:cNvPicPr>
          <p:nvPr/>
        </p:nvPicPr>
        <p:blipFill>
          <a:blip r:embed="rId4"/>
          <a:stretch>
            <a:fillRect/>
          </a:stretch>
        </p:blipFill>
        <p:spPr>
          <a:xfrm>
            <a:off x="279954" y="1027906"/>
            <a:ext cx="4762500" cy="108585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AF950B59-6376-11D4-A1B5-69FD66332279}"/>
              </a:ext>
            </a:extLst>
          </p:cNvPr>
          <p:cNvPicPr>
            <a:picLocks noChangeAspect="1"/>
          </p:cNvPicPr>
          <p:nvPr/>
        </p:nvPicPr>
        <p:blipFill rotWithShape="1">
          <a:blip r:embed="rId4"/>
          <a:srcRect l="40044" t="1923" r="37637" b="63462"/>
          <a:stretch/>
        </p:blipFill>
        <p:spPr>
          <a:xfrm>
            <a:off x="3192255" y="1080098"/>
            <a:ext cx="1062971" cy="375872"/>
          </a:xfrm>
          <a:prstGeom prst="rect">
            <a:avLst/>
          </a:prstGeom>
        </p:spPr>
      </p:pic>
    </p:spTree>
    <p:extLst>
      <p:ext uri="{BB962C8B-B14F-4D97-AF65-F5344CB8AC3E}">
        <p14:creationId xmlns:p14="http://schemas.microsoft.com/office/powerpoint/2010/main" val="1873807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1AA0F-6B70-2457-A665-2DE83C5CCFB6}"/>
              </a:ext>
            </a:extLst>
          </p:cNvPr>
          <p:cNvSpPr>
            <a:spLocks noGrp="1"/>
          </p:cNvSpPr>
          <p:nvPr>
            <p:ph type="title"/>
          </p:nvPr>
        </p:nvSpPr>
        <p:spPr/>
        <p:txBody>
          <a:bodyPr/>
          <a:lstStyle/>
          <a:p>
            <a:r>
              <a:rPr lang="en-AU" dirty="0"/>
              <a:t>What kind of learner are we developing?</a:t>
            </a:r>
          </a:p>
        </p:txBody>
      </p:sp>
      <p:sp>
        <p:nvSpPr>
          <p:cNvPr id="3" name="Content Placeholder 2">
            <a:extLst>
              <a:ext uri="{FF2B5EF4-FFF2-40B4-BE49-F238E27FC236}">
                <a16:creationId xmlns:a16="http://schemas.microsoft.com/office/drawing/2014/main" id="{85C2B99A-4D88-3D5D-16DE-0FCFDC9CDC7A}"/>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7CB17E97-EEDA-3BF8-4AC6-1746A2927A3B}"/>
              </a:ext>
            </a:extLst>
          </p:cNvPr>
          <p:cNvPicPr>
            <a:picLocks noChangeAspect="1"/>
          </p:cNvPicPr>
          <p:nvPr/>
        </p:nvPicPr>
        <p:blipFill rotWithShape="1">
          <a:blip r:embed="rId3"/>
          <a:srcRect l="23704" t="60741" r="27225" b="10494"/>
          <a:stretch/>
        </p:blipFill>
        <p:spPr>
          <a:xfrm>
            <a:off x="2083429" y="1801481"/>
            <a:ext cx="7470474" cy="4858112"/>
          </a:xfrm>
          <a:prstGeom prst="rect">
            <a:avLst/>
          </a:prstGeom>
        </p:spPr>
      </p:pic>
    </p:spTree>
    <p:extLst>
      <p:ext uri="{BB962C8B-B14F-4D97-AF65-F5344CB8AC3E}">
        <p14:creationId xmlns:p14="http://schemas.microsoft.com/office/powerpoint/2010/main" val="3101389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72A1-2F18-A78E-3FF9-4F16ADC51CC3}"/>
              </a:ext>
            </a:extLst>
          </p:cNvPr>
          <p:cNvSpPr>
            <a:spLocks noGrp="1"/>
          </p:cNvSpPr>
          <p:nvPr>
            <p:ph type="title"/>
          </p:nvPr>
        </p:nvSpPr>
        <p:spPr/>
        <p:txBody>
          <a:bodyPr/>
          <a:lstStyle/>
          <a:p>
            <a:r>
              <a:rPr lang="en-AU" dirty="0"/>
              <a:t>Discussion</a:t>
            </a:r>
          </a:p>
        </p:txBody>
      </p:sp>
      <p:sp>
        <p:nvSpPr>
          <p:cNvPr id="3" name="Content Placeholder 2">
            <a:extLst>
              <a:ext uri="{FF2B5EF4-FFF2-40B4-BE49-F238E27FC236}">
                <a16:creationId xmlns:a16="http://schemas.microsoft.com/office/drawing/2014/main" id="{CD1DA7C3-3DDA-B597-2705-B5A9130E146F}"/>
              </a:ext>
            </a:extLst>
          </p:cNvPr>
          <p:cNvSpPr>
            <a:spLocks noGrp="1"/>
          </p:cNvSpPr>
          <p:nvPr>
            <p:ph idx="1"/>
          </p:nvPr>
        </p:nvSpPr>
        <p:spPr/>
        <p:txBody>
          <a:bodyPr vert="horz" lIns="91440" tIns="45720" rIns="91440" bIns="45720" rtlCol="0" anchor="t">
            <a:normAutofit lnSpcReduction="10000"/>
          </a:bodyPr>
          <a:lstStyle/>
          <a:p>
            <a:r>
              <a:rPr lang="en-US" dirty="0"/>
              <a:t>Where do we sit as teachers?</a:t>
            </a:r>
          </a:p>
          <a:p>
            <a:r>
              <a:rPr lang="en-US" dirty="0"/>
              <a:t>Were do our students sit</a:t>
            </a:r>
            <a:r>
              <a:rPr lang="en-AU" dirty="0"/>
              <a:t>?</a:t>
            </a:r>
          </a:p>
          <a:p>
            <a:r>
              <a:rPr lang="en-AU" dirty="0"/>
              <a:t>What are our key success criterion?</a:t>
            </a:r>
          </a:p>
          <a:p>
            <a:r>
              <a:rPr lang="en-US" dirty="0"/>
              <a:t>Is there a difference between student and teacher actions and success definitions?  </a:t>
            </a:r>
          </a:p>
          <a:p>
            <a:r>
              <a:rPr lang="en-US" dirty="0"/>
              <a:t>What might be some challenges for us as teachers in bridging any gaps?</a:t>
            </a:r>
          </a:p>
          <a:p>
            <a:r>
              <a:rPr lang="en-US" dirty="0"/>
              <a:t>What might empowered teacher actions look like at Heritage?</a:t>
            </a:r>
          </a:p>
        </p:txBody>
      </p:sp>
    </p:spTree>
    <p:extLst>
      <p:ext uri="{BB962C8B-B14F-4D97-AF65-F5344CB8AC3E}">
        <p14:creationId xmlns:p14="http://schemas.microsoft.com/office/powerpoint/2010/main" val="3614744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2816C4-2471-43EF-BF87-722CBC3A9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F5CC3D12-B8AA-47C0-987C-85A8C8E82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grpSp>
        <p:nvGrpSpPr>
          <p:cNvPr id="13" name="Group 12">
            <a:extLst>
              <a:ext uri="{FF2B5EF4-FFF2-40B4-BE49-F238E27FC236}">
                <a16:creationId xmlns:a16="http://schemas.microsoft.com/office/drawing/2014/main" id="{47B3131A-B518-43E5-A896-E9D654A48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4" name="Straight Connector 13">
              <a:extLst>
                <a:ext uri="{FF2B5EF4-FFF2-40B4-BE49-F238E27FC236}">
                  <a16:creationId xmlns:a16="http://schemas.microsoft.com/office/drawing/2014/main" id="{476355E6-7A00-4B30-A47B-80EF0D0D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D0B06C-9FFD-42E8-B19F-062C248CD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291278-5FDA-45C6-B93E-1FA6D9130B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F95DF7-BFEE-4791-A691-BAF693F38F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C504F1-5AA9-45F5-9030-22533885AF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5999E-3496-4713-8046-AC17DB2668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B91000-D71E-40A8-AA8F-E9BB106A8C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A9D188E-6FDB-47DE-A5FB-728E56BD04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98C242-C677-4CF5-A189-52C3ADAFD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D7CD7F-137F-42DC-AFFA-52D9B8DF59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3C1C05-EF55-47B3-B1D8-5491163376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6BE961-4385-4384-B028-D57AA88EF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8288B9-9DC0-41DF-BDC2-329675E142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A97B8C6-FF63-4B6A-913C-50CB2EB7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734427-CEE3-45F9-8CDE-7DC2897161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443404-2D71-4E54-86D6-DB0D769AA4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C94E908-A14E-4E7A-B4FC-BB9D82FD0F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E257B4-59EA-43CC-A20C-D2755D26B4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037FBF-2F84-4578-9624-4E6D10766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6E3BDC-D7FC-4C7E-9F35-1D05C9D545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39965B-216F-478B-8653-0F7B877C0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116FC6-1CFC-4E87-8431-E7833BFB7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7829DA6-D97C-490E-BEEF-83832787DE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495B6D3-A3B6-4636-A210-AFC128284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2462476-3252-49A1-93CE-4FA22B830C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3C18803-7708-483D-8CE3-0992784BB5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4024AE-5222-4804-AA42-E7A4C0B970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4FBE75-ECC4-4BB7-92B2-74D6CF6864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7061C60-9F4E-4144-B974-AFB802AF4C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2391C84E-C2EA-44FC-A7D1-FAE3E2850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ocument 8">
            <a:extLst>
              <a:ext uri="{FF2B5EF4-FFF2-40B4-BE49-F238E27FC236}">
                <a16:creationId xmlns:a16="http://schemas.microsoft.com/office/drawing/2014/main" id="{334F573F-FF6A-4EB8-9C66-3D0CBF311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3" y="2285999"/>
            <a:ext cx="12217645" cy="457199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0DA748C-3C67-B023-5EEF-BE26303B688C}"/>
              </a:ext>
            </a:extLst>
          </p:cNvPr>
          <p:cNvSpPr>
            <a:spLocks noGrp="1"/>
          </p:cNvSpPr>
          <p:nvPr>
            <p:ph type="title"/>
          </p:nvPr>
        </p:nvSpPr>
        <p:spPr>
          <a:xfrm>
            <a:off x="457200" y="720773"/>
            <a:ext cx="10744186" cy="1676260"/>
          </a:xfrm>
        </p:spPr>
        <p:txBody>
          <a:bodyPr>
            <a:normAutofit/>
          </a:bodyPr>
          <a:lstStyle/>
          <a:p>
            <a:r>
              <a:rPr lang="en-AU" dirty="0"/>
              <a:t>Challenges we’ve identified</a:t>
            </a:r>
          </a:p>
        </p:txBody>
      </p:sp>
      <p:graphicFrame>
        <p:nvGraphicFramePr>
          <p:cNvPr id="5" name="Content Placeholder 2">
            <a:extLst>
              <a:ext uri="{FF2B5EF4-FFF2-40B4-BE49-F238E27FC236}">
                <a16:creationId xmlns:a16="http://schemas.microsoft.com/office/drawing/2014/main" id="{EEF9F62A-1ABA-CAD2-E458-CDA622786652}"/>
              </a:ext>
            </a:extLst>
          </p:cNvPr>
          <p:cNvGraphicFramePr>
            <a:graphicFrameLocks noGrp="1"/>
          </p:cNvGraphicFramePr>
          <p:nvPr>
            <p:ph idx="1"/>
            <p:extLst>
              <p:ext uri="{D42A27DB-BD31-4B8C-83A1-F6EECF244321}">
                <p14:modId xmlns:p14="http://schemas.microsoft.com/office/powerpoint/2010/main" val="3792382486"/>
              </p:ext>
            </p:extLst>
          </p:nvPr>
        </p:nvGraphicFramePr>
        <p:xfrm>
          <a:off x="457201" y="2834915"/>
          <a:ext cx="10706320" cy="334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7635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8CAFD-D744-2C5F-1D47-E7A081B8663D}"/>
              </a:ext>
            </a:extLst>
          </p:cNvPr>
          <p:cNvSpPr>
            <a:spLocks noGrp="1"/>
          </p:cNvSpPr>
          <p:nvPr>
            <p:ph type="title"/>
          </p:nvPr>
        </p:nvSpPr>
        <p:spPr/>
        <p:txBody>
          <a:bodyPr/>
          <a:lstStyle/>
          <a:p>
            <a:r>
              <a:rPr lang="en-AU" dirty="0"/>
              <a:t>Other players in this space</a:t>
            </a:r>
          </a:p>
        </p:txBody>
      </p:sp>
      <p:sp>
        <p:nvSpPr>
          <p:cNvPr id="3" name="Content Placeholder 2">
            <a:extLst>
              <a:ext uri="{FF2B5EF4-FFF2-40B4-BE49-F238E27FC236}">
                <a16:creationId xmlns:a16="http://schemas.microsoft.com/office/drawing/2014/main" id="{2C726132-3BCB-1071-6928-2771764C2C49}"/>
              </a:ext>
            </a:extLst>
          </p:cNvPr>
          <p:cNvSpPr>
            <a:spLocks noGrp="1"/>
          </p:cNvSpPr>
          <p:nvPr>
            <p:ph idx="1"/>
          </p:nvPr>
        </p:nvSpPr>
        <p:spPr/>
        <p:txBody>
          <a:bodyPr/>
          <a:lstStyle/>
          <a:p>
            <a:r>
              <a:rPr lang="en-AU" dirty="0"/>
              <a:t>We’re not alone</a:t>
            </a:r>
          </a:p>
          <a:p>
            <a:r>
              <a:rPr lang="en-AU" dirty="0"/>
              <a:t>SACE Directions</a:t>
            </a:r>
          </a:p>
          <a:p>
            <a:r>
              <a:rPr lang="en-AU" dirty="0"/>
              <a:t>DECD</a:t>
            </a:r>
          </a:p>
          <a:p>
            <a:r>
              <a:rPr lang="en-AU" dirty="0"/>
              <a:t>AISSA</a:t>
            </a:r>
          </a:p>
          <a:p>
            <a:r>
              <a:rPr lang="en-AU" dirty="0"/>
              <a:t>Other schools?</a:t>
            </a:r>
          </a:p>
        </p:txBody>
      </p:sp>
    </p:spTree>
    <p:extLst>
      <p:ext uri="{BB962C8B-B14F-4D97-AF65-F5344CB8AC3E}">
        <p14:creationId xmlns:p14="http://schemas.microsoft.com/office/powerpoint/2010/main" val="3269756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103D-974D-47C4-4C2A-7C760B501284}"/>
              </a:ext>
            </a:extLst>
          </p:cNvPr>
          <p:cNvSpPr>
            <a:spLocks noGrp="1"/>
          </p:cNvSpPr>
          <p:nvPr>
            <p:ph type="title"/>
          </p:nvPr>
        </p:nvSpPr>
        <p:spPr/>
        <p:txBody>
          <a:bodyPr/>
          <a:lstStyle/>
          <a:p>
            <a:r>
              <a:rPr lang="en-AU" dirty="0"/>
              <a:t>The root cause to attack</a:t>
            </a:r>
          </a:p>
        </p:txBody>
      </p:sp>
      <p:pic>
        <p:nvPicPr>
          <p:cNvPr id="5" name="Content Placeholder 4">
            <a:extLst>
              <a:ext uri="{FF2B5EF4-FFF2-40B4-BE49-F238E27FC236}">
                <a16:creationId xmlns:a16="http://schemas.microsoft.com/office/drawing/2014/main" id="{3D7E93D9-EB9A-270C-E225-4D4423D4FD11}"/>
              </a:ext>
            </a:extLst>
          </p:cNvPr>
          <p:cNvPicPr>
            <a:picLocks noGrp="1" noChangeAspect="1"/>
          </p:cNvPicPr>
          <p:nvPr>
            <p:ph idx="1"/>
          </p:nvPr>
        </p:nvPicPr>
        <p:blipFill rotWithShape="1">
          <a:blip r:embed="rId3"/>
          <a:srcRect l="24366" t="61531" r="18892" b="10222"/>
          <a:stretch/>
        </p:blipFill>
        <p:spPr>
          <a:xfrm>
            <a:off x="3366072" y="1690688"/>
            <a:ext cx="8695426" cy="4802187"/>
          </a:xfrm>
        </p:spPr>
      </p:pic>
      <p:cxnSp>
        <p:nvCxnSpPr>
          <p:cNvPr id="7" name="Straight Connector 6">
            <a:extLst>
              <a:ext uri="{FF2B5EF4-FFF2-40B4-BE49-F238E27FC236}">
                <a16:creationId xmlns:a16="http://schemas.microsoft.com/office/drawing/2014/main" id="{C95EEC5E-31E0-2EFF-62A2-908D84B9077A}"/>
              </a:ext>
            </a:extLst>
          </p:cNvPr>
          <p:cNvCxnSpPr/>
          <p:nvPr/>
        </p:nvCxnSpPr>
        <p:spPr>
          <a:xfrm>
            <a:off x="6308647" y="2703445"/>
            <a:ext cx="126425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CED2949E-E046-D8AB-F561-4E3D0CF08594}"/>
              </a:ext>
            </a:extLst>
          </p:cNvPr>
          <p:cNvCxnSpPr>
            <a:cxnSpLocks/>
          </p:cNvCxnSpPr>
          <p:nvPr/>
        </p:nvCxnSpPr>
        <p:spPr>
          <a:xfrm>
            <a:off x="5833303" y="2855845"/>
            <a:ext cx="45189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C4F0515C-9DE0-942B-BEA4-B456C86FD926}"/>
              </a:ext>
            </a:extLst>
          </p:cNvPr>
          <p:cNvCxnSpPr>
            <a:cxnSpLocks/>
          </p:cNvCxnSpPr>
          <p:nvPr/>
        </p:nvCxnSpPr>
        <p:spPr>
          <a:xfrm>
            <a:off x="6390708" y="3165942"/>
            <a:ext cx="80970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2411035E-F8E4-0D7E-0B9F-FE7771EE6090}"/>
              </a:ext>
            </a:extLst>
          </p:cNvPr>
          <p:cNvCxnSpPr/>
          <p:nvPr/>
        </p:nvCxnSpPr>
        <p:spPr>
          <a:xfrm>
            <a:off x="5840844" y="3786143"/>
            <a:ext cx="126425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E4188658-B431-23F2-E2E7-02934C0243EC}"/>
              </a:ext>
            </a:extLst>
          </p:cNvPr>
          <p:cNvCxnSpPr>
            <a:cxnSpLocks/>
          </p:cNvCxnSpPr>
          <p:nvPr/>
        </p:nvCxnSpPr>
        <p:spPr>
          <a:xfrm>
            <a:off x="6032501" y="4247319"/>
            <a:ext cx="72223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25EA71E0-E749-51DC-D812-D0138B19275C}"/>
              </a:ext>
            </a:extLst>
          </p:cNvPr>
          <p:cNvCxnSpPr>
            <a:cxnSpLocks/>
          </p:cNvCxnSpPr>
          <p:nvPr/>
        </p:nvCxnSpPr>
        <p:spPr>
          <a:xfrm>
            <a:off x="5817398" y="4557428"/>
            <a:ext cx="168568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52BBEBCE-4A60-48FF-1935-F2A98F34F908}"/>
              </a:ext>
            </a:extLst>
          </p:cNvPr>
          <p:cNvCxnSpPr>
            <a:cxnSpLocks/>
          </p:cNvCxnSpPr>
          <p:nvPr/>
        </p:nvCxnSpPr>
        <p:spPr>
          <a:xfrm>
            <a:off x="7183290" y="4867525"/>
            <a:ext cx="38961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04822BE3-3AF6-9083-4BF6-A138E56174D6}"/>
              </a:ext>
            </a:extLst>
          </p:cNvPr>
          <p:cNvCxnSpPr>
            <a:cxnSpLocks/>
          </p:cNvCxnSpPr>
          <p:nvPr/>
        </p:nvCxnSpPr>
        <p:spPr>
          <a:xfrm>
            <a:off x="5912003" y="5019925"/>
            <a:ext cx="389614"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2613868B-1474-AC97-7310-2EB70FEE569A}"/>
              </a:ext>
            </a:extLst>
          </p:cNvPr>
          <p:cNvSpPr txBox="1"/>
          <p:nvPr/>
        </p:nvSpPr>
        <p:spPr>
          <a:xfrm>
            <a:off x="304800" y="1969477"/>
            <a:ext cx="2743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solidFill>
                  <a:schemeClr val="bg1"/>
                </a:solidFill>
                <a:latin typeface="Calibri"/>
                <a:cs typeface="Calibri"/>
              </a:rPr>
              <a:t>“emphasis on open education, inquiry-based learning, collaborative learning, projects, process learning, authentic learning and constructivism”</a:t>
            </a:r>
          </a:p>
          <a:p>
            <a:r>
              <a:rPr lang="en-US" sz="2400" i="1" dirty="0">
                <a:solidFill>
                  <a:schemeClr val="bg1"/>
                </a:solidFill>
                <a:latin typeface="Calibri"/>
                <a:cs typeface="Calibri"/>
              </a:rPr>
              <a:t>(Gutek, 2004)</a:t>
            </a:r>
          </a:p>
        </p:txBody>
      </p:sp>
    </p:spTree>
    <p:extLst>
      <p:ext uri="{BB962C8B-B14F-4D97-AF65-F5344CB8AC3E}">
        <p14:creationId xmlns:p14="http://schemas.microsoft.com/office/powerpoint/2010/main" val="1082585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 name="Rectangle 5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3" name="Right Triangle 5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56" name="Straight Connector 5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DD0CD4C-871A-BA84-9E70-743F9D7EF781}"/>
              </a:ext>
            </a:extLst>
          </p:cNvPr>
          <p:cNvSpPr>
            <a:spLocks noGrp="1"/>
          </p:cNvSpPr>
          <p:nvPr>
            <p:ph type="title"/>
          </p:nvPr>
        </p:nvSpPr>
        <p:spPr>
          <a:xfrm>
            <a:off x="457200" y="722025"/>
            <a:ext cx="4952999" cy="2247616"/>
          </a:xfrm>
        </p:spPr>
        <p:txBody>
          <a:bodyPr>
            <a:normAutofit/>
          </a:bodyPr>
          <a:lstStyle/>
          <a:p>
            <a:r>
              <a:rPr lang="en-AU" dirty="0"/>
              <a:t>Day hikes – how can we progress this?</a:t>
            </a:r>
          </a:p>
        </p:txBody>
      </p:sp>
      <p:sp>
        <p:nvSpPr>
          <p:cNvPr id="3" name="Content Placeholder 2">
            <a:extLst>
              <a:ext uri="{FF2B5EF4-FFF2-40B4-BE49-F238E27FC236}">
                <a16:creationId xmlns:a16="http://schemas.microsoft.com/office/drawing/2014/main" id="{1BCA69EA-8C22-591F-E490-CD666FBFD540}"/>
              </a:ext>
            </a:extLst>
          </p:cNvPr>
          <p:cNvSpPr>
            <a:spLocks noGrp="1"/>
          </p:cNvSpPr>
          <p:nvPr>
            <p:ph idx="1"/>
          </p:nvPr>
        </p:nvSpPr>
        <p:spPr>
          <a:xfrm>
            <a:off x="457200" y="3261390"/>
            <a:ext cx="4952999" cy="3009494"/>
          </a:xfrm>
        </p:spPr>
        <p:txBody>
          <a:bodyPr vert="horz" lIns="91440" tIns="45720" rIns="91440" bIns="45720" rtlCol="0" anchor="t">
            <a:normAutofit/>
          </a:bodyPr>
          <a:lstStyle/>
          <a:p>
            <a:pPr>
              <a:lnSpc>
                <a:spcPct val="100000"/>
              </a:lnSpc>
            </a:pPr>
            <a:r>
              <a:rPr lang="en-AU" sz="1700" dirty="0"/>
              <a:t>Few have been taken, but more are needed to explore the possibilities and the way forward</a:t>
            </a:r>
          </a:p>
          <a:p>
            <a:pPr>
              <a:lnSpc>
                <a:spcPct val="100000"/>
              </a:lnSpc>
            </a:pPr>
            <a:r>
              <a:rPr lang="en-AU" sz="1700" dirty="0"/>
              <a:t>Entrepreneurial thinking group – trialling a PBL week later in the year and incorporating PBL into lessons in preparation</a:t>
            </a:r>
          </a:p>
          <a:p>
            <a:pPr>
              <a:lnSpc>
                <a:spcPct val="100000"/>
              </a:lnSpc>
            </a:pPr>
            <a:r>
              <a:rPr lang="en-AU" sz="1700" dirty="0"/>
              <a:t>Research/Readings – confirming/solidifying ideas</a:t>
            </a:r>
          </a:p>
          <a:p>
            <a:pPr>
              <a:lnSpc>
                <a:spcPct val="100000"/>
              </a:lnSpc>
            </a:pPr>
            <a:r>
              <a:rPr lang="en-AU" sz="1700" dirty="0"/>
              <a:t>PD Sessions attended (SACE and AISSA)</a:t>
            </a:r>
          </a:p>
          <a:p>
            <a:pPr>
              <a:lnSpc>
                <a:spcPct val="100000"/>
              </a:lnSpc>
            </a:pPr>
            <a:endParaRPr lang="en-AU" sz="1700"/>
          </a:p>
          <a:p>
            <a:pPr>
              <a:lnSpc>
                <a:spcPct val="100000"/>
              </a:lnSpc>
            </a:pPr>
            <a:endParaRPr lang="en-AU" sz="1700"/>
          </a:p>
        </p:txBody>
      </p:sp>
      <p:pic>
        <p:nvPicPr>
          <p:cNvPr id="5" name="Picture 5" descr="Diagram, engineering drawing&#10;&#10;Description automatically generated">
            <a:extLst>
              <a:ext uri="{FF2B5EF4-FFF2-40B4-BE49-F238E27FC236}">
                <a16:creationId xmlns:a16="http://schemas.microsoft.com/office/drawing/2014/main" id="{7884D0FE-4BFD-5616-C2CA-1B6498A3D31D}"/>
              </a:ext>
            </a:extLst>
          </p:cNvPr>
          <p:cNvPicPr>
            <a:picLocks noChangeAspect="1"/>
          </p:cNvPicPr>
          <p:nvPr/>
        </p:nvPicPr>
        <p:blipFill rotWithShape="1">
          <a:blip r:embed="rId3"/>
          <a:srcRect t="2281" r="-2" b="2294"/>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3569773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1A76E56-5B97-1107-7E9B-DD62D517EF80}"/>
              </a:ext>
            </a:extLst>
          </p:cNvPr>
          <p:cNvSpPr>
            <a:spLocks noGrp="1"/>
          </p:cNvSpPr>
          <p:nvPr>
            <p:ph type="title"/>
          </p:nvPr>
        </p:nvSpPr>
        <p:spPr>
          <a:xfrm>
            <a:off x="457200" y="722025"/>
            <a:ext cx="4952999" cy="2247616"/>
          </a:xfrm>
        </p:spPr>
        <p:txBody>
          <a:bodyPr>
            <a:normAutofit/>
          </a:bodyPr>
          <a:lstStyle/>
          <a:p>
            <a:r>
              <a:rPr lang="en-GB" dirty="0">
                <a:cs typeface="Posterama"/>
              </a:rPr>
              <a:t>Potential day hikes</a:t>
            </a:r>
            <a:endParaRPr lang="en-GB" dirty="0"/>
          </a:p>
        </p:txBody>
      </p:sp>
      <p:sp>
        <p:nvSpPr>
          <p:cNvPr id="3" name="Content Placeholder 2">
            <a:extLst>
              <a:ext uri="{FF2B5EF4-FFF2-40B4-BE49-F238E27FC236}">
                <a16:creationId xmlns:a16="http://schemas.microsoft.com/office/drawing/2014/main" id="{0ED27C45-F484-BD40-C152-05F560EF7C38}"/>
              </a:ext>
            </a:extLst>
          </p:cNvPr>
          <p:cNvSpPr>
            <a:spLocks noGrp="1"/>
          </p:cNvSpPr>
          <p:nvPr>
            <p:ph idx="1"/>
          </p:nvPr>
        </p:nvSpPr>
        <p:spPr>
          <a:xfrm>
            <a:off x="457200" y="3261390"/>
            <a:ext cx="4952999" cy="3009494"/>
          </a:xfrm>
        </p:spPr>
        <p:txBody>
          <a:bodyPr vert="horz" lIns="91440" tIns="45720" rIns="91440" bIns="45720" rtlCol="0" anchor="t">
            <a:noAutofit/>
          </a:bodyPr>
          <a:lstStyle/>
          <a:p>
            <a:pPr>
              <a:lnSpc>
                <a:spcPct val="100000"/>
              </a:lnSpc>
            </a:pPr>
            <a:r>
              <a:rPr lang="en-AU" sz="2000" dirty="0">
                <a:ea typeface="+mn-lt"/>
                <a:cs typeface="+mn-lt"/>
              </a:rPr>
              <a:t>Experiment with different structures – timetable, lessons, times etc…</a:t>
            </a:r>
            <a:endParaRPr lang="en-US" sz="2000">
              <a:ea typeface="+mn-lt"/>
              <a:cs typeface="+mn-lt"/>
            </a:endParaRPr>
          </a:p>
          <a:p>
            <a:pPr>
              <a:lnSpc>
                <a:spcPct val="100000"/>
              </a:lnSpc>
            </a:pPr>
            <a:r>
              <a:rPr lang="en-AU" sz="2000" dirty="0">
                <a:ea typeface="+mn-lt"/>
                <a:cs typeface="+mn-lt"/>
              </a:rPr>
              <a:t>Rework capabilities in a Heritage context</a:t>
            </a:r>
            <a:endParaRPr lang="en-US" sz="2000">
              <a:ea typeface="+mn-lt"/>
              <a:cs typeface="+mn-lt"/>
            </a:endParaRPr>
          </a:p>
          <a:p>
            <a:pPr>
              <a:lnSpc>
                <a:spcPct val="100000"/>
              </a:lnSpc>
            </a:pPr>
            <a:r>
              <a:rPr lang="en-AU" sz="2000" dirty="0">
                <a:ea typeface="+mn-lt"/>
                <a:cs typeface="+mn-lt"/>
              </a:rPr>
              <a:t>Community partnership exploration</a:t>
            </a:r>
            <a:endParaRPr lang="en-US" sz="2000">
              <a:ea typeface="+mn-lt"/>
              <a:cs typeface="+mn-lt"/>
            </a:endParaRPr>
          </a:p>
          <a:p>
            <a:pPr>
              <a:lnSpc>
                <a:spcPct val="100000"/>
              </a:lnSpc>
            </a:pPr>
            <a:r>
              <a:rPr lang="en-AU" sz="2000" dirty="0">
                <a:ea typeface="+mn-lt"/>
                <a:cs typeface="+mn-lt"/>
              </a:rPr>
              <a:t>Subject integration of PBL</a:t>
            </a:r>
            <a:endParaRPr lang="en-US" sz="2000">
              <a:ea typeface="+mn-lt"/>
              <a:cs typeface="+mn-lt"/>
            </a:endParaRPr>
          </a:p>
          <a:p>
            <a:pPr>
              <a:lnSpc>
                <a:spcPct val="100000"/>
              </a:lnSpc>
            </a:pPr>
            <a:r>
              <a:rPr lang="en-AU" sz="2000" dirty="0">
                <a:ea typeface="+mn-lt"/>
                <a:cs typeface="+mn-lt"/>
              </a:rPr>
              <a:t>New subjects?</a:t>
            </a:r>
            <a:endParaRPr lang="en-US" sz="2000">
              <a:ea typeface="+mn-lt"/>
              <a:cs typeface="+mn-lt"/>
            </a:endParaRPr>
          </a:p>
          <a:p>
            <a:pPr>
              <a:lnSpc>
                <a:spcPct val="100000"/>
              </a:lnSpc>
            </a:pPr>
            <a:r>
              <a:rPr lang="en-AU" sz="2000" dirty="0">
                <a:ea typeface="+mn-lt"/>
                <a:cs typeface="+mn-lt"/>
              </a:rPr>
              <a:t>Pilot programs</a:t>
            </a:r>
            <a:endParaRPr lang="en-GB" sz="2000" dirty="0"/>
          </a:p>
        </p:txBody>
      </p:sp>
      <p:pic>
        <p:nvPicPr>
          <p:cNvPr id="4" name="Picture 4">
            <a:extLst>
              <a:ext uri="{FF2B5EF4-FFF2-40B4-BE49-F238E27FC236}">
                <a16:creationId xmlns:a16="http://schemas.microsoft.com/office/drawing/2014/main" id="{D7FFB506-6EE8-E2FA-EC1A-1BC192B2EC01}"/>
              </a:ext>
            </a:extLst>
          </p:cNvPr>
          <p:cNvPicPr>
            <a:picLocks noChangeAspect="1"/>
          </p:cNvPicPr>
          <p:nvPr/>
        </p:nvPicPr>
        <p:blipFill rotWithShape="1">
          <a:blip r:embed="rId3"/>
          <a:srcRect l="24855" r="23105" b="-1"/>
          <a:stretch/>
        </p:blipFill>
        <p:spPr>
          <a:xfrm>
            <a:off x="5775955" y="-466818"/>
            <a:ext cx="6861057" cy="769551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861335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7D27B-5ADA-F497-A937-0C419D27395D}"/>
              </a:ext>
            </a:extLst>
          </p:cNvPr>
          <p:cNvSpPr>
            <a:spLocks noGrp="1"/>
          </p:cNvSpPr>
          <p:nvPr>
            <p:ph type="title"/>
          </p:nvPr>
        </p:nvSpPr>
        <p:spPr/>
        <p:txBody>
          <a:bodyPr/>
          <a:lstStyle/>
          <a:p>
            <a:r>
              <a:rPr lang="en-GB" dirty="0">
                <a:cs typeface="Posterama"/>
              </a:rPr>
              <a:t>The Case for Change</a:t>
            </a:r>
            <a:endParaRPr lang="en-GB" dirty="0"/>
          </a:p>
        </p:txBody>
      </p:sp>
      <p:sp>
        <p:nvSpPr>
          <p:cNvPr id="3" name="Content Placeholder 2">
            <a:extLst>
              <a:ext uri="{FF2B5EF4-FFF2-40B4-BE49-F238E27FC236}">
                <a16:creationId xmlns:a16="http://schemas.microsoft.com/office/drawing/2014/main" id="{62E7C187-5FD5-C43D-4DFB-6F55793B54AB}"/>
              </a:ext>
            </a:extLst>
          </p:cNvPr>
          <p:cNvSpPr>
            <a:spLocks noGrp="1"/>
          </p:cNvSpPr>
          <p:nvPr>
            <p:ph idx="1"/>
          </p:nvPr>
        </p:nvSpPr>
        <p:spPr/>
        <p:txBody>
          <a:bodyPr vert="horz" lIns="91440" tIns="45720" rIns="91440" bIns="45720" rtlCol="0" anchor="t">
            <a:normAutofit fontScale="70000" lnSpcReduction="20000"/>
          </a:bodyPr>
          <a:lstStyle/>
          <a:p>
            <a:r>
              <a:rPr lang="en-GB" dirty="0"/>
              <a:t>The world is changing from a </a:t>
            </a:r>
            <a:r>
              <a:rPr lang="en-GB" dirty="0">
                <a:solidFill>
                  <a:srgbClr val="FFFF00"/>
                </a:solidFill>
              </a:rPr>
              <a:t>job requirement </a:t>
            </a:r>
            <a:r>
              <a:rPr lang="en-GB" dirty="0"/>
              <a:t>and </a:t>
            </a:r>
            <a:r>
              <a:rPr lang="en-GB" dirty="0">
                <a:solidFill>
                  <a:srgbClr val="FFFF00"/>
                </a:solidFill>
              </a:rPr>
              <a:t>educational emphasis</a:t>
            </a:r>
            <a:r>
              <a:rPr lang="en-GB" dirty="0"/>
              <a:t> perspective locally and globally and we need to prepare our students for this</a:t>
            </a:r>
          </a:p>
          <a:p>
            <a:endParaRPr lang="en-GB" dirty="0"/>
          </a:p>
          <a:p>
            <a:r>
              <a:rPr lang="en-GB" dirty="0"/>
              <a:t>We've been doing well; but our enquiries suggest that there are some problems with </a:t>
            </a:r>
          </a:p>
          <a:p>
            <a:pPr marL="857250"/>
            <a:r>
              <a:rPr lang="en-GB" dirty="0">
                <a:solidFill>
                  <a:srgbClr val="FFFF00"/>
                </a:solidFill>
              </a:rPr>
              <a:t>Grades focus from students and parents</a:t>
            </a:r>
          </a:p>
          <a:p>
            <a:pPr marL="857250"/>
            <a:r>
              <a:rPr lang="en-GB" dirty="0">
                <a:solidFill>
                  <a:srgbClr val="FFFF00"/>
                </a:solidFill>
              </a:rPr>
              <a:t>Risk and mistake aversion from students</a:t>
            </a:r>
          </a:p>
          <a:p>
            <a:pPr marL="857250"/>
            <a:r>
              <a:rPr lang="en-GB" dirty="0">
                <a:solidFill>
                  <a:srgbClr val="FFFF00"/>
                </a:solidFill>
              </a:rPr>
              <a:t>Capabilities development</a:t>
            </a:r>
          </a:p>
          <a:p>
            <a:pPr marL="857250"/>
            <a:r>
              <a:rPr lang="en-GB" dirty="0">
                <a:solidFill>
                  <a:srgbClr val="FFFF00"/>
                </a:solidFill>
              </a:rPr>
              <a:t>Student Agency in learning</a:t>
            </a:r>
          </a:p>
          <a:p>
            <a:pPr marL="857250"/>
            <a:endParaRPr lang="en-GB" dirty="0">
              <a:solidFill>
                <a:srgbClr val="FFFF00"/>
              </a:solidFill>
            </a:endParaRPr>
          </a:p>
          <a:p>
            <a:r>
              <a:rPr lang="en-GB" dirty="0"/>
              <a:t>But there are opportunities now to change!  We get to design and deliver the change we need to help our students and families (what if we...?)</a:t>
            </a:r>
          </a:p>
        </p:txBody>
      </p:sp>
    </p:spTree>
    <p:extLst>
      <p:ext uri="{BB962C8B-B14F-4D97-AF65-F5344CB8AC3E}">
        <p14:creationId xmlns:p14="http://schemas.microsoft.com/office/powerpoint/2010/main" val="2506909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3" name="Rectangle 92">
            <a:extLst>
              <a:ext uri="{FF2B5EF4-FFF2-40B4-BE49-F238E27FC236}">
                <a16:creationId xmlns:a16="http://schemas.microsoft.com/office/drawing/2014/main" id="{3712ED8D-807A-4E94-A9AF-C44676151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5" name="Right Triangle 94">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98" name="Straight Connector 97">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44D35EC-245B-2077-5829-596FD9B17559}"/>
              </a:ext>
            </a:extLst>
          </p:cNvPr>
          <p:cNvSpPr>
            <a:spLocks noGrp="1"/>
          </p:cNvSpPr>
          <p:nvPr>
            <p:ph type="title"/>
          </p:nvPr>
        </p:nvSpPr>
        <p:spPr>
          <a:xfrm>
            <a:off x="457201" y="732348"/>
            <a:ext cx="4419600" cy="2240735"/>
          </a:xfrm>
        </p:spPr>
        <p:txBody>
          <a:bodyPr>
            <a:normAutofit/>
          </a:bodyPr>
          <a:lstStyle/>
          <a:p>
            <a:r>
              <a:rPr lang="en-AU" dirty="0"/>
              <a:t>Next Actions</a:t>
            </a:r>
          </a:p>
        </p:txBody>
      </p:sp>
      <p:sp>
        <p:nvSpPr>
          <p:cNvPr id="3" name="Content Placeholder 2">
            <a:extLst>
              <a:ext uri="{FF2B5EF4-FFF2-40B4-BE49-F238E27FC236}">
                <a16:creationId xmlns:a16="http://schemas.microsoft.com/office/drawing/2014/main" id="{D977B37B-773C-5AC8-4AEA-7CE5DE26A257}"/>
              </a:ext>
            </a:extLst>
          </p:cNvPr>
          <p:cNvSpPr>
            <a:spLocks noGrp="1"/>
          </p:cNvSpPr>
          <p:nvPr>
            <p:ph idx="1"/>
          </p:nvPr>
        </p:nvSpPr>
        <p:spPr>
          <a:xfrm>
            <a:off x="457201" y="3264832"/>
            <a:ext cx="4419600" cy="3009494"/>
          </a:xfrm>
        </p:spPr>
        <p:txBody>
          <a:bodyPr>
            <a:normAutofit/>
          </a:bodyPr>
          <a:lstStyle/>
          <a:p>
            <a:r>
              <a:rPr lang="en-AU" sz="1800"/>
              <a:t>Call for a smaller group interested in progressing these ideas Primary &amp; Secondary to go on ‘day trips’</a:t>
            </a:r>
          </a:p>
        </p:txBody>
      </p:sp>
      <p:sp>
        <p:nvSpPr>
          <p:cNvPr id="128" name="Flowchart: Document 8">
            <a:extLst>
              <a:ext uri="{FF2B5EF4-FFF2-40B4-BE49-F238E27FC236}">
                <a16:creationId xmlns:a16="http://schemas.microsoft.com/office/drawing/2014/main" id="{D8667B21-A39C-4ABB-9CED-0DD4CD739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0477" y="924332"/>
            <a:ext cx="6871335" cy="50226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47798">
                <a:moveTo>
                  <a:pt x="3" y="147"/>
                </a:moveTo>
                <a:lnTo>
                  <a:pt x="21623" y="0"/>
                </a:lnTo>
                <a:cubicBezTo>
                  <a:pt x="21623" y="5774"/>
                  <a:pt x="21642" y="38022"/>
                  <a:pt x="21642" y="43796"/>
                </a:cubicBezTo>
                <a:cubicBezTo>
                  <a:pt x="10842" y="43796"/>
                  <a:pt x="10842" y="50396"/>
                  <a:pt x="42" y="46646"/>
                </a:cubicBezTo>
                <a:cubicBezTo>
                  <a:pt x="61" y="31179"/>
                  <a:pt x="-16" y="15614"/>
                  <a:pt x="3" y="147"/>
                </a:cubicBezTo>
                <a:close/>
              </a:path>
            </a:pathLst>
          </a:cu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pic>
        <p:nvPicPr>
          <p:cNvPr id="6" name="Content Placeholder 4" descr="Graphical user interface, text, application&#10;&#10;Description automatically generated">
            <a:extLst>
              <a:ext uri="{FF2B5EF4-FFF2-40B4-BE49-F238E27FC236}">
                <a16:creationId xmlns:a16="http://schemas.microsoft.com/office/drawing/2014/main" id="{88CFA3A0-EBB2-FC90-FA82-163678D6B4CC}"/>
              </a:ext>
            </a:extLst>
          </p:cNvPr>
          <p:cNvPicPr>
            <a:picLocks noChangeAspect="1"/>
          </p:cNvPicPr>
          <p:nvPr/>
        </p:nvPicPr>
        <p:blipFill rotWithShape="1">
          <a:blip r:embed="rId3"/>
          <a:srcRect l="38613" t="63678" r="20958" b="10230"/>
          <a:stretch/>
        </p:blipFill>
        <p:spPr>
          <a:xfrm>
            <a:off x="5203767" y="1073529"/>
            <a:ext cx="6795701" cy="4859611"/>
          </a:xfrm>
          <a:prstGeom prst="rect">
            <a:avLst/>
          </a:prstGeom>
        </p:spPr>
      </p:pic>
    </p:spTree>
    <p:extLst>
      <p:ext uri="{BB962C8B-B14F-4D97-AF65-F5344CB8AC3E}">
        <p14:creationId xmlns:p14="http://schemas.microsoft.com/office/powerpoint/2010/main" val="208708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B76F44-3A5B-AB76-E720-6296032536E0}"/>
              </a:ext>
            </a:extLst>
          </p:cNvPr>
          <p:cNvSpPr>
            <a:spLocks noGrp="1"/>
          </p:cNvSpPr>
          <p:nvPr>
            <p:ph type="title"/>
          </p:nvPr>
        </p:nvSpPr>
        <p:spPr>
          <a:xfrm>
            <a:off x="457200" y="722025"/>
            <a:ext cx="4952999" cy="2247616"/>
          </a:xfrm>
        </p:spPr>
        <p:txBody>
          <a:bodyPr>
            <a:normAutofit/>
          </a:bodyPr>
          <a:lstStyle/>
          <a:p>
            <a:r>
              <a:rPr lang="en-AU" dirty="0"/>
              <a:t>Our mission</a:t>
            </a:r>
            <a:endParaRPr lang="en-AU" dirty="0">
              <a:cs typeface="Posterama"/>
            </a:endParaRPr>
          </a:p>
        </p:txBody>
      </p:sp>
      <p:sp>
        <p:nvSpPr>
          <p:cNvPr id="3" name="Content Placeholder 2">
            <a:extLst>
              <a:ext uri="{FF2B5EF4-FFF2-40B4-BE49-F238E27FC236}">
                <a16:creationId xmlns:a16="http://schemas.microsoft.com/office/drawing/2014/main" id="{1FFB2355-357B-1155-71DB-6968D859A29B}"/>
              </a:ext>
            </a:extLst>
          </p:cNvPr>
          <p:cNvSpPr>
            <a:spLocks noGrp="1"/>
          </p:cNvSpPr>
          <p:nvPr>
            <p:ph idx="1"/>
          </p:nvPr>
        </p:nvSpPr>
        <p:spPr>
          <a:xfrm>
            <a:off x="457200" y="3261390"/>
            <a:ext cx="4952999" cy="3009494"/>
          </a:xfrm>
        </p:spPr>
        <p:txBody>
          <a:bodyPr vert="horz" lIns="91440" tIns="45720" rIns="91440" bIns="45720" rtlCol="0" anchor="t">
            <a:normAutofit fontScale="92500" lnSpcReduction="10000"/>
          </a:bodyPr>
          <a:lstStyle/>
          <a:p>
            <a:r>
              <a:rPr lang="en-AU" sz="2400" b="0" i="0" dirty="0">
                <a:effectLst/>
                <a:latin typeface="Open Sans"/>
                <a:ea typeface="Open Sans"/>
                <a:cs typeface="Open Sans"/>
              </a:rPr>
              <a:t>At Heritage, we are dedicated to providing a </a:t>
            </a:r>
            <a:r>
              <a:rPr lang="en-AU" sz="2400" b="1" i="0" u="sng" dirty="0">
                <a:effectLst/>
                <a:latin typeface="Open Sans"/>
                <a:ea typeface="Open Sans"/>
                <a:cs typeface="Open Sans"/>
              </a:rPr>
              <a:t>God-centred</a:t>
            </a:r>
            <a:r>
              <a:rPr lang="en-AU" sz="2400" b="1" i="0" dirty="0">
                <a:effectLst/>
                <a:latin typeface="Open Sans"/>
                <a:ea typeface="Open Sans"/>
                <a:cs typeface="Open Sans"/>
              </a:rPr>
              <a:t> </a:t>
            </a:r>
            <a:r>
              <a:rPr lang="en-AU" sz="2400" b="0" i="0" dirty="0">
                <a:effectLst/>
                <a:latin typeface="Open Sans"/>
                <a:ea typeface="Open Sans"/>
                <a:cs typeface="Open Sans"/>
              </a:rPr>
              <a:t>educational environment. We want all students to achieve their </a:t>
            </a:r>
            <a:r>
              <a:rPr lang="en-AU" sz="2400" b="1" i="0" u="sng" dirty="0">
                <a:effectLst/>
                <a:latin typeface="Open Sans"/>
                <a:ea typeface="Open Sans"/>
                <a:cs typeface="Open Sans"/>
              </a:rPr>
              <a:t>full potential</a:t>
            </a:r>
            <a:r>
              <a:rPr lang="en-AU" sz="2400" b="0" i="0" u="sng" dirty="0">
                <a:effectLst/>
                <a:latin typeface="Open Sans"/>
                <a:ea typeface="Open Sans"/>
                <a:cs typeface="Open Sans"/>
              </a:rPr>
              <a:t>,</a:t>
            </a:r>
            <a:r>
              <a:rPr lang="en-AU" sz="2400" b="0" i="0" dirty="0">
                <a:effectLst/>
                <a:latin typeface="Open Sans"/>
                <a:ea typeface="Open Sans"/>
                <a:cs typeface="Open Sans"/>
              </a:rPr>
              <a:t> and so we encourage them to </a:t>
            </a:r>
            <a:r>
              <a:rPr lang="en-AU" sz="2400" b="1" i="0" u="sng" dirty="0">
                <a:effectLst/>
                <a:latin typeface="Open Sans"/>
                <a:ea typeface="Open Sans"/>
                <a:cs typeface="Open Sans"/>
              </a:rPr>
              <a:t>strive for excellence</a:t>
            </a:r>
            <a:r>
              <a:rPr lang="en-AU" sz="2400" b="0" i="0" dirty="0">
                <a:effectLst/>
                <a:latin typeface="Open Sans"/>
                <a:ea typeface="Open Sans"/>
                <a:cs typeface="Open Sans"/>
              </a:rPr>
              <a:t> and to use their talents to</a:t>
            </a:r>
            <a:r>
              <a:rPr lang="en-AU" sz="2400" b="0" i="0" u="sng" dirty="0">
                <a:effectLst/>
                <a:latin typeface="Open Sans"/>
                <a:ea typeface="Open Sans"/>
                <a:cs typeface="Open Sans"/>
              </a:rPr>
              <a:t> </a:t>
            </a:r>
            <a:r>
              <a:rPr lang="en-AU" sz="2400" b="1" i="0" u="sng" dirty="0">
                <a:effectLst/>
                <a:latin typeface="Open Sans"/>
                <a:ea typeface="Open Sans"/>
                <a:cs typeface="Open Sans"/>
              </a:rPr>
              <a:t>serve others and God</a:t>
            </a:r>
            <a:r>
              <a:rPr lang="en-AU" sz="2400" b="0" i="0" dirty="0">
                <a:effectLst/>
                <a:latin typeface="Open Sans"/>
                <a:ea typeface="Open Sans"/>
                <a:cs typeface="Open Sans"/>
              </a:rPr>
              <a:t>.</a:t>
            </a:r>
          </a:p>
          <a:p>
            <a:pPr lvl="5"/>
            <a:r>
              <a:rPr lang="en-AU" sz="1400" dirty="0">
                <a:solidFill>
                  <a:srgbClr val="FFFFFF"/>
                </a:solidFill>
                <a:latin typeface="Open Sans"/>
                <a:ea typeface="Open Sans"/>
                <a:cs typeface="Open Sans"/>
              </a:rPr>
              <a:t>Heritage Mission Statement</a:t>
            </a:r>
            <a:endParaRPr lang="en-AU" sz="1400" dirty="0">
              <a:latin typeface="Open Sans"/>
              <a:ea typeface="Open Sans"/>
              <a:cs typeface="Open Sans"/>
            </a:endParaRPr>
          </a:p>
        </p:txBody>
      </p:sp>
      <p:pic>
        <p:nvPicPr>
          <p:cNvPr id="5" name="Picture 4" descr="One orange paper boat leading a group of white paper boats">
            <a:extLst>
              <a:ext uri="{FF2B5EF4-FFF2-40B4-BE49-F238E27FC236}">
                <a16:creationId xmlns:a16="http://schemas.microsoft.com/office/drawing/2014/main" id="{69233BB8-EE09-EEA1-9660-EC8866956BEC}"/>
              </a:ext>
            </a:extLst>
          </p:cNvPr>
          <p:cNvPicPr>
            <a:picLocks noChangeAspect="1"/>
          </p:cNvPicPr>
          <p:nvPr/>
        </p:nvPicPr>
        <p:blipFill rotWithShape="1">
          <a:blip r:embed="rId3"/>
          <a:srcRect l="7069" r="33296" b="-1"/>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5345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8CFC3D9-3658-C77A-4684-A896EF04D478}"/>
              </a:ext>
            </a:extLst>
          </p:cNvPr>
          <p:cNvSpPr>
            <a:spLocks noGrp="1"/>
          </p:cNvSpPr>
          <p:nvPr>
            <p:ph type="title"/>
          </p:nvPr>
        </p:nvSpPr>
        <p:spPr>
          <a:xfrm>
            <a:off x="144276" y="317635"/>
            <a:ext cx="7364507" cy="2247616"/>
          </a:xfrm>
        </p:spPr>
        <p:txBody>
          <a:bodyPr>
            <a:normAutofit/>
          </a:bodyPr>
          <a:lstStyle/>
          <a:p>
            <a:r>
              <a:rPr lang="en-AU" dirty="0"/>
              <a:t>Heritage Objectives</a:t>
            </a:r>
            <a:endParaRPr lang="en-AU" dirty="0">
              <a:cs typeface="Posterama"/>
            </a:endParaRPr>
          </a:p>
        </p:txBody>
      </p:sp>
      <p:sp>
        <p:nvSpPr>
          <p:cNvPr id="3" name="Content Placeholder 2">
            <a:extLst>
              <a:ext uri="{FF2B5EF4-FFF2-40B4-BE49-F238E27FC236}">
                <a16:creationId xmlns:a16="http://schemas.microsoft.com/office/drawing/2014/main" id="{D37D6612-036F-9B16-05E2-BDC7CE90ED94}"/>
              </a:ext>
            </a:extLst>
          </p:cNvPr>
          <p:cNvSpPr>
            <a:spLocks noGrp="1"/>
          </p:cNvSpPr>
          <p:nvPr>
            <p:ph idx="1"/>
          </p:nvPr>
        </p:nvSpPr>
        <p:spPr>
          <a:xfrm>
            <a:off x="457200" y="2389183"/>
            <a:ext cx="4952999" cy="4457519"/>
          </a:xfrm>
        </p:spPr>
        <p:txBody>
          <a:bodyPr vert="horz" lIns="91440" tIns="45720" rIns="91440" bIns="45720" rtlCol="0" anchor="t">
            <a:normAutofit/>
          </a:bodyPr>
          <a:lstStyle/>
          <a:p>
            <a:pPr>
              <a:lnSpc>
                <a:spcPct val="100000"/>
              </a:lnSpc>
              <a:buFont typeface="Arial" panose="020B0604020202020204" pitchFamily="34" charset="0"/>
              <a:buChar char="•"/>
            </a:pPr>
            <a:r>
              <a:rPr lang="en-AU" sz="1800" b="0" i="0" dirty="0">
                <a:effectLst/>
                <a:latin typeface="Open Sans"/>
                <a:ea typeface="Open Sans"/>
                <a:cs typeface="Open Sans"/>
              </a:rPr>
              <a:t>To help students </a:t>
            </a:r>
            <a:r>
              <a:rPr lang="en-AU" sz="1800" b="1" i="0" u="sng" dirty="0">
                <a:solidFill>
                  <a:srgbClr val="FFFF00"/>
                </a:solidFill>
                <a:effectLst/>
                <a:latin typeface="Open Sans"/>
                <a:ea typeface="Open Sans"/>
                <a:cs typeface="Open Sans"/>
              </a:rPr>
              <a:t>develop Godly characteristics</a:t>
            </a:r>
            <a:r>
              <a:rPr lang="en-AU" sz="1800" b="1" i="0" u="sng" dirty="0">
                <a:effectLst/>
                <a:latin typeface="Open Sans"/>
                <a:ea typeface="Open Sans"/>
                <a:cs typeface="Open Sans"/>
              </a:rPr>
              <a:t> </a:t>
            </a:r>
            <a:r>
              <a:rPr lang="en-AU" sz="1800" b="0" i="0" dirty="0">
                <a:effectLst/>
                <a:latin typeface="Open Sans"/>
                <a:ea typeface="Open Sans"/>
                <a:cs typeface="Open Sans"/>
              </a:rPr>
              <a:t>based on the Bible, </a:t>
            </a:r>
            <a:r>
              <a:rPr lang="en-AU" sz="1800" i="0" dirty="0">
                <a:effectLst/>
                <a:latin typeface="Open Sans"/>
                <a:ea typeface="Open Sans"/>
                <a:cs typeface="Open Sans"/>
              </a:rPr>
              <a:t>in support</a:t>
            </a:r>
            <a:r>
              <a:rPr lang="en-AU" sz="1800" b="1" i="0" dirty="0">
                <a:effectLst/>
                <a:latin typeface="Open Sans"/>
                <a:ea typeface="Open Sans"/>
                <a:cs typeface="Open Sans"/>
              </a:rPr>
              <a:t> </a:t>
            </a:r>
            <a:r>
              <a:rPr lang="en-AU" sz="1800" b="0" i="0" dirty="0">
                <a:effectLst/>
                <a:latin typeface="Open Sans"/>
                <a:ea typeface="Open Sans"/>
                <a:cs typeface="Open Sans"/>
              </a:rPr>
              <a:t>of the role of parents.</a:t>
            </a:r>
          </a:p>
          <a:p>
            <a:pPr>
              <a:lnSpc>
                <a:spcPct val="100000"/>
              </a:lnSpc>
              <a:buFont typeface="Arial" panose="020B0604020202020204" pitchFamily="34" charset="0"/>
              <a:buChar char="•"/>
            </a:pPr>
            <a:r>
              <a:rPr lang="en-AU" sz="1800" b="0" i="0" dirty="0">
                <a:effectLst/>
                <a:latin typeface="Open Sans"/>
                <a:ea typeface="Open Sans"/>
                <a:cs typeface="Open Sans"/>
              </a:rPr>
              <a:t>To provide a </a:t>
            </a:r>
            <a:r>
              <a:rPr lang="en-AU" sz="1800" b="1" i="0" u="sng" dirty="0">
                <a:solidFill>
                  <a:srgbClr val="FFFF00"/>
                </a:solidFill>
                <a:effectLst/>
                <a:latin typeface="Open Sans"/>
                <a:ea typeface="Open Sans"/>
                <a:cs typeface="Open Sans"/>
              </a:rPr>
              <a:t>quality education</a:t>
            </a:r>
            <a:r>
              <a:rPr lang="en-AU" sz="1800" b="1" i="0" dirty="0">
                <a:effectLst/>
                <a:latin typeface="Open Sans"/>
                <a:ea typeface="Open Sans"/>
                <a:cs typeface="Open Sans"/>
              </a:rPr>
              <a:t> </a:t>
            </a:r>
            <a:r>
              <a:rPr lang="en-AU" sz="1800" b="0" i="0" dirty="0">
                <a:effectLst/>
                <a:latin typeface="Open Sans"/>
                <a:ea typeface="Open Sans"/>
                <a:cs typeface="Open Sans"/>
              </a:rPr>
              <a:t>within a biblical context.</a:t>
            </a:r>
          </a:p>
          <a:p>
            <a:pPr>
              <a:lnSpc>
                <a:spcPct val="100000"/>
              </a:lnSpc>
              <a:buFont typeface="Arial" panose="020B0604020202020204" pitchFamily="34" charset="0"/>
              <a:buChar char="•"/>
            </a:pPr>
            <a:r>
              <a:rPr lang="en-AU" sz="1800" b="0" i="0" dirty="0">
                <a:effectLst/>
                <a:latin typeface="Open Sans"/>
                <a:ea typeface="Open Sans"/>
                <a:cs typeface="Open Sans"/>
              </a:rPr>
              <a:t>To</a:t>
            </a:r>
            <a:r>
              <a:rPr lang="en-AU" sz="1800" b="0" i="0" dirty="0">
                <a:solidFill>
                  <a:srgbClr val="FFFF00"/>
                </a:solidFill>
                <a:effectLst/>
                <a:latin typeface="Open Sans"/>
                <a:ea typeface="Open Sans"/>
                <a:cs typeface="Open Sans"/>
              </a:rPr>
              <a:t> </a:t>
            </a:r>
            <a:r>
              <a:rPr lang="en-AU" sz="1800" b="1" i="0" u="sng" dirty="0">
                <a:solidFill>
                  <a:srgbClr val="FFFF00"/>
                </a:solidFill>
                <a:effectLst/>
                <a:latin typeface="Open Sans"/>
                <a:ea typeface="Open Sans"/>
                <a:cs typeface="Open Sans"/>
              </a:rPr>
              <a:t>inspire</a:t>
            </a:r>
            <a:r>
              <a:rPr lang="en-AU" sz="1800" b="1" i="0" dirty="0">
                <a:effectLst/>
                <a:latin typeface="Open Sans"/>
                <a:ea typeface="Open Sans"/>
                <a:cs typeface="Open Sans"/>
              </a:rPr>
              <a:t> </a:t>
            </a:r>
            <a:r>
              <a:rPr lang="en-AU" sz="1800" b="0" i="0" dirty="0">
                <a:effectLst/>
                <a:latin typeface="Open Sans"/>
                <a:ea typeface="Open Sans"/>
                <a:cs typeface="Open Sans"/>
              </a:rPr>
              <a:t>our students to reach their </a:t>
            </a:r>
            <a:r>
              <a:rPr lang="en-AU" sz="1800" b="1" i="0" dirty="0">
                <a:effectLst/>
                <a:latin typeface="Open Sans"/>
                <a:ea typeface="Open Sans"/>
                <a:cs typeface="Open Sans"/>
              </a:rPr>
              <a:t>f</a:t>
            </a:r>
            <a:r>
              <a:rPr lang="en-AU" sz="1800" b="1" i="0" u="sng" dirty="0">
                <a:solidFill>
                  <a:srgbClr val="FFFF00"/>
                </a:solidFill>
                <a:effectLst/>
                <a:latin typeface="Open Sans"/>
                <a:ea typeface="Open Sans"/>
                <a:cs typeface="Open Sans"/>
              </a:rPr>
              <a:t>ull potential</a:t>
            </a:r>
            <a:r>
              <a:rPr lang="en-AU" sz="1800" b="1" i="0" dirty="0">
                <a:effectLst/>
                <a:latin typeface="Open Sans"/>
                <a:ea typeface="Open Sans"/>
                <a:cs typeface="Open Sans"/>
              </a:rPr>
              <a:t> </a:t>
            </a:r>
            <a:r>
              <a:rPr lang="en-AU" sz="1800" b="0" i="0" dirty="0">
                <a:effectLst/>
                <a:latin typeface="Open Sans"/>
                <a:ea typeface="Open Sans"/>
                <a:cs typeface="Open Sans"/>
              </a:rPr>
              <a:t>(intellectual, social, spiritual, and emotional).</a:t>
            </a:r>
          </a:p>
          <a:p>
            <a:pPr>
              <a:lnSpc>
                <a:spcPct val="100000"/>
              </a:lnSpc>
              <a:buFont typeface="Arial" panose="020B0604020202020204" pitchFamily="34" charset="0"/>
              <a:buChar char="•"/>
            </a:pPr>
            <a:r>
              <a:rPr lang="en-AU" sz="1800" b="0" i="0" dirty="0">
                <a:effectLst/>
                <a:latin typeface="Open Sans"/>
                <a:ea typeface="Open Sans"/>
                <a:cs typeface="Open Sans"/>
              </a:rPr>
              <a:t>To create a </a:t>
            </a:r>
            <a:r>
              <a:rPr lang="en-AU" sz="1800" b="1" i="0" u="sng" dirty="0">
                <a:solidFill>
                  <a:srgbClr val="FFFF00"/>
                </a:solidFill>
                <a:effectLst/>
                <a:latin typeface="Open Sans"/>
                <a:ea typeface="Open Sans"/>
                <a:cs typeface="Open Sans"/>
              </a:rPr>
              <a:t>safe, happy, and spiritual environment</a:t>
            </a:r>
            <a:r>
              <a:rPr lang="en-AU" sz="1800" b="1" i="0" dirty="0">
                <a:effectLst/>
                <a:latin typeface="Open Sans"/>
                <a:ea typeface="Open Sans"/>
                <a:cs typeface="Open Sans"/>
              </a:rPr>
              <a:t> </a:t>
            </a:r>
            <a:r>
              <a:rPr lang="en-AU" sz="1800" b="0" i="0" dirty="0">
                <a:effectLst/>
                <a:latin typeface="Open Sans"/>
                <a:ea typeface="Open Sans"/>
                <a:cs typeface="Open Sans"/>
              </a:rPr>
              <a:t>where all students feel loved, valued, and respected.</a:t>
            </a:r>
          </a:p>
          <a:p>
            <a:pPr>
              <a:lnSpc>
                <a:spcPct val="100000"/>
              </a:lnSpc>
              <a:buFont typeface="Arial" panose="020B0604020202020204" pitchFamily="34" charset="0"/>
              <a:buChar char="•"/>
            </a:pPr>
            <a:r>
              <a:rPr lang="en-AU" sz="1800" b="0" i="0" dirty="0">
                <a:effectLst/>
                <a:latin typeface="Open Sans"/>
                <a:ea typeface="Open Sans"/>
                <a:cs typeface="Open Sans"/>
              </a:rPr>
              <a:t>To assist students to develop the required </a:t>
            </a:r>
            <a:r>
              <a:rPr lang="en-AU" sz="1800" b="1" i="0" u="sng" dirty="0">
                <a:solidFill>
                  <a:srgbClr val="FFFF00"/>
                </a:solidFill>
                <a:effectLst/>
                <a:latin typeface="Open Sans"/>
                <a:ea typeface="Open Sans"/>
                <a:cs typeface="Open Sans"/>
              </a:rPr>
              <a:t>skills</a:t>
            </a:r>
            <a:r>
              <a:rPr lang="en-AU" sz="1800" b="0" i="0" dirty="0">
                <a:solidFill>
                  <a:srgbClr val="FFFF00"/>
                </a:solidFill>
                <a:effectLst/>
                <a:latin typeface="Open Sans"/>
                <a:ea typeface="Open Sans"/>
                <a:cs typeface="Open Sans"/>
              </a:rPr>
              <a:t> </a:t>
            </a:r>
            <a:r>
              <a:rPr lang="en-AU" sz="1800" b="0" i="0" dirty="0">
                <a:effectLst/>
                <a:latin typeface="Open Sans"/>
                <a:ea typeface="Open Sans"/>
                <a:cs typeface="Open Sans"/>
              </a:rPr>
              <a:t>to earn a living and live for Christ.</a:t>
            </a:r>
          </a:p>
        </p:txBody>
      </p:sp>
      <p:pic>
        <p:nvPicPr>
          <p:cNvPr id="5" name="Picture 4" descr="Large skydiving group mid-air">
            <a:extLst>
              <a:ext uri="{FF2B5EF4-FFF2-40B4-BE49-F238E27FC236}">
                <a16:creationId xmlns:a16="http://schemas.microsoft.com/office/drawing/2014/main" id="{3D15144B-61DE-5AE5-7585-266CCDF03EA3}"/>
              </a:ext>
            </a:extLst>
          </p:cNvPr>
          <p:cNvPicPr>
            <a:picLocks noChangeAspect="1"/>
          </p:cNvPicPr>
          <p:nvPr/>
        </p:nvPicPr>
        <p:blipFill rotWithShape="1">
          <a:blip r:embed="rId3"/>
          <a:srcRect l="20879" r="19711"/>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2075764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 name="Rectangle 121">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4" name="Rectangle 123">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6" name="Right Triangle 125">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29" name="Straight Connector 128">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7B40697-0672-9251-B016-6FB09634C0A6}"/>
              </a:ext>
            </a:extLst>
          </p:cNvPr>
          <p:cNvSpPr>
            <a:spLocks noGrp="1"/>
          </p:cNvSpPr>
          <p:nvPr>
            <p:ph type="title"/>
          </p:nvPr>
        </p:nvSpPr>
        <p:spPr>
          <a:xfrm>
            <a:off x="457200" y="722025"/>
            <a:ext cx="4952999" cy="2247616"/>
          </a:xfrm>
        </p:spPr>
        <p:txBody>
          <a:bodyPr>
            <a:normAutofit/>
          </a:bodyPr>
          <a:lstStyle/>
          <a:p>
            <a:r>
              <a:rPr lang="en-GB" dirty="0">
                <a:cs typeface="Posterama"/>
              </a:rPr>
              <a:t>A quick preface</a:t>
            </a:r>
            <a:endParaRPr lang="en-GB" dirty="0"/>
          </a:p>
        </p:txBody>
      </p:sp>
      <p:sp>
        <p:nvSpPr>
          <p:cNvPr id="3" name="Content Placeholder 2">
            <a:extLst>
              <a:ext uri="{FF2B5EF4-FFF2-40B4-BE49-F238E27FC236}">
                <a16:creationId xmlns:a16="http://schemas.microsoft.com/office/drawing/2014/main" id="{4F7A9A8C-984B-BCA2-C9C1-9686E5946994}"/>
              </a:ext>
            </a:extLst>
          </p:cNvPr>
          <p:cNvSpPr>
            <a:spLocks noGrp="1"/>
          </p:cNvSpPr>
          <p:nvPr>
            <p:ph idx="1"/>
          </p:nvPr>
        </p:nvSpPr>
        <p:spPr>
          <a:xfrm>
            <a:off x="457200" y="3261390"/>
            <a:ext cx="4952999" cy="3009494"/>
          </a:xfrm>
        </p:spPr>
        <p:txBody>
          <a:bodyPr vert="horz" lIns="91440" tIns="45720" rIns="91440" bIns="45720" rtlCol="0" anchor="t">
            <a:normAutofit/>
          </a:bodyPr>
          <a:lstStyle/>
          <a:p>
            <a:r>
              <a:rPr lang="en-GB" sz="1800" dirty="0"/>
              <a:t>Content is important – it's at the core</a:t>
            </a:r>
          </a:p>
          <a:p>
            <a:r>
              <a:rPr lang="en-GB" sz="1800" dirty="0"/>
              <a:t>Students must have a good grasp of basic content in order to think about it</a:t>
            </a:r>
          </a:p>
          <a:p>
            <a:endParaRPr lang="en-GB" sz="1800" dirty="0"/>
          </a:p>
          <a:p>
            <a:endParaRPr lang="en-GB" sz="1800" dirty="0"/>
          </a:p>
        </p:txBody>
      </p:sp>
      <p:pic>
        <p:nvPicPr>
          <p:cNvPr id="4" name="Picture 4" descr="A picture containing person, child&#10;&#10;Description automatically generated">
            <a:extLst>
              <a:ext uri="{FF2B5EF4-FFF2-40B4-BE49-F238E27FC236}">
                <a16:creationId xmlns:a16="http://schemas.microsoft.com/office/drawing/2014/main" id="{71D4C923-C6D8-0622-5166-5D7C0C1350FE}"/>
              </a:ext>
            </a:extLst>
          </p:cNvPr>
          <p:cNvPicPr>
            <a:picLocks noChangeAspect="1"/>
          </p:cNvPicPr>
          <p:nvPr/>
        </p:nvPicPr>
        <p:blipFill rotWithShape="1">
          <a:blip r:embed="rId3"/>
          <a:srcRect l="42999" r="6748" b="-1"/>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311632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7E1993-6448-42F8-8FB3-76104F45B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942B1D20-D329-4285-AED2-DABDCE902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B9016B79-9C59-4CEA-A85C-3E4C8877B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ight Triangle 14">
            <a:extLst>
              <a:ext uri="{FF2B5EF4-FFF2-40B4-BE49-F238E27FC236}">
                <a16:creationId xmlns:a16="http://schemas.microsoft.com/office/drawing/2014/main" id="{2391C84E-C2EA-44FC-A7D1-FAE3E2850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7B3131A-B518-43E5-A896-E9D654A48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8" name="Straight Connector 17">
              <a:extLst>
                <a:ext uri="{FF2B5EF4-FFF2-40B4-BE49-F238E27FC236}">
                  <a16:creationId xmlns:a16="http://schemas.microsoft.com/office/drawing/2014/main" id="{476355E6-7A00-4B30-A47B-80EF0D0D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7D0B06C-9FFD-42E8-B19F-062C248CD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291278-5FDA-45C6-B93E-1FA6D9130B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F95DF7-BFEE-4791-A691-BAF693F38F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C504F1-5AA9-45F5-9030-22533885AF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75999E-3496-4713-8046-AC17DB2668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B91000-D71E-40A8-AA8F-E9BB106A8C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9D188E-6FDB-47DE-A5FB-728E56BD04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98C242-C677-4CF5-A189-52C3ADAFD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D7CD7F-137F-42DC-AFFA-52D9B8DF59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3C1C05-EF55-47B3-B1D8-5491163376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6BE961-4385-4384-B028-D57AA88EF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8288B9-9DC0-41DF-BDC2-329675E142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97B8C6-FF63-4B6A-913C-50CB2EB7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3734427-CEE3-45F9-8CDE-7DC2897161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5443404-2D71-4E54-86D6-DB0D769AA4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C94E908-A14E-4E7A-B4FC-BB9D82FD0F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2E257B4-59EA-43CC-A20C-D2755D26B4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037FBF-2F84-4578-9624-4E6D10766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26E3BDC-D7FC-4C7E-9F35-1D05C9D545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39965B-216F-478B-8653-0F7B877C0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2116FC6-1CFC-4E87-8431-E7833BFB7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829DA6-D97C-490E-BEEF-83832787DE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495B6D3-A3B6-4636-A210-AFC128284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2462476-3252-49A1-93CE-4FA22B830C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3C18803-7708-483D-8CE3-0992784BB5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4024AE-5222-4804-AA42-E7A4C0B970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4FBE75-ECC4-4BB7-92B2-74D6CF6864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7061C60-9F4E-4144-B974-AFB802AF4C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3B90573-C4E7-19D8-C758-55302AE2095D}"/>
              </a:ext>
            </a:extLst>
          </p:cNvPr>
          <p:cNvSpPr>
            <a:spLocks noGrp="1"/>
          </p:cNvSpPr>
          <p:nvPr>
            <p:ph type="title"/>
          </p:nvPr>
        </p:nvSpPr>
        <p:spPr>
          <a:xfrm>
            <a:off x="457201" y="720772"/>
            <a:ext cx="3733078" cy="5531079"/>
          </a:xfrm>
        </p:spPr>
        <p:txBody>
          <a:bodyPr>
            <a:normAutofit/>
          </a:bodyPr>
          <a:lstStyle/>
          <a:p>
            <a:r>
              <a:rPr lang="en-AU" dirty="0"/>
              <a:t>Current Education Direction</a:t>
            </a:r>
          </a:p>
        </p:txBody>
      </p:sp>
      <p:sp>
        <p:nvSpPr>
          <p:cNvPr id="48" name="Flowchart: Document 8">
            <a:extLst>
              <a:ext uri="{FF2B5EF4-FFF2-40B4-BE49-F238E27FC236}">
                <a16:creationId xmlns:a16="http://schemas.microsoft.com/office/drawing/2014/main" id="{6B91DA8E-00B5-4214-AFE5-535E47051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85106" y="-465509"/>
            <a:ext cx="6858001" cy="778901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5" name="Content Placeholder 2">
            <a:extLst>
              <a:ext uri="{FF2B5EF4-FFF2-40B4-BE49-F238E27FC236}">
                <a16:creationId xmlns:a16="http://schemas.microsoft.com/office/drawing/2014/main" id="{1E835E46-6E00-944E-A9F5-FAB9C5CA03D6}"/>
              </a:ext>
            </a:extLst>
          </p:cNvPr>
          <p:cNvGraphicFramePr>
            <a:graphicFrameLocks noGrp="1"/>
          </p:cNvGraphicFramePr>
          <p:nvPr>
            <p:ph idx="1"/>
            <p:extLst>
              <p:ext uri="{D42A27DB-BD31-4B8C-83A1-F6EECF244321}">
                <p14:modId xmlns:p14="http://schemas.microsoft.com/office/powerpoint/2010/main" val="759015588"/>
              </p:ext>
            </p:extLst>
          </p:nvPr>
        </p:nvGraphicFramePr>
        <p:xfrm>
          <a:off x="5165512" y="185047"/>
          <a:ext cx="6831118" cy="6059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771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25AEFB9-491C-F0E9-90BE-28C74928BFC9}"/>
              </a:ext>
            </a:extLst>
          </p:cNvPr>
          <p:cNvSpPr>
            <a:spLocks noGrp="1"/>
          </p:cNvSpPr>
          <p:nvPr>
            <p:ph type="title"/>
          </p:nvPr>
        </p:nvSpPr>
        <p:spPr>
          <a:xfrm>
            <a:off x="457200" y="722025"/>
            <a:ext cx="4952999" cy="2247616"/>
          </a:xfrm>
        </p:spPr>
        <p:txBody>
          <a:bodyPr>
            <a:normAutofit/>
          </a:bodyPr>
          <a:lstStyle/>
          <a:p>
            <a:r>
              <a:rPr lang="en-AU" dirty="0"/>
              <a:t>The 4</a:t>
            </a:r>
            <a:r>
              <a:rPr lang="en-AU" baseline="30000" dirty="0"/>
              <a:t>th</a:t>
            </a:r>
            <a:r>
              <a:rPr lang="en-AU" dirty="0"/>
              <a:t> Industrial Revolution</a:t>
            </a:r>
          </a:p>
        </p:txBody>
      </p:sp>
      <p:sp>
        <p:nvSpPr>
          <p:cNvPr id="3" name="Content Placeholder 2">
            <a:extLst>
              <a:ext uri="{FF2B5EF4-FFF2-40B4-BE49-F238E27FC236}">
                <a16:creationId xmlns:a16="http://schemas.microsoft.com/office/drawing/2014/main" id="{2FB0816E-E542-922A-92A5-1B13B206CC0C}"/>
              </a:ext>
            </a:extLst>
          </p:cNvPr>
          <p:cNvSpPr>
            <a:spLocks noGrp="1"/>
          </p:cNvSpPr>
          <p:nvPr>
            <p:ph idx="1"/>
          </p:nvPr>
        </p:nvSpPr>
        <p:spPr>
          <a:xfrm>
            <a:off x="457200" y="3261390"/>
            <a:ext cx="4952999" cy="3009494"/>
          </a:xfrm>
        </p:spPr>
        <p:txBody>
          <a:bodyPr>
            <a:normAutofit/>
          </a:bodyPr>
          <a:lstStyle/>
          <a:p>
            <a:r>
              <a:rPr lang="en-AU" sz="1800">
                <a:hlinkClick r:id="rId3"/>
              </a:rPr>
              <a:t>https://www.youtube.com/watch?v=v9rZOa3CUC8</a:t>
            </a:r>
            <a:r>
              <a:rPr lang="en-AU" sz="1800"/>
              <a:t> </a:t>
            </a:r>
          </a:p>
        </p:txBody>
      </p:sp>
      <p:pic>
        <p:nvPicPr>
          <p:cNvPr id="5" name="Picture 4" descr="Typebar ready to print a question mark">
            <a:extLst>
              <a:ext uri="{FF2B5EF4-FFF2-40B4-BE49-F238E27FC236}">
                <a16:creationId xmlns:a16="http://schemas.microsoft.com/office/drawing/2014/main" id="{A8D1AF92-1220-CF0C-E607-99D0667B0E0F}"/>
              </a:ext>
            </a:extLst>
          </p:cNvPr>
          <p:cNvPicPr>
            <a:picLocks noChangeAspect="1"/>
          </p:cNvPicPr>
          <p:nvPr/>
        </p:nvPicPr>
        <p:blipFill rotWithShape="1">
          <a:blip r:embed="rId4"/>
          <a:srcRect l="16944" r="23515" b="6"/>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133431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3712ED8D-807A-4E94-A9AF-C44676151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ight Triangle 13">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7" name="Straight Connector 16">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4194574-473F-7564-8884-BD88F952EA6F}"/>
              </a:ext>
            </a:extLst>
          </p:cNvPr>
          <p:cNvSpPr>
            <a:spLocks noGrp="1"/>
          </p:cNvSpPr>
          <p:nvPr>
            <p:ph type="title"/>
          </p:nvPr>
        </p:nvSpPr>
        <p:spPr>
          <a:xfrm>
            <a:off x="457201" y="732348"/>
            <a:ext cx="4419600" cy="2240735"/>
          </a:xfrm>
        </p:spPr>
        <p:txBody>
          <a:bodyPr>
            <a:normAutofit/>
          </a:bodyPr>
          <a:lstStyle/>
          <a:p>
            <a:r>
              <a:rPr lang="en-AU" dirty="0"/>
              <a:t>A Changing World</a:t>
            </a:r>
          </a:p>
        </p:txBody>
      </p:sp>
      <p:sp>
        <p:nvSpPr>
          <p:cNvPr id="3" name="Content Placeholder 2">
            <a:extLst>
              <a:ext uri="{FF2B5EF4-FFF2-40B4-BE49-F238E27FC236}">
                <a16:creationId xmlns:a16="http://schemas.microsoft.com/office/drawing/2014/main" id="{B843D454-9C23-1BC0-E886-99D3D60EB86D}"/>
              </a:ext>
            </a:extLst>
          </p:cNvPr>
          <p:cNvSpPr>
            <a:spLocks noGrp="1"/>
          </p:cNvSpPr>
          <p:nvPr>
            <p:ph idx="1"/>
          </p:nvPr>
        </p:nvSpPr>
        <p:spPr>
          <a:xfrm>
            <a:off x="457201" y="3264832"/>
            <a:ext cx="4419600" cy="3009494"/>
          </a:xfrm>
        </p:spPr>
        <p:txBody>
          <a:bodyPr>
            <a:normAutofit lnSpcReduction="10000"/>
          </a:bodyPr>
          <a:lstStyle/>
          <a:p>
            <a:r>
              <a:rPr lang="en-AU" sz="2400" dirty="0"/>
              <a:t>Giving our students the best opportunity for success will be reliant on us being alert to changes </a:t>
            </a:r>
          </a:p>
          <a:p>
            <a:endParaRPr lang="en-AU" sz="2400" dirty="0"/>
          </a:p>
          <a:p>
            <a:r>
              <a:rPr lang="en-AU" sz="2400" dirty="0"/>
              <a:t>Consider businesses who ‘missed’ the changes.</a:t>
            </a:r>
          </a:p>
          <a:p>
            <a:endParaRPr lang="en-AU" sz="1800" dirty="0"/>
          </a:p>
        </p:txBody>
      </p:sp>
      <p:sp>
        <p:nvSpPr>
          <p:cNvPr id="47" name="Flowchart: Document 8">
            <a:extLst>
              <a:ext uri="{FF2B5EF4-FFF2-40B4-BE49-F238E27FC236}">
                <a16:creationId xmlns:a16="http://schemas.microsoft.com/office/drawing/2014/main" id="{D8667B21-A39C-4ABB-9CED-0DD4CD739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0477" y="924332"/>
            <a:ext cx="6871335" cy="50226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47798">
                <a:moveTo>
                  <a:pt x="3" y="147"/>
                </a:moveTo>
                <a:lnTo>
                  <a:pt x="21623" y="0"/>
                </a:lnTo>
                <a:cubicBezTo>
                  <a:pt x="21623" y="5774"/>
                  <a:pt x="21642" y="38022"/>
                  <a:pt x="21642" y="43796"/>
                </a:cubicBezTo>
                <a:cubicBezTo>
                  <a:pt x="10842" y="43796"/>
                  <a:pt x="10842" y="50396"/>
                  <a:pt x="42" y="46646"/>
                </a:cubicBezTo>
                <a:cubicBezTo>
                  <a:pt x="61" y="31179"/>
                  <a:pt x="-16" y="15614"/>
                  <a:pt x="3" y="147"/>
                </a:cubicBezTo>
                <a:close/>
              </a:path>
            </a:pathLst>
          </a:cu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pic>
        <p:nvPicPr>
          <p:cNvPr id="7" name="Graphic 6" descr="Classroom">
            <a:extLst>
              <a:ext uri="{FF2B5EF4-FFF2-40B4-BE49-F238E27FC236}">
                <a16:creationId xmlns:a16="http://schemas.microsoft.com/office/drawing/2014/main" id="{7BD92FA0-04CD-7526-586A-68B7A80D62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30631" y="732348"/>
            <a:ext cx="5541973" cy="5541973"/>
          </a:xfrm>
          <a:prstGeom prst="rect">
            <a:avLst/>
          </a:prstGeom>
        </p:spPr>
      </p:pic>
    </p:spTree>
    <p:extLst>
      <p:ext uri="{BB962C8B-B14F-4D97-AF65-F5344CB8AC3E}">
        <p14:creationId xmlns:p14="http://schemas.microsoft.com/office/powerpoint/2010/main" val="862939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57" name="Rectangle 2056">
            <a:extLst>
              <a:ext uri="{FF2B5EF4-FFF2-40B4-BE49-F238E27FC236}">
                <a16:creationId xmlns:a16="http://schemas.microsoft.com/office/drawing/2014/main" id="{3712ED8D-807A-4E94-A9AF-C44676151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59" name="Right Triangle 2058">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1" name="Group 2060">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2062" name="Straight Connector 2061">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4" name="Straight Connector 2063">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8" name="Straight Connector 2077">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0" name="Straight Connector 2079">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1" name="Straight Connector 2080">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2" name="Straight Connector 2081">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3" name="Straight Connector 2082">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4" name="Straight Connector 2083">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5" name="Straight Connector 2084">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6" name="Straight Connector 2085">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9" name="Straight Connector 2088">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0" name="Straight Connector 2089">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9364981-885B-5EE2-EBA6-9EDFE9A97921}"/>
              </a:ext>
            </a:extLst>
          </p:cNvPr>
          <p:cNvSpPr>
            <a:spLocks noGrp="1"/>
          </p:cNvSpPr>
          <p:nvPr>
            <p:ph type="title"/>
          </p:nvPr>
        </p:nvSpPr>
        <p:spPr>
          <a:xfrm>
            <a:off x="457201" y="732348"/>
            <a:ext cx="4419600" cy="2240735"/>
          </a:xfrm>
        </p:spPr>
        <p:txBody>
          <a:bodyPr>
            <a:normAutofit/>
          </a:bodyPr>
          <a:lstStyle/>
          <a:p>
            <a:r>
              <a:rPr lang="en-AU" dirty="0"/>
              <a:t>Strategic Drift</a:t>
            </a:r>
          </a:p>
        </p:txBody>
      </p:sp>
      <p:sp>
        <p:nvSpPr>
          <p:cNvPr id="3" name="Content Placeholder 2">
            <a:extLst>
              <a:ext uri="{FF2B5EF4-FFF2-40B4-BE49-F238E27FC236}">
                <a16:creationId xmlns:a16="http://schemas.microsoft.com/office/drawing/2014/main" id="{99443553-DB25-31EA-E029-AA1746628484}"/>
              </a:ext>
            </a:extLst>
          </p:cNvPr>
          <p:cNvSpPr>
            <a:spLocks noGrp="1"/>
          </p:cNvSpPr>
          <p:nvPr>
            <p:ph idx="1"/>
          </p:nvPr>
        </p:nvSpPr>
        <p:spPr>
          <a:xfrm>
            <a:off x="457201" y="2572193"/>
            <a:ext cx="4419600" cy="3702133"/>
          </a:xfrm>
        </p:spPr>
        <p:txBody>
          <a:bodyPr>
            <a:normAutofit lnSpcReduction="10000"/>
          </a:bodyPr>
          <a:lstStyle/>
          <a:p>
            <a:r>
              <a:rPr lang="en-AU" sz="2600" dirty="0"/>
              <a:t>Over time, paradigms about what works to deliver success can become entrenched.  However, reality of what is required may drift away from organisational position – Strategic drift </a:t>
            </a:r>
          </a:p>
          <a:p>
            <a:pPr marL="1258888" lvl="5"/>
            <a:r>
              <a:rPr lang="en-AU" sz="1600" dirty="0"/>
              <a:t>Johnson &amp; Scholes, (2002)</a:t>
            </a:r>
          </a:p>
          <a:p>
            <a:endParaRPr lang="en-AU" sz="1800" dirty="0"/>
          </a:p>
          <a:p>
            <a:endParaRPr lang="en-AU" sz="1800" dirty="0"/>
          </a:p>
        </p:txBody>
      </p:sp>
      <p:sp>
        <p:nvSpPr>
          <p:cNvPr id="2092" name="Flowchart: Document 8">
            <a:extLst>
              <a:ext uri="{FF2B5EF4-FFF2-40B4-BE49-F238E27FC236}">
                <a16:creationId xmlns:a16="http://schemas.microsoft.com/office/drawing/2014/main" id="{D8667B21-A39C-4ABB-9CED-0DD4CD739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0477" y="924332"/>
            <a:ext cx="6871335" cy="50226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47798">
                <a:moveTo>
                  <a:pt x="3" y="147"/>
                </a:moveTo>
                <a:lnTo>
                  <a:pt x="21623" y="0"/>
                </a:lnTo>
                <a:cubicBezTo>
                  <a:pt x="21623" y="5774"/>
                  <a:pt x="21642" y="38022"/>
                  <a:pt x="21642" y="43796"/>
                </a:cubicBezTo>
                <a:cubicBezTo>
                  <a:pt x="10842" y="43796"/>
                  <a:pt x="10842" y="50396"/>
                  <a:pt x="42" y="46646"/>
                </a:cubicBezTo>
                <a:cubicBezTo>
                  <a:pt x="61" y="31179"/>
                  <a:pt x="-16" y="15614"/>
                  <a:pt x="3" y="147"/>
                </a:cubicBezTo>
                <a:close/>
              </a:path>
            </a:pathLst>
          </a:cu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pic>
        <p:nvPicPr>
          <p:cNvPr id="2050" name="Picture 2">
            <a:extLst>
              <a:ext uri="{FF2B5EF4-FFF2-40B4-BE49-F238E27FC236}">
                <a16:creationId xmlns:a16="http://schemas.microsoft.com/office/drawing/2014/main" id="{47EC25CA-8739-6C46-7618-F26460662B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3767" y="1829185"/>
            <a:ext cx="6795701" cy="334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848584"/>
      </p:ext>
    </p:extLst>
  </p:cSld>
  <p:clrMapOvr>
    <a:masterClrMapping/>
  </p:clrMapOvr>
</p:sld>
</file>

<file path=ppt/theme/theme1.xml><?xml version="1.0" encoding="utf-8"?>
<a:theme xmlns:a="http://schemas.openxmlformats.org/drawingml/2006/main" name="SineVTI">
  <a:themeElements>
    <a:clrScheme name="AnalogousFromRegularSeedLeftStep">
      <a:dk1>
        <a:srgbClr val="000000"/>
      </a:dk1>
      <a:lt1>
        <a:srgbClr val="FFFFFF"/>
      </a:lt1>
      <a:dk2>
        <a:srgbClr val="1B2830"/>
      </a:dk2>
      <a:lt2>
        <a:srgbClr val="F0F3F1"/>
      </a:lt2>
      <a:accent1>
        <a:srgbClr val="E32D9B"/>
      </a:accent1>
      <a:accent2>
        <a:srgbClr val="CD1BD1"/>
      </a:accent2>
      <a:accent3>
        <a:srgbClr val="932DE3"/>
      </a:accent3>
      <a:accent4>
        <a:srgbClr val="4E36D6"/>
      </a:accent4>
      <a:accent5>
        <a:srgbClr val="2D5EE3"/>
      </a:accent5>
      <a:accent6>
        <a:srgbClr val="1B98D1"/>
      </a:accent6>
      <a:hlink>
        <a:srgbClr val="349C5D"/>
      </a:hlink>
      <a:folHlink>
        <a:srgbClr val="7F7F7F"/>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d1251fd-bef1-4ac7-b4a4-baa874a14614">
      <Terms xmlns="http://schemas.microsoft.com/office/infopath/2007/PartnerControls"/>
    </lcf76f155ced4ddcb4097134ff3c332f>
    <TaxCatchAll xmlns="5178b705-16d8-4fd0-ac34-8dd3946c18d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06E0DAEF13C54BB3C65E277DA1F9BB" ma:contentTypeVersion="13" ma:contentTypeDescription="Create a new document." ma:contentTypeScope="" ma:versionID="be67645ab60119b1f1a8570cfe161cdb">
  <xsd:schema xmlns:xsd="http://www.w3.org/2001/XMLSchema" xmlns:xs="http://www.w3.org/2001/XMLSchema" xmlns:p="http://schemas.microsoft.com/office/2006/metadata/properties" xmlns:ns2="fd1251fd-bef1-4ac7-b4a4-baa874a14614" xmlns:ns3="5178b705-16d8-4fd0-ac34-8dd3946c18df" targetNamespace="http://schemas.microsoft.com/office/2006/metadata/properties" ma:root="true" ma:fieldsID="35e7831af6f86f02b2a6f203a88a3f85" ns2:_="" ns3:_="">
    <xsd:import namespace="fd1251fd-bef1-4ac7-b4a4-baa874a14614"/>
    <xsd:import namespace="5178b705-16d8-4fd0-ac34-8dd3946c18d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1251fd-bef1-4ac7-b4a4-baa874a146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db1df53-a388-4927-a5a8-d79b2a8af3a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78b705-16d8-4fd0-ac34-8dd3946c18d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b06794c-1894-4403-9df7-70bc8f68a70f}" ma:internalName="TaxCatchAll" ma:showField="CatchAllData" ma:web="5178b705-16d8-4fd0-ac34-8dd3946c18df">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390005-F0F6-4A4F-86AF-14D457EA92FD}">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5178b705-16d8-4fd0-ac34-8dd3946c18df"/>
    <ds:schemaRef ds:uri="fd1251fd-bef1-4ac7-b4a4-baa874a14614"/>
    <ds:schemaRef ds:uri="http://schemas.openxmlformats.org/package/2006/metadata/core-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9E69FA6C-FF64-4BA5-A9A6-E262EBA8DE37}"/>
</file>

<file path=customXml/itemProps3.xml><?xml version="1.0" encoding="utf-8"?>
<ds:datastoreItem xmlns:ds="http://schemas.openxmlformats.org/officeDocument/2006/customXml" ds:itemID="{1B56D664-84CC-4ADE-A55E-4D7460626E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403</TotalTime>
  <Words>4331</Words>
  <Application>Microsoft Office PowerPoint</Application>
  <PresentationFormat>Widescreen</PresentationFormat>
  <Paragraphs>316</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SineVTI</vt:lpstr>
      <vt:lpstr>The direction of Education</vt:lpstr>
      <vt:lpstr>Our WHY</vt:lpstr>
      <vt:lpstr>Our mission</vt:lpstr>
      <vt:lpstr>Heritage Objectives</vt:lpstr>
      <vt:lpstr>A quick preface</vt:lpstr>
      <vt:lpstr>Current Education Direction</vt:lpstr>
      <vt:lpstr>The 4th Industrial Revolution</vt:lpstr>
      <vt:lpstr>A Changing World</vt:lpstr>
      <vt:lpstr>Strategic Drift</vt:lpstr>
      <vt:lpstr>OECD Learning Compass</vt:lpstr>
      <vt:lpstr>OECD Learning Compass</vt:lpstr>
      <vt:lpstr>Jobs Outlook</vt:lpstr>
      <vt:lpstr>Entrepreneurial Mindset</vt:lpstr>
      <vt:lpstr>2022 Skills outlook  (World Economic Forum)</vt:lpstr>
      <vt:lpstr>PowerPoint Presentation</vt:lpstr>
      <vt:lpstr>National direction</vt:lpstr>
      <vt:lpstr>State Directions</vt:lpstr>
      <vt:lpstr>‘Assessing capabilities’</vt:lpstr>
      <vt:lpstr>What about Grades?</vt:lpstr>
      <vt:lpstr>What does all this mean for Heritage?</vt:lpstr>
      <vt:lpstr>What kind of learner are we developing?</vt:lpstr>
      <vt:lpstr>Discussion</vt:lpstr>
      <vt:lpstr>Challenges we’ve identified</vt:lpstr>
      <vt:lpstr>Other players in this space</vt:lpstr>
      <vt:lpstr>The root cause to attack</vt:lpstr>
      <vt:lpstr>Day hikes – how can we progress this?</vt:lpstr>
      <vt:lpstr>Potential day hikes</vt:lpstr>
      <vt:lpstr>The Case for Change</vt:lpstr>
      <vt:lpstr>Next 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direction of Education</dc:title>
  <dc:creator>Evan Franco</dc:creator>
  <cp:lastModifiedBy>Jill Davis</cp:lastModifiedBy>
  <cp:revision>691</cp:revision>
  <dcterms:created xsi:type="dcterms:W3CDTF">2023-04-04T03:52:45Z</dcterms:created>
  <dcterms:modified xsi:type="dcterms:W3CDTF">2023-05-03T11:46:48Z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0x0101003C06E0DAEF13C54BB3C65E277DA1F9BB</vt:lpwstr>
  </property>
  <property fmtid="{D5CDD505-2E9C-101B-9397-08002B2CF9AE}" pid="3" name="MediaServiceImageTags">
    <vt:lpwstr/>
  </property>
</Properties>
</file>