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F9923-EBF7-46A7-AFC7-4D150C5B3888}" v="11" dt="2023-06-26T11:19:06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Crispin" userId="a540685a-b759-4623-93f3-5ee9e3b7666d" providerId="ADAL" clId="{77CF9923-EBF7-46A7-AFC7-4D150C5B3888}"/>
    <pc:docChg chg="undo custSel addSld modSld addMainMaster delMainMaster">
      <pc:chgData name="Daniel Crispin" userId="a540685a-b759-4623-93f3-5ee9e3b7666d" providerId="ADAL" clId="{77CF9923-EBF7-46A7-AFC7-4D150C5B3888}" dt="2023-06-26T11:19:06.204" v="169"/>
      <pc:docMkLst>
        <pc:docMk/>
      </pc:docMkLst>
      <pc:sldChg chg="addSp modSp new mod modMedia setBg modClrScheme chgLayout">
        <pc:chgData name="Daniel Crispin" userId="a540685a-b759-4623-93f3-5ee9e3b7666d" providerId="ADAL" clId="{77CF9923-EBF7-46A7-AFC7-4D150C5B3888}" dt="2023-06-19T04:08:21.124" v="8"/>
        <pc:sldMkLst>
          <pc:docMk/>
          <pc:sldMk cId="1369581858" sldId="256"/>
        </pc:sldMkLst>
        <pc:spChg chg="mod">
          <ac:chgData name="Daniel Crispin" userId="a540685a-b759-4623-93f3-5ee9e3b7666d" providerId="ADAL" clId="{77CF9923-EBF7-46A7-AFC7-4D150C5B3888}" dt="2023-06-19T04:08:20.381" v="6" actId="26606"/>
          <ac:spMkLst>
            <pc:docMk/>
            <pc:sldMk cId="1369581858" sldId="256"/>
            <ac:spMk id="2" creationId="{795B613C-764F-7581-8D02-382AEDD141FC}"/>
          </ac:spMkLst>
        </pc:spChg>
        <pc:spChg chg="mod">
          <ac:chgData name="Daniel Crispin" userId="a540685a-b759-4623-93f3-5ee9e3b7666d" providerId="ADAL" clId="{77CF9923-EBF7-46A7-AFC7-4D150C5B3888}" dt="2023-06-19T04:08:20.381" v="6" actId="26606"/>
          <ac:spMkLst>
            <pc:docMk/>
            <pc:sldMk cId="1369581858" sldId="256"/>
            <ac:spMk id="3" creationId="{14AC4A5A-0344-7533-7E1B-7B69550D7E5C}"/>
          </ac:spMkLst>
        </pc:spChg>
        <pc:spChg chg="add">
          <ac:chgData name="Daniel Crispin" userId="a540685a-b759-4623-93f3-5ee9e3b7666d" providerId="ADAL" clId="{77CF9923-EBF7-46A7-AFC7-4D150C5B3888}" dt="2023-06-19T04:08:20.381" v="6" actId="26606"/>
          <ac:spMkLst>
            <pc:docMk/>
            <pc:sldMk cId="1369581858" sldId="256"/>
            <ac:spMk id="9" creationId="{47DDD5C6-582A-4ED0-A2B2-01007B337089}"/>
          </ac:spMkLst>
        </pc:spChg>
        <pc:spChg chg="add">
          <ac:chgData name="Daniel Crispin" userId="a540685a-b759-4623-93f3-5ee9e3b7666d" providerId="ADAL" clId="{77CF9923-EBF7-46A7-AFC7-4D150C5B3888}" dt="2023-06-19T04:08:20.381" v="6" actId="26606"/>
          <ac:spMkLst>
            <pc:docMk/>
            <pc:sldMk cId="1369581858" sldId="256"/>
            <ac:spMk id="11" creationId="{C5480330-D626-4BB1-A072-22D07F7C66BE}"/>
          </ac:spMkLst>
        </pc:spChg>
        <pc:picChg chg="add mod">
          <ac:chgData name="Daniel Crispin" userId="a540685a-b759-4623-93f3-5ee9e3b7666d" providerId="ADAL" clId="{77CF9923-EBF7-46A7-AFC7-4D150C5B3888}" dt="2023-06-19T04:08:21.124" v="8"/>
          <ac:picMkLst>
            <pc:docMk/>
            <pc:sldMk cId="1369581858" sldId="256"/>
            <ac:picMk id="4" creationId="{67A70047-A6D8-3708-31AA-9723AC845959}"/>
          </ac:picMkLst>
        </pc:picChg>
        <pc:cxnChg chg="add">
          <ac:chgData name="Daniel Crispin" userId="a540685a-b759-4623-93f3-5ee9e3b7666d" providerId="ADAL" clId="{77CF9923-EBF7-46A7-AFC7-4D150C5B3888}" dt="2023-06-19T04:08:20.381" v="6" actId="26606"/>
          <ac:cxnSpMkLst>
            <pc:docMk/>
            <pc:sldMk cId="1369581858" sldId="256"/>
            <ac:cxnSpMk id="13" creationId="{CFA49A52-5015-434E-A9B4-E3B97DB8B4ED}"/>
          </ac:cxnSpMkLst>
        </pc:cxnChg>
      </pc:sldChg>
      <pc:sldChg chg="addSp modSp new mod setBg">
        <pc:chgData name="Daniel Crispin" userId="a540685a-b759-4623-93f3-5ee9e3b7666d" providerId="ADAL" clId="{77CF9923-EBF7-46A7-AFC7-4D150C5B3888}" dt="2023-06-19T04:09:04.974" v="22" actId="27636"/>
        <pc:sldMkLst>
          <pc:docMk/>
          <pc:sldMk cId="2043245358" sldId="257"/>
        </pc:sldMkLst>
        <pc:spChg chg="mod">
          <ac:chgData name="Daniel Crispin" userId="a540685a-b759-4623-93f3-5ee9e3b7666d" providerId="ADAL" clId="{77CF9923-EBF7-46A7-AFC7-4D150C5B3888}" dt="2023-06-19T04:08:54.218" v="15" actId="26606"/>
          <ac:spMkLst>
            <pc:docMk/>
            <pc:sldMk cId="2043245358" sldId="257"/>
            <ac:spMk id="2" creationId="{624BF383-C5C5-DA55-4142-562C72D2B1FC}"/>
          </ac:spMkLst>
        </pc:spChg>
        <pc:spChg chg="mod">
          <ac:chgData name="Daniel Crispin" userId="a540685a-b759-4623-93f3-5ee9e3b7666d" providerId="ADAL" clId="{77CF9923-EBF7-46A7-AFC7-4D150C5B3888}" dt="2023-06-19T04:09:04.974" v="22" actId="27636"/>
          <ac:spMkLst>
            <pc:docMk/>
            <pc:sldMk cId="2043245358" sldId="257"/>
            <ac:spMk id="3" creationId="{DB8CFC1F-6286-D3FD-E8EA-FB6C16B19A8F}"/>
          </ac:spMkLst>
        </pc:spChg>
        <pc:spChg chg="add">
          <ac:chgData name="Daniel Crispin" userId="a540685a-b759-4623-93f3-5ee9e3b7666d" providerId="ADAL" clId="{77CF9923-EBF7-46A7-AFC7-4D150C5B3888}" dt="2023-06-19T04:08:54.218" v="15" actId="26606"/>
          <ac:spMkLst>
            <pc:docMk/>
            <pc:sldMk cId="2043245358" sldId="257"/>
            <ac:spMk id="9" creationId="{A3B168A7-66FE-4359-9866-CBB841A729E6}"/>
          </ac:spMkLst>
        </pc:spChg>
        <pc:picChg chg="add">
          <ac:chgData name="Daniel Crispin" userId="a540685a-b759-4623-93f3-5ee9e3b7666d" providerId="ADAL" clId="{77CF9923-EBF7-46A7-AFC7-4D150C5B3888}" dt="2023-06-19T04:08:54.218" v="15" actId="26606"/>
          <ac:picMkLst>
            <pc:docMk/>
            <pc:sldMk cId="2043245358" sldId="257"/>
            <ac:picMk id="5" creationId="{2F845012-16A3-5CC2-5BBC-B59860674FD4}"/>
          </ac:picMkLst>
        </pc:picChg>
        <pc:cxnChg chg="add">
          <ac:chgData name="Daniel Crispin" userId="a540685a-b759-4623-93f3-5ee9e3b7666d" providerId="ADAL" clId="{77CF9923-EBF7-46A7-AFC7-4D150C5B3888}" dt="2023-06-19T04:08:54.218" v="15" actId="26606"/>
          <ac:cxnSpMkLst>
            <pc:docMk/>
            <pc:sldMk cId="2043245358" sldId="257"/>
            <ac:cxnSpMk id="11" creationId="{F0748755-DDBC-46D0-91EC-1212A8EE2B40}"/>
          </ac:cxnSpMkLst>
        </pc:cxnChg>
      </pc:sldChg>
      <pc:sldChg chg="addSp modSp new mod setBg">
        <pc:chgData name="Daniel Crispin" userId="a540685a-b759-4623-93f3-5ee9e3b7666d" providerId="ADAL" clId="{77CF9923-EBF7-46A7-AFC7-4D150C5B3888}" dt="2023-06-19T04:09:49.740" v="38" actId="313"/>
        <pc:sldMkLst>
          <pc:docMk/>
          <pc:sldMk cId="2009331341" sldId="258"/>
        </pc:sldMkLst>
        <pc:spChg chg="mod">
          <ac:chgData name="Daniel Crispin" userId="a540685a-b759-4623-93f3-5ee9e3b7666d" providerId="ADAL" clId="{77CF9923-EBF7-46A7-AFC7-4D150C5B3888}" dt="2023-06-19T04:09:25.955" v="27" actId="26606"/>
          <ac:spMkLst>
            <pc:docMk/>
            <pc:sldMk cId="2009331341" sldId="258"/>
            <ac:spMk id="2" creationId="{B7B78981-0764-B5FE-23AD-65982799D744}"/>
          </ac:spMkLst>
        </pc:spChg>
        <pc:spChg chg="mod">
          <ac:chgData name="Daniel Crispin" userId="a540685a-b759-4623-93f3-5ee9e3b7666d" providerId="ADAL" clId="{77CF9923-EBF7-46A7-AFC7-4D150C5B3888}" dt="2023-06-19T04:09:49.740" v="38" actId="313"/>
          <ac:spMkLst>
            <pc:docMk/>
            <pc:sldMk cId="2009331341" sldId="258"/>
            <ac:spMk id="3" creationId="{34EEA60A-AEC7-66AA-E3F0-640D076EA0E8}"/>
          </ac:spMkLst>
        </pc:spChg>
        <pc:spChg chg="add">
          <ac:chgData name="Daniel Crispin" userId="a540685a-b759-4623-93f3-5ee9e3b7666d" providerId="ADAL" clId="{77CF9923-EBF7-46A7-AFC7-4D150C5B3888}" dt="2023-06-19T04:09:25.955" v="27" actId="26606"/>
          <ac:spMkLst>
            <pc:docMk/>
            <pc:sldMk cId="2009331341" sldId="258"/>
            <ac:spMk id="9" creationId="{A3B168A7-66FE-4359-9866-CBB841A729E6}"/>
          </ac:spMkLst>
        </pc:spChg>
        <pc:picChg chg="add">
          <ac:chgData name="Daniel Crispin" userId="a540685a-b759-4623-93f3-5ee9e3b7666d" providerId="ADAL" clId="{77CF9923-EBF7-46A7-AFC7-4D150C5B3888}" dt="2023-06-19T04:09:25.955" v="27" actId="26606"/>
          <ac:picMkLst>
            <pc:docMk/>
            <pc:sldMk cId="2009331341" sldId="258"/>
            <ac:picMk id="5" creationId="{14C7B3AA-BC06-6C18-8C09-C844F70F020D}"/>
          </ac:picMkLst>
        </pc:picChg>
        <pc:cxnChg chg="add">
          <ac:chgData name="Daniel Crispin" userId="a540685a-b759-4623-93f3-5ee9e3b7666d" providerId="ADAL" clId="{77CF9923-EBF7-46A7-AFC7-4D150C5B3888}" dt="2023-06-19T04:09:25.955" v="27" actId="26606"/>
          <ac:cxnSpMkLst>
            <pc:docMk/>
            <pc:sldMk cId="2009331341" sldId="258"/>
            <ac:cxnSpMk id="11" creationId="{F0748755-DDBC-46D0-91EC-1212A8EE2B40}"/>
          </ac:cxnSpMkLst>
        </pc:cxnChg>
      </pc:sldChg>
      <pc:sldChg chg="addSp modSp new mod setBg">
        <pc:chgData name="Daniel Crispin" userId="a540685a-b759-4623-93f3-5ee9e3b7666d" providerId="ADAL" clId="{77CF9923-EBF7-46A7-AFC7-4D150C5B3888}" dt="2023-06-19T04:11:06.530" v="56" actId="20577"/>
        <pc:sldMkLst>
          <pc:docMk/>
          <pc:sldMk cId="939602798" sldId="259"/>
        </pc:sldMkLst>
        <pc:spChg chg="mod">
          <ac:chgData name="Daniel Crispin" userId="a540685a-b759-4623-93f3-5ee9e3b7666d" providerId="ADAL" clId="{77CF9923-EBF7-46A7-AFC7-4D150C5B3888}" dt="2023-06-19T04:10:23.314" v="43" actId="26606"/>
          <ac:spMkLst>
            <pc:docMk/>
            <pc:sldMk cId="939602798" sldId="259"/>
            <ac:spMk id="2" creationId="{EE60EC48-2D88-91A6-A910-040530F8CA29}"/>
          </ac:spMkLst>
        </pc:spChg>
        <pc:spChg chg="mod">
          <ac:chgData name="Daniel Crispin" userId="a540685a-b759-4623-93f3-5ee9e3b7666d" providerId="ADAL" clId="{77CF9923-EBF7-46A7-AFC7-4D150C5B3888}" dt="2023-06-19T04:11:06.530" v="56" actId="20577"/>
          <ac:spMkLst>
            <pc:docMk/>
            <pc:sldMk cId="939602798" sldId="259"/>
            <ac:spMk id="3" creationId="{B9D2A57A-45EC-57A3-9DC7-4CAF523578BD}"/>
          </ac:spMkLst>
        </pc:spChg>
        <pc:spChg chg="add">
          <ac:chgData name="Daniel Crispin" userId="a540685a-b759-4623-93f3-5ee9e3b7666d" providerId="ADAL" clId="{77CF9923-EBF7-46A7-AFC7-4D150C5B3888}" dt="2023-06-19T04:10:23.314" v="43" actId="26606"/>
          <ac:spMkLst>
            <pc:docMk/>
            <pc:sldMk cId="939602798" sldId="259"/>
            <ac:spMk id="9" creationId="{561B1731-39D9-4145-8343-C209E1F09BC7}"/>
          </ac:spMkLst>
        </pc:spChg>
        <pc:picChg chg="add">
          <ac:chgData name="Daniel Crispin" userId="a540685a-b759-4623-93f3-5ee9e3b7666d" providerId="ADAL" clId="{77CF9923-EBF7-46A7-AFC7-4D150C5B3888}" dt="2023-06-19T04:10:23.314" v="43" actId="26606"/>
          <ac:picMkLst>
            <pc:docMk/>
            <pc:sldMk cId="939602798" sldId="259"/>
            <ac:picMk id="5" creationId="{C8E07B00-FAF5-119E-964F-C1941A53C930}"/>
          </ac:picMkLst>
        </pc:picChg>
        <pc:cxnChg chg="add">
          <ac:chgData name="Daniel Crispin" userId="a540685a-b759-4623-93f3-5ee9e3b7666d" providerId="ADAL" clId="{77CF9923-EBF7-46A7-AFC7-4D150C5B3888}" dt="2023-06-19T04:10:23.314" v="43" actId="26606"/>
          <ac:cxnSpMkLst>
            <pc:docMk/>
            <pc:sldMk cId="939602798" sldId="259"/>
            <ac:cxnSpMk id="11" creationId="{F0748755-DDBC-46D0-91EC-1212A8EE2B40}"/>
          </ac:cxnSpMkLst>
        </pc:cxnChg>
      </pc:sldChg>
      <pc:sldChg chg="addSp modSp new mod setBg">
        <pc:chgData name="Daniel Crispin" userId="a540685a-b759-4623-93f3-5ee9e3b7666d" providerId="ADAL" clId="{77CF9923-EBF7-46A7-AFC7-4D150C5B3888}" dt="2023-06-19T04:13:31.583" v="100" actId="113"/>
        <pc:sldMkLst>
          <pc:docMk/>
          <pc:sldMk cId="1964281985" sldId="260"/>
        </pc:sldMkLst>
        <pc:spChg chg="mod">
          <ac:chgData name="Daniel Crispin" userId="a540685a-b759-4623-93f3-5ee9e3b7666d" providerId="ADAL" clId="{77CF9923-EBF7-46A7-AFC7-4D150C5B3888}" dt="2023-06-19T04:12:55.839" v="80" actId="26606"/>
          <ac:spMkLst>
            <pc:docMk/>
            <pc:sldMk cId="1964281985" sldId="260"/>
            <ac:spMk id="2" creationId="{3BFD3E98-98C5-5EBB-EFA8-C598D250806B}"/>
          </ac:spMkLst>
        </pc:spChg>
        <pc:spChg chg="mod">
          <ac:chgData name="Daniel Crispin" userId="a540685a-b759-4623-93f3-5ee9e3b7666d" providerId="ADAL" clId="{77CF9923-EBF7-46A7-AFC7-4D150C5B3888}" dt="2023-06-19T04:13:31.583" v="100" actId="113"/>
          <ac:spMkLst>
            <pc:docMk/>
            <pc:sldMk cId="1964281985" sldId="260"/>
            <ac:spMk id="3" creationId="{B7067E99-DFF7-7F24-16A3-971D36F14134}"/>
          </ac:spMkLst>
        </pc:spChg>
        <pc:spChg chg="add">
          <ac:chgData name="Daniel Crispin" userId="a540685a-b759-4623-93f3-5ee9e3b7666d" providerId="ADAL" clId="{77CF9923-EBF7-46A7-AFC7-4D150C5B3888}" dt="2023-06-19T04:12:55.839" v="80" actId="26606"/>
          <ac:spMkLst>
            <pc:docMk/>
            <pc:sldMk cId="1964281985" sldId="260"/>
            <ac:spMk id="9" creationId="{40DC026F-444B-46C9-BCBE-329183BF5FE0}"/>
          </ac:spMkLst>
        </pc:spChg>
        <pc:picChg chg="add">
          <ac:chgData name="Daniel Crispin" userId="a540685a-b759-4623-93f3-5ee9e3b7666d" providerId="ADAL" clId="{77CF9923-EBF7-46A7-AFC7-4D150C5B3888}" dt="2023-06-19T04:12:55.839" v="80" actId="26606"/>
          <ac:picMkLst>
            <pc:docMk/>
            <pc:sldMk cId="1964281985" sldId="260"/>
            <ac:picMk id="5" creationId="{617988ED-1961-DE23-2BE5-3257A1BEC63A}"/>
          </ac:picMkLst>
        </pc:picChg>
        <pc:cxnChg chg="add">
          <ac:chgData name="Daniel Crispin" userId="a540685a-b759-4623-93f3-5ee9e3b7666d" providerId="ADAL" clId="{77CF9923-EBF7-46A7-AFC7-4D150C5B3888}" dt="2023-06-19T04:12:55.839" v="80" actId="26606"/>
          <ac:cxnSpMkLst>
            <pc:docMk/>
            <pc:sldMk cId="1964281985" sldId="260"/>
            <ac:cxnSpMk id="11" creationId="{F0748755-DDBC-46D0-91EC-1212A8EE2B40}"/>
          </ac:cxnSpMkLst>
        </pc:cxnChg>
      </pc:sldChg>
      <pc:sldChg chg="addSp delSp modSp new mod">
        <pc:chgData name="Daniel Crispin" userId="a540685a-b759-4623-93f3-5ee9e3b7666d" providerId="ADAL" clId="{77CF9923-EBF7-46A7-AFC7-4D150C5B3888}" dt="2023-06-26T11:19:06.204" v="169"/>
        <pc:sldMkLst>
          <pc:docMk/>
          <pc:sldMk cId="2235508906" sldId="261"/>
        </pc:sldMkLst>
        <pc:spChg chg="mod">
          <ac:chgData name="Daniel Crispin" userId="a540685a-b759-4623-93f3-5ee9e3b7666d" providerId="ADAL" clId="{77CF9923-EBF7-46A7-AFC7-4D150C5B3888}" dt="2023-06-19T04:16:22.052" v="149" actId="20577"/>
          <ac:spMkLst>
            <pc:docMk/>
            <pc:sldMk cId="2235508906" sldId="261"/>
            <ac:spMk id="2" creationId="{356D0792-91B9-68E3-96DA-A7949AAD5262}"/>
          </ac:spMkLst>
        </pc:spChg>
        <pc:spChg chg="mod">
          <ac:chgData name="Daniel Crispin" userId="a540685a-b759-4623-93f3-5ee9e3b7666d" providerId="ADAL" clId="{77CF9923-EBF7-46A7-AFC7-4D150C5B3888}" dt="2023-06-19T04:17:40.647" v="161" actId="27636"/>
          <ac:spMkLst>
            <pc:docMk/>
            <pc:sldMk cId="2235508906" sldId="261"/>
            <ac:spMk id="3" creationId="{AAE8B1A3-ED06-F13A-F315-6DCDDD96158D}"/>
          </ac:spMkLst>
        </pc:spChg>
        <pc:spChg chg="add del">
          <ac:chgData name="Daniel Crispin" userId="a540685a-b759-4623-93f3-5ee9e3b7666d" providerId="ADAL" clId="{77CF9923-EBF7-46A7-AFC7-4D150C5B3888}" dt="2023-06-19T04:17:19.741" v="153" actId="22"/>
          <ac:spMkLst>
            <pc:docMk/>
            <pc:sldMk cId="2235508906" sldId="261"/>
            <ac:spMk id="5" creationId="{171E3743-4FC8-1D71-0DC1-A5C0D427A2EA}"/>
          </ac:spMkLst>
        </pc:spChg>
        <pc:picChg chg="add mod">
          <ac:chgData name="Daniel Crispin" userId="a540685a-b759-4623-93f3-5ee9e3b7666d" providerId="ADAL" clId="{77CF9923-EBF7-46A7-AFC7-4D150C5B3888}" dt="2023-06-26T11:19:06.204" v="169"/>
          <ac:picMkLst>
            <pc:docMk/>
            <pc:sldMk cId="2235508906" sldId="261"/>
            <ac:picMk id="1026" creationId="{53E98839-8EB7-6AF7-E384-D60FDB28907E}"/>
          </ac:picMkLst>
        </pc:picChg>
      </pc:sldChg>
      <pc:sldMasterChg chg="del delSldLayout">
        <pc:chgData name="Daniel Crispin" userId="a540685a-b759-4623-93f3-5ee9e3b7666d" providerId="ADAL" clId="{77CF9923-EBF7-46A7-AFC7-4D150C5B3888}" dt="2023-06-19T04:08:20.381" v="6" actId="26606"/>
        <pc:sldMasterMkLst>
          <pc:docMk/>
          <pc:sldMasterMk cId="45566550" sldId="2147483648"/>
        </pc:sldMasterMkLst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35439618" sldId="2147483649"/>
          </pc:sldLayoutMkLst>
        </pc:sldLayoutChg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3687296083" sldId="2147483650"/>
          </pc:sldLayoutMkLst>
        </pc:sldLayoutChg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2100056261" sldId="2147483651"/>
          </pc:sldLayoutMkLst>
        </pc:sldLayoutChg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3737070043" sldId="2147483652"/>
          </pc:sldLayoutMkLst>
        </pc:sldLayoutChg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293731542" sldId="2147483653"/>
          </pc:sldLayoutMkLst>
        </pc:sldLayoutChg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1389365559" sldId="2147483654"/>
          </pc:sldLayoutMkLst>
        </pc:sldLayoutChg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3982749174" sldId="2147483655"/>
          </pc:sldLayoutMkLst>
        </pc:sldLayoutChg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1550899296" sldId="2147483656"/>
          </pc:sldLayoutMkLst>
        </pc:sldLayoutChg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1725919970" sldId="2147483657"/>
          </pc:sldLayoutMkLst>
        </pc:sldLayoutChg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778060021" sldId="2147483658"/>
          </pc:sldLayoutMkLst>
        </pc:sldLayoutChg>
        <pc:sldLayoutChg chg="del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45566550" sldId="2147483648"/>
            <pc:sldLayoutMk cId="3120678020" sldId="2147483659"/>
          </pc:sldLayoutMkLst>
        </pc:sldLayoutChg>
      </pc:sldMasterChg>
      <pc:sldMasterChg chg="add replId addSldLayout">
        <pc:chgData name="Daniel Crispin" userId="a540685a-b759-4623-93f3-5ee9e3b7666d" providerId="ADAL" clId="{77CF9923-EBF7-46A7-AFC7-4D150C5B3888}" dt="2023-06-19T04:08:20.381" v="6" actId="26606"/>
        <pc:sldMasterMkLst>
          <pc:docMk/>
          <pc:sldMasterMk cId="1875229817" sldId="2147483660"/>
        </pc:sldMasterMkLst>
        <pc:sldLayoutChg chg="ad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804629421" sldId="2147483661"/>
          </pc:sldLayoutMkLst>
        </pc:sldLayoutChg>
        <pc:sldLayoutChg chg="add replI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2662953448" sldId="2147483662"/>
          </pc:sldLayoutMkLst>
        </pc:sldLayoutChg>
        <pc:sldLayoutChg chg="add replI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3917241463" sldId="2147483663"/>
          </pc:sldLayoutMkLst>
        </pc:sldLayoutChg>
        <pc:sldLayoutChg chg="add replI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3182811600" sldId="2147483664"/>
          </pc:sldLayoutMkLst>
        </pc:sldLayoutChg>
        <pc:sldLayoutChg chg="add replI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3650645065" sldId="2147483665"/>
          </pc:sldLayoutMkLst>
        </pc:sldLayoutChg>
        <pc:sldLayoutChg chg="add replI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1934446242" sldId="2147483666"/>
          </pc:sldLayoutMkLst>
        </pc:sldLayoutChg>
        <pc:sldLayoutChg chg="add replI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3923649724" sldId="2147483667"/>
          </pc:sldLayoutMkLst>
        </pc:sldLayoutChg>
        <pc:sldLayoutChg chg="add replI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3919150801" sldId="2147483668"/>
          </pc:sldLayoutMkLst>
        </pc:sldLayoutChg>
        <pc:sldLayoutChg chg="add replI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2868637846" sldId="2147483669"/>
          </pc:sldLayoutMkLst>
        </pc:sldLayoutChg>
        <pc:sldLayoutChg chg="add replI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951277795" sldId="2147483670"/>
          </pc:sldLayoutMkLst>
        </pc:sldLayoutChg>
        <pc:sldLayoutChg chg="add replId">
          <pc:chgData name="Daniel Crispin" userId="a540685a-b759-4623-93f3-5ee9e3b7666d" providerId="ADAL" clId="{77CF9923-EBF7-46A7-AFC7-4D150C5B3888}" dt="2023-06-19T04:08:20.381" v="6" actId="26606"/>
          <pc:sldLayoutMkLst>
            <pc:docMk/>
            <pc:sldMasterMk cId="1875229817" sldId="2147483660"/>
            <pc:sldLayoutMk cId="3509008199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0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5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62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7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5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4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4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4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1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4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22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DDD5C6-582A-4ED0-A2B2-01007B337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Binary Code Globe">
            <a:extLst>
              <a:ext uri="{FF2B5EF4-FFF2-40B4-BE49-F238E27FC236}">
                <a16:creationId xmlns:a16="http://schemas.microsoft.com/office/drawing/2014/main" id="{67A70047-A6D8-3708-31AA-9723AC845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8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480330-D626-4BB1-A072-22D07F7C6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189585"/>
            <a:ext cx="12192000" cy="4678805"/>
          </a:xfrm>
          <a:prstGeom prst="rect">
            <a:avLst/>
          </a:prstGeom>
          <a:gradFill>
            <a:gsLst>
              <a:gs pos="0">
                <a:srgbClr val="000000">
                  <a:alpha val="5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B613C-764F-7581-8D02-382AEDD14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3484971"/>
            <a:ext cx="9284208" cy="1989568"/>
          </a:xfrm>
        </p:spPr>
        <p:txBody>
          <a:bodyPr anchor="b">
            <a:normAutofit/>
          </a:bodyPr>
          <a:lstStyle/>
          <a:p>
            <a:r>
              <a:rPr lang="en-AU" sz="4000" b="0" i="0">
                <a:solidFill>
                  <a:srgbClr val="FFFFFF"/>
                </a:solidFill>
                <a:effectLst/>
                <a:latin typeface="Söhne"/>
              </a:rPr>
              <a:t>Welcome to the World of STEM:</a:t>
            </a:r>
            <a:endParaRPr lang="en-AU" sz="40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C4A5A-0344-7533-7E1B-7B69550D7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0939" y="5492932"/>
            <a:ext cx="9284208" cy="709906"/>
          </a:xfrm>
        </p:spPr>
        <p:txBody>
          <a:bodyPr anchor="t">
            <a:normAutofit/>
          </a:bodyPr>
          <a:lstStyle/>
          <a:p>
            <a:r>
              <a:rPr lang="en-AU" b="0" i="0">
                <a:solidFill>
                  <a:srgbClr val="FFFFFF"/>
                </a:solidFill>
                <a:effectLst/>
                <a:latin typeface="Söhne"/>
              </a:rPr>
              <a:t>Exploring Science, Technology, Engineering, and Mathematics</a:t>
            </a:r>
            <a:endParaRPr lang="en-AU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A49A52-5015-434E-A9B4-E3B97DB8B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6626" y="4965465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58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BF383-C5C5-DA55-4142-562C72D2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3785596" cy="2042160"/>
          </a:xfrm>
        </p:spPr>
        <p:txBody>
          <a:bodyPr>
            <a:normAutofit/>
          </a:bodyPr>
          <a:lstStyle/>
          <a:p>
            <a:r>
              <a:rPr lang="en-AU" sz="4000" b="0" i="0">
                <a:effectLst/>
                <a:latin typeface="Söhne"/>
              </a:rPr>
              <a:t>What is STEM?</a:t>
            </a:r>
            <a:endParaRPr lang="en-AU" sz="4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CFC1F-6286-D3FD-E8EA-FB6C16B19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79" y="2194560"/>
            <a:ext cx="5240019" cy="3967701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800" b="0" i="0" dirty="0">
                <a:effectLst/>
                <a:latin typeface="Söhne"/>
              </a:rPr>
              <a:t>STEM stands for Science, Technology, Engineering, and Mathematics.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800" b="0" i="0" dirty="0">
                <a:effectLst/>
                <a:latin typeface="Söhne"/>
              </a:rPr>
              <a:t>These fields play a critical role in shaping the world around 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800" b="0" i="0" dirty="0">
                <a:effectLst/>
                <a:latin typeface="Söhne"/>
              </a:rPr>
              <a:t>STEM encourages curiosity, critical thinking, problem-solving, and innovation.</a:t>
            </a:r>
          </a:p>
          <a:p>
            <a:endParaRPr lang="en-AU" sz="1700" dirty="0"/>
          </a:p>
        </p:txBody>
      </p:sp>
      <p:pic>
        <p:nvPicPr>
          <p:cNvPr id="5" name="Picture 4" descr="Pins pinned on a white surface and connecting a black thread">
            <a:extLst>
              <a:ext uri="{FF2B5EF4-FFF2-40B4-BE49-F238E27FC236}">
                <a16:creationId xmlns:a16="http://schemas.microsoft.com/office/drawing/2014/main" id="{2F845012-16A3-5CC2-5BBC-B59860674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3" r="32510" b="-1"/>
          <a:stretch/>
        </p:blipFill>
        <p:spPr>
          <a:xfrm>
            <a:off x="5524500" y="10"/>
            <a:ext cx="66675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45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78981-0764-B5FE-23AD-65982799D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3785596" cy="2042160"/>
          </a:xfrm>
        </p:spPr>
        <p:txBody>
          <a:bodyPr>
            <a:normAutofit/>
          </a:bodyPr>
          <a:lstStyle/>
          <a:p>
            <a:r>
              <a:rPr lang="en-AU" sz="4000" b="0" i="0">
                <a:effectLst/>
                <a:latin typeface="Söhne"/>
              </a:rPr>
              <a:t>What Skills Will I Develop?</a:t>
            </a:r>
            <a:endParaRPr lang="en-AU" sz="4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EA60A-AEC7-66AA-E3F0-640D076EA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" y="2204722"/>
            <a:ext cx="5433059" cy="455167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600" b="0" i="0" dirty="0">
                <a:effectLst/>
                <a:latin typeface="Söhne"/>
              </a:rPr>
              <a:t>STEM education cultivates a wide range of valuable skills: Critical thinking: Analysing problems and developing logical solutions.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600" b="0" i="0" dirty="0">
                <a:effectLst/>
                <a:latin typeface="Söhne"/>
              </a:rPr>
              <a:t>Problem-solving: Applying creative and innovative approaches to overcome challenges.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600" b="0" i="0" dirty="0">
                <a:effectLst/>
                <a:latin typeface="Söhne"/>
              </a:rPr>
              <a:t>Collaboration: Working effectively in teams to achieve common goals.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600" b="0" i="0" dirty="0">
                <a:effectLst/>
                <a:latin typeface="Söhne"/>
              </a:rPr>
              <a:t>Communication: Articulating ideas and concepts clearly and concisely.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600" b="0" i="0" dirty="0">
                <a:effectLst/>
                <a:latin typeface="Söhne"/>
              </a:rPr>
              <a:t>Data analysis: Collecting, interpreting, and drawing conclusions from data.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600" b="0" i="0" dirty="0">
                <a:effectLst/>
                <a:latin typeface="Söhne"/>
              </a:rPr>
              <a:t>Technological literacy: Understanding and utilizing technology for various purposes.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600" b="0" i="0" dirty="0">
                <a:effectLst/>
                <a:latin typeface="Söhne"/>
              </a:rPr>
              <a:t>Research skills: Conducting experiments, gathering information, and drawing evidence-based conclusions</a:t>
            </a:r>
            <a:r>
              <a:rPr lang="en-AU" sz="900" b="0" i="0" dirty="0">
                <a:effectLst/>
                <a:latin typeface="Söhne"/>
              </a:rPr>
              <a:t>.</a:t>
            </a:r>
          </a:p>
          <a:p>
            <a:pPr>
              <a:lnSpc>
                <a:spcPct val="120000"/>
              </a:lnSpc>
            </a:pPr>
            <a:endParaRPr lang="en-AU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7B3AA-BC06-6C18-8C09-C844F70F0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56" r="20356"/>
          <a:stretch/>
        </p:blipFill>
        <p:spPr>
          <a:xfrm>
            <a:off x="5524500" y="10"/>
            <a:ext cx="66675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1B1731-39D9-4145-8343-C209E1F0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0EC48-2D88-91A6-A910-040530F8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3" y="1069848"/>
            <a:ext cx="6308775" cy="2049620"/>
          </a:xfrm>
        </p:spPr>
        <p:txBody>
          <a:bodyPr>
            <a:normAutofit/>
          </a:bodyPr>
          <a:lstStyle/>
          <a:p>
            <a:r>
              <a:rPr lang="en-AU" sz="6000" b="0" i="0">
                <a:effectLst/>
                <a:latin typeface="Söhne"/>
              </a:rPr>
              <a:t>How Do I Do Well in This Subject?</a:t>
            </a:r>
            <a:endParaRPr lang="en-AU" sz="6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683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2A57A-45EC-57A3-9DC7-4CAF52357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" y="2672079"/>
            <a:ext cx="8463280" cy="418590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Söhne"/>
              </a:rPr>
              <a:t>Be curious: Ask questions, explore new ideas, and seek deeper understanding.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Söhne"/>
              </a:rPr>
              <a:t>Stay engaged: Actively participate in class discussions and hands-on activities.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Söhne"/>
              </a:rPr>
              <a:t>Practice problem-solving: Challenge yourself, and real-world scenarios.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Söhne"/>
              </a:rPr>
              <a:t>Embrace teamwork: Collaborate with classmates, exchange ideas, and learn from one another.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Söhne"/>
              </a:rPr>
              <a:t>Seek support: Don't hesitate to ask questions or seek assistance when needed.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Söhne"/>
              </a:rPr>
              <a:t>Develop strong study habits: Review and reinforce concepts regularly.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Söhne"/>
              </a:rPr>
              <a:t>Apply concepts to real-life situations: Connect what you learn to practical applications.</a:t>
            </a:r>
          </a:p>
          <a:p>
            <a:pPr>
              <a:lnSpc>
                <a:spcPct val="120000"/>
              </a:lnSpc>
            </a:pPr>
            <a:endParaRPr lang="en-AU" dirty="0"/>
          </a:p>
        </p:txBody>
      </p:sp>
      <p:pic>
        <p:nvPicPr>
          <p:cNvPr id="5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C8E07B00-FAF5-119E-964F-C1941A53C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17" r="30382" b="-1"/>
          <a:stretch/>
        </p:blipFill>
        <p:spPr>
          <a:xfrm>
            <a:off x="8534400" y="10"/>
            <a:ext cx="36576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0DC026F-444B-46C9-BCBE-329183BF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D3E98-98C5-5EBB-EFA8-C598D2508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10270671" cy="1188720"/>
          </a:xfrm>
        </p:spPr>
        <p:txBody>
          <a:bodyPr>
            <a:normAutofit/>
          </a:bodyPr>
          <a:lstStyle/>
          <a:p>
            <a:r>
              <a:rPr lang="en-AU" sz="4000" dirty="0"/>
              <a:t>What is Aeronautics?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5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67E99-DFF7-7F24-16A3-971D36F14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44" y="1920244"/>
            <a:ext cx="6369376" cy="479551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AU" sz="2300" b="1" i="0" dirty="0">
                <a:effectLst/>
                <a:latin typeface="Söhne"/>
              </a:rPr>
              <a:t>Aerodynamics</a:t>
            </a:r>
            <a:r>
              <a:rPr lang="en-AU" sz="2300" b="0" i="0" dirty="0">
                <a:effectLst/>
                <a:latin typeface="Söhne"/>
              </a:rPr>
              <a:t>: The study of how air interacts with the aircraft's surfaces, wings, and control systems to generate lift, manage stability, and control motion.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AU" sz="2300" b="1" i="0" dirty="0">
                <a:effectLst/>
                <a:latin typeface="Söhne"/>
              </a:rPr>
              <a:t>Aircraft Design</a:t>
            </a:r>
            <a:r>
              <a:rPr lang="en-AU" sz="2300" b="0" i="0" dirty="0">
                <a:effectLst/>
                <a:latin typeface="Söhne"/>
              </a:rPr>
              <a:t>: The process of creating and developing aircraft, including the selection of appropriate materials, structural design, systems integration, and performance optimization.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AU" sz="2300" b="1" i="0" dirty="0">
                <a:effectLst/>
                <a:latin typeface="Söhne"/>
              </a:rPr>
              <a:t>Propulsion Systems</a:t>
            </a:r>
            <a:r>
              <a:rPr lang="en-AU" sz="2300" b="0" i="0" dirty="0">
                <a:effectLst/>
                <a:latin typeface="Söhne"/>
              </a:rPr>
              <a:t>: The design and engineering of engines and power systems that provide thrust to propel aircraft through the air, such as jet engines, turboprops, or rocket engines.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AU" sz="2300" b="1" i="0" dirty="0">
                <a:effectLst/>
                <a:latin typeface="Söhne"/>
              </a:rPr>
              <a:t>Flight Mechanics</a:t>
            </a:r>
            <a:r>
              <a:rPr lang="en-AU" sz="2300" b="0" i="0" dirty="0">
                <a:effectLst/>
                <a:latin typeface="Söhne"/>
              </a:rPr>
              <a:t>: The study of the forces and motion of an aircraft during flight, including topics like stability, control, </a:t>
            </a:r>
            <a:r>
              <a:rPr lang="en-AU" sz="2300" b="0" i="0" dirty="0" err="1">
                <a:effectLst/>
                <a:latin typeface="Söhne"/>
              </a:rPr>
              <a:t>maneuverability</a:t>
            </a:r>
            <a:r>
              <a:rPr lang="en-AU" sz="2300" b="0" i="0" dirty="0">
                <a:effectLst/>
                <a:latin typeface="Söhne"/>
              </a:rPr>
              <a:t>, and performance characteristics.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AU" sz="2300" b="1" i="0" dirty="0">
                <a:effectLst/>
                <a:latin typeface="Söhne"/>
              </a:rPr>
              <a:t>Avionics: </a:t>
            </a:r>
            <a:r>
              <a:rPr lang="en-AU" sz="2300" b="0" i="0" dirty="0">
                <a:effectLst/>
                <a:latin typeface="Söhne"/>
              </a:rPr>
              <a:t>The electronics and computer systems used in aircraft, including navigation systems, communication systems, flight controls, and instrumentation.</a:t>
            </a:r>
          </a:p>
          <a:p>
            <a:pPr>
              <a:lnSpc>
                <a:spcPct val="120000"/>
              </a:lnSpc>
            </a:pPr>
            <a:endParaRPr lang="en-AU" sz="1100" dirty="0"/>
          </a:p>
        </p:txBody>
      </p:sp>
      <p:pic>
        <p:nvPicPr>
          <p:cNvPr id="5" name="Picture 4" descr="Plane on tarmac">
            <a:extLst>
              <a:ext uri="{FF2B5EF4-FFF2-40B4-BE49-F238E27FC236}">
                <a16:creationId xmlns:a16="http://schemas.microsoft.com/office/drawing/2014/main" id="{617988ED-1961-DE23-2BE5-3257A1BEC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2" r="16016" b="1"/>
          <a:stretch/>
        </p:blipFill>
        <p:spPr>
          <a:xfrm>
            <a:off x="6705600" y="2657475"/>
            <a:ext cx="5486401" cy="42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81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0792-91B9-68E3-96DA-A7949AAD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Stage 1 – Water bottle rockets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8B1A3-ED06-F13A-F315-6DCDDD961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76" y="1737358"/>
            <a:ext cx="8225212" cy="462280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AU" sz="1800" b="1" i="0" dirty="0">
                <a:effectLst/>
                <a:latin typeface="Söhne"/>
              </a:rPr>
              <a:t>Aerodynamics</a:t>
            </a:r>
            <a:r>
              <a:rPr lang="en-AU" sz="1800" b="0" i="0" dirty="0">
                <a:effectLst/>
                <a:latin typeface="Söhne"/>
              </a:rPr>
              <a:t>: The study of how air interacts with the aircraft's surfaces, wings, and control systems to generate lift, manage stability, and control motion.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AU" sz="1800" b="1" i="0" dirty="0">
                <a:effectLst/>
                <a:latin typeface="Söhne"/>
              </a:rPr>
              <a:t>Aircraft Design</a:t>
            </a:r>
            <a:r>
              <a:rPr lang="en-AU" sz="1800" b="0" i="0" dirty="0">
                <a:effectLst/>
                <a:latin typeface="Söhne"/>
              </a:rPr>
              <a:t>: The process of creating and developing aircraft, including the selection of appropriate materials, structural design, systems integration, and performance optimization.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AU" sz="1800" b="1" i="0" dirty="0">
                <a:effectLst/>
                <a:latin typeface="Söhne"/>
              </a:rPr>
              <a:t>Propulsion Systems</a:t>
            </a:r>
            <a:r>
              <a:rPr lang="en-AU" sz="1800" b="0" i="0" dirty="0">
                <a:effectLst/>
                <a:latin typeface="Söhne"/>
              </a:rPr>
              <a:t>: The design and engineering of engines and power systems that provide thrust to propel aircraft through the air, such as jet engines, turboprops, or rocket engines.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AU" sz="1800" b="1" i="0" dirty="0">
                <a:effectLst/>
                <a:latin typeface="Söhne"/>
              </a:rPr>
              <a:t>Flight Mechanics</a:t>
            </a:r>
            <a:r>
              <a:rPr lang="en-AU" sz="1800" b="0" i="0" dirty="0">
                <a:effectLst/>
                <a:latin typeface="Söhne"/>
              </a:rPr>
              <a:t>: The study of the forces and motion of an aircraft during flight, including topics like stability, control, </a:t>
            </a:r>
            <a:r>
              <a:rPr lang="en-AU" sz="1800" b="0" i="0" dirty="0" err="1">
                <a:effectLst/>
                <a:latin typeface="Söhne"/>
              </a:rPr>
              <a:t>maneuverability</a:t>
            </a:r>
            <a:r>
              <a:rPr lang="en-AU" sz="1800" b="0" i="0" dirty="0">
                <a:effectLst/>
                <a:latin typeface="Söhne"/>
              </a:rPr>
              <a:t>, and performance characteristics.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AU" sz="1800" b="1" i="0" dirty="0">
                <a:effectLst/>
                <a:latin typeface="Söhne"/>
              </a:rPr>
              <a:t>Avionics: </a:t>
            </a:r>
            <a:r>
              <a:rPr lang="en-AU" sz="1800" b="0" i="0" dirty="0">
                <a:effectLst/>
                <a:latin typeface="Söhne"/>
              </a:rPr>
              <a:t>The electronics and computer systems used in aircraft, including navigation systems, communication systems, flight controls, and instrumentation.</a:t>
            </a:r>
          </a:p>
          <a:p>
            <a:endParaRPr lang="en-AU" dirty="0"/>
          </a:p>
        </p:txBody>
      </p:sp>
      <p:pic>
        <p:nvPicPr>
          <p:cNvPr id="1026" name="Picture 2" descr="Water Rockets">
            <a:extLst>
              <a:ext uri="{FF2B5EF4-FFF2-40B4-BE49-F238E27FC236}">
                <a16:creationId xmlns:a16="http://schemas.microsoft.com/office/drawing/2014/main" id="{53E98839-8EB7-6AF7-E384-D60FDB289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2982" y="1859712"/>
            <a:ext cx="3343842" cy="251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508906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1F3F0"/>
      </a:lt2>
      <a:accent1>
        <a:srgbClr val="C929E7"/>
      </a:accent1>
      <a:accent2>
        <a:srgbClr val="6D1FD6"/>
      </a:accent2>
      <a:accent3>
        <a:srgbClr val="2B29E7"/>
      </a:accent3>
      <a:accent4>
        <a:srgbClr val="1765D5"/>
      </a:accent4>
      <a:accent5>
        <a:srgbClr val="27BBDA"/>
      </a:accent5>
      <a:accent6>
        <a:srgbClr val="15C399"/>
      </a:accent6>
      <a:hlink>
        <a:srgbClr val="3F93BF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550</Words>
  <Application>Microsoft Office PowerPoint</Application>
  <PresentationFormat>Widescreen</PresentationFormat>
  <Paragraphs>34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Neue Haas Grotesk Text Pro</vt:lpstr>
      <vt:lpstr>Söhne</vt:lpstr>
      <vt:lpstr>BjornVTI</vt:lpstr>
      <vt:lpstr>Welcome to the World of STEM:</vt:lpstr>
      <vt:lpstr>What is STEM?</vt:lpstr>
      <vt:lpstr>What Skills Will I Develop?</vt:lpstr>
      <vt:lpstr>How Do I Do Well in This Subject?</vt:lpstr>
      <vt:lpstr>What is Aeronautics?</vt:lpstr>
      <vt:lpstr>Stage 1 – Water bottle rockets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World of STEM:</dc:title>
  <dc:creator>Daniel Crispin</dc:creator>
  <cp:lastModifiedBy>Daniel Crispin</cp:lastModifiedBy>
  <cp:revision>1</cp:revision>
  <dcterms:created xsi:type="dcterms:W3CDTF">2023-06-19T04:07:50Z</dcterms:created>
  <dcterms:modified xsi:type="dcterms:W3CDTF">2023-06-26T11:19:15Z</dcterms:modified>
</cp:coreProperties>
</file>