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3" r:id="rId5"/>
    <p:sldId id="284" r:id="rId6"/>
    <p:sldId id="260" r:id="rId7"/>
    <p:sldId id="261" r:id="rId8"/>
    <p:sldId id="263" r:id="rId9"/>
    <p:sldId id="264" r:id="rId10"/>
    <p:sldId id="285" r:id="rId11"/>
    <p:sldId id="286" r:id="rId12"/>
    <p:sldId id="287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109C9-5944-4341-9982-060633762321}" v="1" dt="2023-08-08T00:59:23.64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D09109C9-5944-4341-9982-060633762321}"/>
    <pc:docChg chg="addSld delSld modSld">
      <pc:chgData name="Daniel Crispin" userId="a540685a-b759-4623-93f3-5ee9e3b7666d" providerId="ADAL" clId="{D09109C9-5944-4341-9982-060633762321}" dt="2023-08-09T12:27:53.453" v="11" actId="2696"/>
      <pc:docMkLst>
        <pc:docMk/>
      </pc:docMkLst>
      <pc:sldChg chg="del">
        <pc:chgData name="Daniel Crispin" userId="a540685a-b759-4623-93f3-5ee9e3b7666d" providerId="ADAL" clId="{D09109C9-5944-4341-9982-060633762321}" dt="2023-08-08T00:52:07.460" v="0" actId="47"/>
        <pc:sldMkLst>
          <pc:docMk/>
          <pc:sldMk cId="618163476" sldId="256"/>
        </pc:sldMkLst>
      </pc:sldChg>
      <pc:sldChg chg="modSp mod">
        <pc:chgData name="Daniel Crispin" userId="a540685a-b759-4623-93f3-5ee9e3b7666d" providerId="ADAL" clId="{D09109C9-5944-4341-9982-060633762321}" dt="2023-08-08T00:57:48.660" v="4" actId="403"/>
        <pc:sldMkLst>
          <pc:docMk/>
          <pc:sldMk cId="0" sldId="259"/>
        </pc:sldMkLst>
        <pc:spChg chg="mod">
          <ac:chgData name="Daniel Crispin" userId="a540685a-b759-4623-93f3-5ee9e3b7666d" providerId="ADAL" clId="{D09109C9-5944-4341-9982-060633762321}" dt="2023-08-08T00:57:48.660" v="4" actId="403"/>
          <ac:spMkLst>
            <pc:docMk/>
            <pc:sldMk cId="0" sldId="259"/>
            <ac:spMk id="36867" creationId="{690AB739-984D-09F6-1FEB-A33E8054BA71}"/>
          </ac:spMkLst>
        </pc:spChg>
      </pc:sldChg>
      <pc:sldChg chg="modSp">
        <pc:chgData name="Daniel Crispin" userId="a540685a-b759-4623-93f3-5ee9e3b7666d" providerId="ADAL" clId="{D09109C9-5944-4341-9982-060633762321}" dt="2023-08-08T00:59:23.648" v="5" actId="20577"/>
        <pc:sldMkLst>
          <pc:docMk/>
          <pc:sldMk cId="0" sldId="267"/>
        </pc:sldMkLst>
        <pc:graphicFrameChg chg="mod">
          <ac:chgData name="Daniel Crispin" userId="a540685a-b759-4623-93f3-5ee9e3b7666d" providerId="ADAL" clId="{D09109C9-5944-4341-9982-060633762321}" dt="2023-08-08T00:59:23.648" v="5" actId="20577"/>
          <ac:graphicFrameMkLst>
            <pc:docMk/>
            <pc:sldMk cId="0" sldId="267"/>
            <ac:graphicFrameMk id="13317" creationId="{F2E290E7-C4E9-7181-C681-2049DAFD0F4D}"/>
          </ac:graphicFrameMkLst>
        </pc:graphicFrameChg>
      </pc:sldChg>
      <pc:sldChg chg="addSp modSp new del mod">
        <pc:chgData name="Daniel Crispin" userId="a540685a-b759-4623-93f3-5ee9e3b7666d" providerId="ADAL" clId="{D09109C9-5944-4341-9982-060633762321}" dt="2023-08-09T12:27:53.453" v="11" actId="2696"/>
        <pc:sldMkLst>
          <pc:docMk/>
          <pc:sldMk cId="934249815" sldId="288"/>
        </pc:sldMkLst>
        <pc:picChg chg="add mod">
          <ac:chgData name="Daniel Crispin" userId="a540685a-b759-4623-93f3-5ee9e3b7666d" providerId="ADAL" clId="{D09109C9-5944-4341-9982-060633762321}" dt="2023-08-09T06:41:46.169" v="8" actId="1076"/>
          <ac:picMkLst>
            <pc:docMk/>
            <pc:sldMk cId="934249815" sldId="288"/>
            <ac:picMk id="5" creationId="{D215B790-F384-09E7-E1C5-555E02510037}"/>
          </ac:picMkLst>
        </pc:picChg>
        <pc:picChg chg="add mod">
          <ac:chgData name="Daniel Crispin" userId="a540685a-b759-4623-93f3-5ee9e3b7666d" providerId="ADAL" clId="{D09109C9-5944-4341-9982-060633762321}" dt="2023-08-09T06:42:13.302" v="10" actId="1076"/>
          <ac:picMkLst>
            <pc:docMk/>
            <pc:sldMk cId="934249815" sldId="288"/>
            <ac:picMk id="7" creationId="{B44C6009-370A-3634-5A50-A0F3CC3260C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D5364-E1F8-4D2C-AFB1-0A3076AED4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AAD060-3EE3-4FF8-BD3A-9C4DAE662E03}">
      <dgm:prSet/>
      <dgm:spPr/>
      <dgm:t>
        <a:bodyPr/>
        <a:lstStyle/>
        <a:p>
          <a:r>
            <a:rPr lang="en-US"/>
            <a:t>(s) = solid</a:t>
          </a:r>
        </a:p>
      </dgm:t>
    </dgm:pt>
    <dgm:pt modelId="{71547B12-9753-41C8-B81C-CAF2B9F2B30A}" type="parTrans" cxnId="{695F3C0B-46FF-46B4-9FA0-77F0F0B7B20A}">
      <dgm:prSet/>
      <dgm:spPr/>
      <dgm:t>
        <a:bodyPr/>
        <a:lstStyle/>
        <a:p>
          <a:endParaRPr lang="en-US"/>
        </a:p>
      </dgm:t>
    </dgm:pt>
    <dgm:pt modelId="{0952F796-F562-43B8-86EB-920D70015A72}" type="sibTrans" cxnId="{695F3C0B-46FF-46B4-9FA0-77F0F0B7B20A}">
      <dgm:prSet/>
      <dgm:spPr/>
      <dgm:t>
        <a:bodyPr/>
        <a:lstStyle/>
        <a:p>
          <a:endParaRPr lang="en-US"/>
        </a:p>
      </dgm:t>
    </dgm:pt>
    <dgm:pt modelId="{3920F56D-7C30-408A-B963-FC1D92CEB6C8}">
      <dgm:prSet/>
      <dgm:spPr/>
      <dgm:t>
        <a:bodyPr/>
        <a:lstStyle/>
        <a:p>
          <a:r>
            <a:rPr lang="en-US"/>
            <a:t>(l) = liquid</a:t>
          </a:r>
        </a:p>
      </dgm:t>
    </dgm:pt>
    <dgm:pt modelId="{B5E57138-78FA-4679-8F76-F960A610DE10}" type="parTrans" cxnId="{CCC3C36E-F03B-40F7-B8E1-A9E89BC54732}">
      <dgm:prSet/>
      <dgm:spPr/>
      <dgm:t>
        <a:bodyPr/>
        <a:lstStyle/>
        <a:p>
          <a:endParaRPr lang="en-US"/>
        </a:p>
      </dgm:t>
    </dgm:pt>
    <dgm:pt modelId="{5F5D3784-E40E-4B45-A818-F50AD19E62F1}" type="sibTrans" cxnId="{CCC3C36E-F03B-40F7-B8E1-A9E89BC54732}">
      <dgm:prSet/>
      <dgm:spPr/>
      <dgm:t>
        <a:bodyPr/>
        <a:lstStyle/>
        <a:p>
          <a:endParaRPr lang="en-US"/>
        </a:p>
      </dgm:t>
    </dgm:pt>
    <dgm:pt modelId="{3F19E839-4221-49F5-BC78-9D30A7936F4D}">
      <dgm:prSet/>
      <dgm:spPr/>
      <dgm:t>
        <a:bodyPr/>
        <a:lstStyle/>
        <a:p>
          <a:r>
            <a:rPr lang="en-US"/>
            <a:t>(g) = gas</a:t>
          </a:r>
        </a:p>
      </dgm:t>
    </dgm:pt>
    <dgm:pt modelId="{532FBD86-3A7E-418B-B988-64535A9577A5}" type="parTrans" cxnId="{69BBC50F-1145-4F31-A827-D65B9CB14310}">
      <dgm:prSet/>
      <dgm:spPr/>
      <dgm:t>
        <a:bodyPr/>
        <a:lstStyle/>
        <a:p>
          <a:endParaRPr lang="en-US"/>
        </a:p>
      </dgm:t>
    </dgm:pt>
    <dgm:pt modelId="{CDD62161-762A-4C1C-964B-46E6BC3486A6}" type="sibTrans" cxnId="{69BBC50F-1145-4F31-A827-D65B9CB14310}">
      <dgm:prSet/>
      <dgm:spPr/>
      <dgm:t>
        <a:bodyPr/>
        <a:lstStyle/>
        <a:p>
          <a:endParaRPr lang="en-US"/>
        </a:p>
      </dgm:t>
    </dgm:pt>
    <dgm:pt modelId="{C64FE4B7-8E40-414C-8BB0-ECE163C327F3}">
      <dgm:prSet/>
      <dgm:spPr/>
      <dgm:t>
        <a:bodyPr/>
        <a:lstStyle/>
        <a:p>
          <a:r>
            <a:rPr lang="en-US"/>
            <a:t>(aq) = aqueous solution (the substance is dissolved in H</a:t>
          </a:r>
          <a:r>
            <a:rPr lang="en-US" baseline="-25000"/>
            <a:t>2</a:t>
          </a:r>
          <a:r>
            <a:rPr lang="en-US"/>
            <a:t>O)</a:t>
          </a:r>
        </a:p>
      </dgm:t>
    </dgm:pt>
    <dgm:pt modelId="{5AFC0757-B67A-475A-908A-1797B2BFBDB5}" type="parTrans" cxnId="{E9694358-80AC-4AB1-B373-A0F95F4741E2}">
      <dgm:prSet/>
      <dgm:spPr/>
      <dgm:t>
        <a:bodyPr/>
        <a:lstStyle/>
        <a:p>
          <a:endParaRPr lang="en-US"/>
        </a:p>
      </dgm:t>
    </dgm:pt>
    <dgm:pt modelId="{BAF57DE2-B7D1-4DD3-A3D6-5F2E3553AF1F}" type="sibTrans" cxnId="{E9694358-80AC-4AB1-B373-A0F95F4741E2}">
      <dgm:prSet/>
      <dgm:spPr/>
      <dgm:t>
        <a:bodyPr/>
        <a:lstStyle/>
        <a:p>
          <a:endParaRPr lang="en-US"/>
        </a:p>
      </dgm:t>
    </dgm:pt>
    <dgm:pt modelId="{7DE7D4CE-3D81-48D4-8AE9-D5F0AD9F42F8}">
      <dgm:prSet/>
      <dgm:spPr/>
      <dgm:t>
        <a:bodyPr/>
        <a:lstStyle/>
        <a:p>
          <a:r>
            <a:rPr lang="en-US"/>
            <a:t>“+” separates two or more reactants or products</a:t>
          </a:r>
        </a:p>
      </dgm:t>
    </dgm:pt>
    <dgm:pt modelId="{440A4FC8-1B32-41BF-8096-5C4DEC4DFE0C}" type="parTrans" cxnId="{D07942D6-7E33-4FB3-B9C2-54D9AFC9A4C9}">
      <dgm:prSet/>
      <dgm:spPr/>
      <dgm:t>
        <a:bodyPr/>
        <a:lstStyle/>
        <a:p>
          <a:endParaRPr lang="en-US"/>
        </a:p>
      </dgm:t>
    </dgm:pt>
    <dgm:pt modelId="{1B8673E4-362C-403B-84F9-CE93198CBC52}" type="sibTrans" cxnId="{D07942D6-7E33-4FB3-B9C2-54D9AFC9A4C9}">
      <dgm:prSet/>
      <dgm:spPr/>
      <dgm:t>
        <a:bodyPr/>
        <a:lstStyle/>
        <a:p>
          <a:endParaRPr lang="en-US"/>
        </a:p>
      </dgm:t>
    </dgm:pt>
    <dgm:pt modelId="{DA550E31-3585-402C-86C0-F9615FDC8B34}">
      <dgm:prSet/>
      <dgm:spPr/>
      <dgm:t>
        <a:bodyPr/>
        <a:lstStyle/>
        <a:p>
          <a:r>
            <a:rPr lang="en-US" dirty="0"/>
            <a:t>“</a:t>
          </a:r>
          <a:r>
            <a:rPr lang="en-US" dirty="0">
              <a:sym typeface="Symbol" panose="05050102010706020507" pitchFamily="18" charset="2"/>
            </a:rPr>
            <a:t></a:t>
          </a:r>
          <a:r>
            <a:rPr lang="en-US" dirty="0"/>
            <a:t>” yield sign separates reactants from products</a:t>
          </a:r>
        </a:p>
      </dgm:t>
    </dgm:pt>
    <dgm:pt modelId="{CE31E134-945D-490E-8536-F0EFB19A9F54}" type="parTrans" cxnId="{DAB3F648-E084-4C76-9DE3-7FAD85A353EC}">
      <dgm:prSet/>
      <dgm:spPr/>
      <dgm:t>
        <a:bodyPr/>
        <a:lstStyle/>
        <a:p>
          <a:endParaRPr lang="en-US"/>
        </a:p>
      </dgm:t>
    </dgm:pt>
    <dgm:pt modelId="{BD30228C-9BAB-46E2-884F-9744E828DCE8}" type="sibTrans" cxnId="{DAB3F648-E084-4C76-9DE3-7FAD85A353EC}">
      <dgm:prSet/>
      <dgm:spPr/>
      <dgm:t>
        <a:bodyPr/>
        <a:lstStyle/>
        <a:p>
          <a:endParaRPr lang="en-US"/>
        </a:p>
      </dgm:t>
    </dgm:pt>
    <dgm:pt modelId="{12A6E531-C294-4032-9BA4-9BFAE7980EA1}" type="pres">
      <dgm:prSet presAssocID="{713D5364-E1F8-4D2C-AFB1-0A3076AED47C}" presName="vert0" presStyleCnt="0">
        <dgm:presLayoutVars>
          <dgm:dir/>
          <dgm:animOne val="branch"/>
          <dgm:animLvl val="lvl"/>
        </dgm:presLayoutVars>
      </dgm:prSet>
      <dgm:spPr/>
    </dgm:pt>
    <dgm:pt modelId="{9F7B5957-7E44-4089-B229-0F662C645DE9}" type="pres">
      <dgm:prSet presAssocID="{7CAAD060-3EE3-4FF8-BD3A-9C4DAE662E03}" presName="thickLine" presStyleLbl="alignNode1" presStyleIdx="0" presStyleCnt="6"/>
      <dgm:spPr/>
    </dgm:pt>
    <dgm:pt modelId="{7FAD17EB-300C-42AF-9799-C44E06795937}" type="pres">
      <dgm:prSet presAssocID="{7CAAD060-3EE3-4FF8-BD3A-9C4DAE662E03}" presName="horz1" presStyleCnt="0"/>
      <dgm:spPr/>
    </dgm:pt>
    <dgm:pt modelId="{61F1F609-3828-4FFB-9BAE-3A525F9AA8D2}" type="pres">
      <dgm:prSet presAssocID="{7CAAD060-3EE3-4FF8-BD3A-9C4DAE662E03}" presName="tx1" presStyleLbl="revTx" presStyleIdx="0" presStyleCnt="6"/>
      <dgm:spPr/>
    </dgm:pt>
    <dgm:pt modelId="{C55CC8F2-262B-4DDA-8BD1-6942014C3FDE}" type="pres">
      <dgm:prSet presAssocID="{7CAAD060-3EE3-4FF8-BD3A-9C4DAE662E03}" presName="vert1" presStyleCnt="0"/>
      <dgm:spPr/>
    </dgm:pt>
    <dgm:pt modelId="{5DE61C8D-77C6-4C64-8075-56698BAA10B2}" type="pres">
      <dgm:prSet presAssocID="{3920F56D-7C30-408A-B963-FC1D92CEB6C8}" presName="thickLine" presStyleLbl="alignNode1" presStyleIdx="1" presStyleCnt="6"/>
      <dgm:spPr/>
    </dgm:pt>
    <dgm:pt modelId="{DB966D2E-D172-45F8-9FF8-0A28918DB0E1}" type="pres">
      <dgm:prSet presAssocID="{3920F56D-7C30-408A-B963-FC1D92CEB6C8}" presName="horz1" presStyleCnt="0"/>
      <dgm:spPr/>
    </dgm:pt>
    <dgm:pt modelId="{52B7CEF0-D211-43D2-999B-62B94BA077C8}" type="pres">
      <dgm:prSet presAssocID="{3920F56D-7C30-408A-B963-FC1D92CEB6C8}" presName="tx1" presStyleLbl="revTx" presStyleIdx="1" presStyleCnt="6"/>
      <dgm:spPr/>
    </dgm:pt>
    <dgm:pt modelId="{56A5BEF2-0D48-4613-8FA2-592A40F4DDDC}" type="pres">
      <dgm:prSet presAssocID="{3920F56D-7C30-408A-B963-FC1D92CEB6C8}" presName="vert1" presStyleCnt="0"/>
      <dgm:spPr/>
    </dgm:pt>
    <dgm:pt modelId="{EA596665-BBD2-4DBD-B86F-6C76BC69B86C}" type="pres">
      <dgm:prSet presAssocID="{3F19E839-4221-49F5-BC78-9D30A7936F4D}" presName="thickLine" presStyleLbl="alignNode1" presStyleIdx="2" presStyleCnt="6"/>
      <dgm:spPr/>
    </dgm:pt>
    <dgm:pt modelId="{A8898AA5-3D59-4FD9-A7EF-E2A50AC3FBE6}" type="pres">
      <dgm:prSet presAssocID="{3F19E839-4221-49F5-BC78-9D30A7936F4D}" presName="horz1" presStyleCnt="0"/>
      <dgm:spPr/>
    </dgm:pt>
    <dgm:pt modelId="{A83CE86B-1ED0-46B7-AA39-E0D7560A4DB0}" type="pres">
      <dgm:prSet presAssocID="{3F19E839-4221-49F5-BC78-9D30A7936F4D}" presName="tx1" presStyleLbl="revTx" presStyleIdx="2" presStyleCnt="6"/>
      <dgm:spPr/>
    </dgm:pt>
    <dgm:pt modelId="{1B2F1B27-453F-4FC0-B28E-3DAA2224B30B}" type="pres">
      <dgm:prSet presAssocID="{3F19E839-4221-49F5-BC78-9D30A7936F4D}" presName="vert1" presStyleCnt="0"/>
      <dgm:spPr/>
    </dgm:pt>
    <dgm:pt modelId="{58F531F6-B170-48EF-9F0F-685E2C624079}" type="pres">
      <dgm:prSet presAssocID="{C64FE4B7-8E40-414C-8BB0-ECE163C327F3}" presName="thickLine" presStyleLbl="alignNode1" presStyleIdx="3" presStyleCnt="6"/>
      <dgm:spPr/>
    </dgm:pt>
    <dgm:pt modelId="{2AFDB355-AD4E-4E21-BCC4-6D402B9ADAC9}" type="pres">
      <dgm:prSet presAssocID="{C64FE4B7-8E40-414C-8BB0-ECE163C327F3}" presName="horz1" presStyleCnt="0"/>
      <dgm:spPr/>
    </dgm:pt>
    <dgm:pt modelId="{ED163055-E3C2-4234-ABEA-852336B5BD15}" type="pres">
      <dgm:prSet presAssocID="{C64FE4B7-8E40-414C-8BB0-ECE163C327F3}" presName="tx1" presStyleLbl="revTx" presStyleIdx="3" presStyleCnt="6"/>
      <dgm:spPr/>
    </dgm:pt>
    <dgm:pt modelId="{8382C3EB-AA88-498B-BFC6-552D8FB0A588}" type="pres">
      <dgm:prSet presAssocID="{C64FE4B7-8E40-414C-8BB0-ECE163C327F3}" presName="vert1" presStyleCnt="0"/>
      <dgm:spPr/>
    </dgm:pt>
    <dgm:pt modelId="{1501E775-26E8-4952-B90A-A388875C4DED}" type="pres">
      <dgm:prSet presAssocID="{7DE7D4CE-3D81-48D4-8AE9-D5F0AD9F42F8}" presName="thickLine" presStyleLbl="alignNode1" presStyleIdx="4" presStyleCnt="6"/>
      <dgm:spPr/>
    </dgm:pt>
    <dgm:pt modelId="{894971A1-B0A7-4496-8797-57EBB1DAE587}" type="pres">
      <dgm:prSet presAssocID="{7DE7D4CE-3D81-48D4-8AE9-D5F0AD9F42F8}" presName="horz1" presStyleCnt="0"/>
      <dgm:spPr/>
    </dgm:pt>
    <dgm:pt modelId="{875E9DDC-4B6E-412F-8467-A418FD668127}" type="pres">
      <dgm:prSet presAssocID="{7DE7D4CE-3D81-48D4-8AE9-D5F0AD9F42F8}" presName="tx1" presStyleLbl="revTx" presStyleIdx="4" presStyleCnt="6"/>
      <dgm:spPr/>
    </dgm:pt>
    <dgm:pt modelId="{5FA5EDF2-50DB-4DD6-BCEE-2888F59D1A72}" type="pres">
      <dgm:prSet presAssocID="{7DE7D4CE-3D81-48D4-8AE9-D5F0AD9F42F8}" presName="vert1" presStyleCnt="0"/>
      <dgm:spPr/>
    </dgm:pt>
    <dgm:pt modelId="{5F2E5F34-5E41-42A1-803B-0B7DE23E856D}" type="pres">
      <dgm:prSet presAssocID="{DA550E31-3585-402C-86C0-F9615FDC8B34}" presName="thickLine" presStyleLbl="alignNode1" presStyleIdx="5" presStyleCnt="6"/>
      <dgm:spPr/>
    </dgm:pt>
    <dgm:pt modelId="{35C12D03-4F1F-4614-A86D-1B3B00F91A80}" type="pres">
      <dgm:prSet presAssocID="{DA550E31-3585-402C-86C0-F9615FDC8B34}" presName="horz1" presStyleCnt="0"/>
      <dgm:spPr/>
    </dgm:pt>
    <dgm:pt modelId="{71ED77E2-443F-4607-B276-BE0FAFDAB816}" type="pres">
      <dgm:prSet presAssocID="{DA550E31-3585-402C-86C0-F9615FDC8B34}" presName="tx1" presStyleLbl="revTx" presStyleIdx="5" presStyleCnt="6"/>
      <dgm:spPr/>
    </dgm:pt>
    <dgm:pt modelId="{7B9ACFC8-A809-4423-B8BB-32735A3706B8}" type="pres">
      <dgm:prSet presAssocID="{DA550E31-3585-402C-86C0-F9615FDC8B34}" presName="vert1" presStyleCnt="0"/>
      <dgm:spPr/>
    </dgm:pt>
  </dgm:ptLst>
  <dgm:cxnLst>
    <dgm:cxn modelId="{D8B74201-DFE3-4B55-9F3B-653FCE4C7FE4}" type="presOf" srcId="{C64FE4B7-8E40-414C-8BB0-ECE163C327F3}" destId="{ED163055-E3C2-4234-ABEA-852336B5BD15}" srcOrd="0" destOrd="0" presId="urn:microsoft.com/office/officeart/2008/layout/LinedList"/>
    <dgm:cxn modelId="{695F3C0B-46FF-46B4-9FA0-77F0F0B7B20A}" srcId="{713D5364-E1F8-4D2C-AFB1-0A3076AED47C}" destId="{7CAAD060-3EE3-4FF8-BD3A-9C4DAE662E03}" srcOrd="0" destOrd="0" parTransId="{71547B12-9753-41C8-B81C-CAF2B9F2B30A}" sibTransId="{0952F796-F562-43B8-86EB-920D70015A72}"/>
    <dgm:cxn modelId="{69BBC50F-1145-4F31-A827-D65B9CB14310}" srcId="{713D5364-E1F8-4D2C-AFB1-0A3076AED47C}" destId="{3F19E839-4221-49F5-BC78-9D30A7936F4D}" srcOrd="2" destOrd="0" parTransId="{532FBD86-3A7E-418B-B988-64535A9577A5}" sibTransId="{CDD62161-762A-4C1C-964B-46E6BC3486A6}"/>
    <dgm:cxn modelId="{D7C64F25-3E2D-4C0E-A95B-F9C9B4EA994D}" type="presOf" srcId="{7CAAD060-3EE3-4FF8-BD3A-9C4DAE662E03}" destId="{61F1F609-3828-4FFB-9BAE-3A525F9AA8D2}" srcOrd="0" destOrd="0" presId="urn:microsoft.com/office/officeart/2008/layout/LinedList"/>
    <dgm:cxn modelId="{DAB3F648-E084-4C76-9DE3-7FAD85A353EC}" srcId="{713D5364-E1F8-4D2C-AFB1-0A3076AED47C}" destId="{DA550E31-3585-402C-86C0-F9615FDC8B34}" srcOrd="5" destOrd="0" parTransId="{CE31E134-945D-490E-8536-F0EFB19A9F54}" sibTransId="{BD30228C-9BAB-46E2-884F-9744E828DCE8}"/>
    <dgm:cxn modelId="{CCC3C36E-F03B-40F7-B8E1-A9E89BC54732}" srcId="{713D5364-E1F8-4D2C-AFB1-0A3076AED47C}" destId="{3920F56D-7C30-408A-B963-FC1D92CEB6C8}" srcOrd="1" destOrd="0" parTransId="{B5E57138-78FA-4679-8F76-F960A610DE10}" sibTransId="{5F5D3784-E40E-4B45-A818-F50AD19E62F1}"/>
    <dgm:cxn modelId="{80038675-86A7-4B89-8E25-509D9B81A544}" type="presOf" srcId="{3F19E839-4221-49F5-BC78-9D30A7936F4D}" destId="{A83CE86B-1ED0-46B7-AA39-E0D7560A4DB0}" srcOrd="0" destOrd="0" presId="urn:microsoft.com/office/officeart/2008/layout/LinedList"/>
    <dgm:cxn modelId="{E9694358-80AC-4AB1-B373-A0F95F4741E2}" srcId="{713D5364-E1F8-4D2C-AFB1-0A3076AED47C}" destId="{C64FE4B7-8E40-414C-8BB0-ECE163C327F3}" srcOrd="3" destOrd="0" parTransId="{5AFC0757-B67A-475A-908A-1797B2BFBDB5}" sibTransId="{BAF57DE2-B7D1-4DD3-A3D6-5F2E3553AF1F}"/>
    <dgm:cxn modelId="{EFAF958B-F80B-4F95-A26E-C905F76B1352}" type="presOf" srcId="{3920F56D-7C30-408A-B963-FC1D92CEB6C8}" destId="{52B7CEF0-D211-43D2-999B-62B94BA077C8}" srcOrd="0" destOrd="0" presId="urn:microsoft.com/office/officeart/2008/layout/LinedList"/>
    <dgm:cxn modelId="{24865094-7F4C-4067-B364-5CB6F0E813D1}" type="presOf" srcId="{713D5364-E1F8-4D2C-AFB1-0A3076AED47C}" destId="{12A6E531-C294-4032-9BA4-9BFAE7980EA1}" srcOrd="0" destOrd="0" presId="urn:microsoft.com/office/officeart/2008/layout/LinedList"/>
    <dgm:cxn modelId="{D07942D6-7E33-4FB3-B9C2-54D9AFC9A4C9}" srcId="{713D5364-E1F8-4D2C-AFB1-0A3076AED47C}" destId="{7DE7D4CE-3D81-48D4-8AE9-D5F0AD9F42F8}" srcOrd="4" destOrd="0" parTransId="{440A4FC8-1B32-41BF-8096-5C4DEC4DFE0C}" sibTransId="{1B8673E4-362C-403B-84F9-CE93198CBC52}"/>
    <dgm:cxn modelId="{3E621DDD-3BD8-420A-968A-A6737FFA68EA}" type="presOf" srcId="{DA550E31-3585-402C-86C0-F9615FDC8B34}" destId="{71ED77E2-443F-4607-B276-BE0FAFDAB816}" srcOrd="0" destOrd="0" presId="urn:microsoft.com/office/officeart/2008/layout/LinedList"/>
    <dgm:cxn modelId="{78CAFFEB-0259-4065-80F0-002BA6B88036}" type="presOf" srcId="{7DE7D4CE-3D81-48D4-8AE9-D5F0AD9F42F8}" destId="{875E9DDC-4B6E-412F-8467-A418FD668127}" srcOrd="0" destOrd="0" presId="urn:microsoft.com/office/officeart/2008/layout/LinedList"/>
    <dgm:cxn modelId="{4E9078D6-43B6-4EC3-BD8B-65E16977F69F}" type="presParOf" srcId="{12A6E531-C294-4032-9BA4-9BFAE7980EA1}" destId="{9F7B5957-7E44-4089-B229-0F662C645DE9}" srcOrd="0" destOrd="0" presId="urn:microsoft.com/office/officeart/2008/layout/LinedList"/>
    <dgm:cxn modelId="{6A97067A-73DE-4618-B62A-97A7CC6E7CE2}" type="presParOf" srcId="{12A6E531-C294-4032-9BA4-9BFAE7980EA1}" destId="{7FAD17EB-300C-42AF-9799-C44E06795937}" srcOrd="1" destOrd="0" presId="urn:microsoft.com/office/officeart/2008/layout/LinedList"/>
    <dgm:cxn modelId="{45D48067-E19C-412A-8709-C610B881127D}" type="presParOf" srcId="{7FAD17EB-300C-42AF-9799-C44E06795937}" destId="{61F1F609-3828-4FFB-9BAE-3A525F9AA8D2}" srcOrd="0" destOrd="0" presId="urn:microsoft.com/office/officeart/2008/layout/LinedList"/>
    <dgm:cxn modelId="{4776F831-C29D-4F55-8DB6-91F5C4C3B127}" type="presParOf" srcId="{7FAD17EB-300C-42AF-9799-C44E06795937}" destId="{C55CC8F2-262B-4DDA-8BD1-6942014C3FDE}" srcOrd="1" destOrd="0" presId="urn:microsoft.com/office/officeart/2008/layout/LinedList"/>
    <dgm:cxn modelId="{41EA8855-6B60-40E4-9AA2-0B03A5376648}" type="presParOf" srcId="{12A6E531-C294-4032-9BA4-9BFAE7980EA1}" destId="{5DE61C8D-77C6-4C64-8075-56698BAA10B2}" srcOrd="2" destOrd="0" presId="urn:microsoft.com/office/officeart/2008/layout/LinedList"/>
    <dgm:cxn modelId="{8644B68F-EB5E-4017-8D7F-EED24A99D3A0}" type="presParOf" srcId="{12A6E531-C294-4032-9BA4-9BFAE7980EA1}" destId="{DB966D2E-D172-45F8-9FF8-0A28918DB0E1}" srcOrd="3" destOrd="0" presId="urn:microsoft.com/office/officeart/2008/layout/LinedList"/>
    <dgm:cxn modelId="{779CB187-35AF-4EE1-A116-A24C6F8D5219}" type="presParOf" srcId="{DB966D2E-D172-45F8-9FF8-0A28918DB0E1}" destId="{52B7CEF0-D211-43D2-999B-62B94BA077C8}" srcOrd="0" destOrd="0" presId="urn:microsoft.com/office/officeart/2008/layout/LinedList"/>
    <dgm:cxn modelId="{FB6EBD58-618F-4D40-9220-13564583CF5F}" type="presParOf" srcId="{DB966D2E-D172-45F8-9FF8-0A28918DB0E1}" destId="{56A5BEF2-0D48-4613-8FA2-592A40F4DDDC}" srcOrd="1" destOrd="0" presId="urn:microsoft.com/office/officeart/2008/layout/LinedList"/>
    <dgm:cxn modelId="{91593403-8075-46B3-8191-1D7B1E0143EA}" type="presParOf" srcId="{12A6E531-C294-4032-9BA4-9BFAE7980EA1}" destId="{EA596665-BBD2-4DBD-B86F-6C76BC69B86C}" srcOrd="4" destOrd="0" presId="urn:microsoft.com/office/officeart/2008/layout/LinedList"/>
    <dgm:cxn modelId="{FB905C23-4254-482F-9D15-BB040F2D124B}" type="presParOf" srcId="{12A6E531-C294-4032-9BA4-9BFAE7980EA1}" destId="{A8898AA5-3D59-4FD9-A7EF-E2A50AC3FBE6}" srcOrd="5" destOrd="0" presId="urn:microsoft.com/office/officeart/2008/layout/LinedList"/>
    <dgm:cxn modelId="{CB49D0B7-815E-4D2F-9010-0759D8D405AE}" type="presParOf" srcId="{A8898AA5-3D59-4FD9-A7EF-E2A50AC3FBE6}" destId="{A83CE86B-1ED0-46B7-AA39-E0D7560A4DB0}" srcOrd="0" destOrd="0" presId="urn:microsoft.com/office/officeart/2008/layout/LinedList"/>
    <dgm:cxn modelId="{26714130-4B86-456A-9D8A-04DBC7527B66}" type="presParOf" srcId="{A8898AA5-3D59-4FD9-A7EF-E2A50AC3FBE6}" destId="{1B2F1B27-453F-4FC0-B28E-3DAA2224B30B}" srcOrd="1" destOrd="0" presId="urn:microsoft.com/office/officeart/2008/layout/LinedList"/>
    <dgm:cxn modelId="{5F7E1A5A-4502-4414-A558-0D8640742548}" type="presParOf" srcId="{12A6E531-C294-4032-9BA4-9BFAE7980EA1}" destId="{58F531F6-B170-48EF-9F0F-685E2C624079}" srcOrd="6" destOrd="0" presId="urn:microsoft.com/office/officeart/2008/layout/LinedList"/>
    <dgm:cxn modelId="{E93CE123-90D8-405E-86F2-E93E5BFA25AA}" type="presParOf" srcId="{12A6E531-C294-4032-9BA4-9BFAE7980EA1}" destId="{2AFDB355-AD4E-4E21-BCC4-6D402B9ADAC9}" srcOrd="7" destOrd="0" presId="urn:microsoft.com/office/officeart/2008/layout/LinedList"/>
    <dgm:cxn modelId="{E987BE04-6DFC-4CA7-A2BD-E4D86960ED1E}" type="presParOf" srcId="{2AFDB355-AD4E-4E21-BCC4-6D402B9ADAC9}" destId="{ED163055-E3C2-4234-ABEA-852336B5BD15}" srcOrd="0" destOrd="0" presId="urn:microsoft.com/office/officeart/2008/layout/LinedList"/>
    <dgm:cxn modelId="{A17734EA-0691-4A7D-A00E-701E2AC75F8D}" type="presParOf" srcId="{2AFDB355-AD4E-4E21-BCC4-6D402B9ADAC9}" destId="{8382C3EB-AA88-498B-BFC6-552D8FB0A588}" srcOrd="1" destOrd="0" presId="urn:microsoft.com/office/officeart/2008/layout/LinedList"/>
    <dgm:cxn modelId="{7B3253C2-B065-40FB-B75A-135D7F13B791}" type="presParOf" srcId="{12A6E531-C294-4032-9BA4-9BFAE7980EA1}" destId="{1501E775-26E8-4952-B90A-A388875C4DED}" srcOrd="8" destOrd="0" presId="urn:microsoft.com/office/officeart/2008/layout/LinedList"/>
    <dgm:cxn modelId="{A75EA1C5-4D91-49DE-AB4B-D423BD606E10}" type="presParOf" srcId="{12A6E531-C294-4032-9BA4-9BFAE7980EA1}" destId="{894971A1-B0A7-4496-8797-57EBB1DAE587}" srcOrd="9" destOrd="0" presId="urn:microsoft.com/office/officeart/2008/layout/LinedList"/>
    <dgm:cxn modelId="{84AD4205-15B8-4EF4-8E86-C1042A1808EB}" type="presParOf" srcId="{894971A1-B0A7-4496-8797-57EBB1DAE587}" destId="{875E9DDC-4B6E-412F-8467-A418FD668127}" srcOrd="0" destOrd="0" presId="urn:microsoft.com/office/officeart/2008/layout/LinedList"/>
    <dgm:cxn modelId="{BB76A218-BA06-44B9-B09F-B3A1A2594A04}" type="presParOf" srcId="{894971A1-B0A7-4496-8797-57EBB1DAE587}" destId="{5FA5EDF2-50DB-4DD6-BCEE-2888F59D1A72}" srcOrd="1" destOrd="0" presId="urn:microsoft.com/office/officeart/2008/layout/LinedList"/>
    <dgm:cxn modelId="{8D69292F-C60C-45DB-A169-61340D101471}" type="presParOf" srcId="{12A6E531-C294-4032-9BA4-9BFAE7980EA1}" destId="{5F2E5F34-5E41-42A1-803B-0B7DE23E856D}" srcOrd="10" destOrd="0" presId="urn:microsoft.com/office/officeart/2008/layout/LinedList"/>
    <dgm:cxn modelId="{A1A6AF72-FECD-4739-A792-1AEC675157B9}" type="presParOf" srcId="{12A6E531-C294-4032-9BA4-9BFAE7980EA1}" destId="{35C12D03-4F1F-4614-A86D-1B3B00F91A80}" srcOrd="11" destOrd="0" presId="urn:microsoft.com/office/officeart/2008/layout/LinedList"/>
    <dgm:cxn modelId="{4FC62708-A602-4610-9637-3E15A2B658D6}" type="presParOf" srcId="{35C12D03-4F1F-4614-A86D-1B3B00F91A80}" destId="{71ED77E2-443F-4607-B276-BE0FAFDAB816}" srcOrd="0" destOrd="0" presId="urn:microsoft.com/office/officeart/2008/layout/LinedList"/>
    <dgm:cxn modelId="{E0952B0D-58F1-4C21-A774-593F277718D4}" type="presParOf" srcId="{35C12D03-4F1F-4614-A86D-1B3B00F91A80}" destId="{7B9ACFC8-A809-4423-B8BB-32735A3706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04A4A-F219-4DCF-A9A1-67F6442D14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0609FD-2B45-4164-9FD2-C11CE6167514}">
      <dgm:prSet custT="1"/>
      <dgm:spPr/>
      <dgm:t>
        <a:bodyPr/>
        <a:lstStyle/>
        <a:p>
          <a:r>
            <a:rPr lang="en-US" sz="2400" dirty="0"/>
            <a:t>6 Na (s)  +  Fe</a:t>
          </a:r>
          <a:r>
            <a:rPr lang="en-US" sz="2400" baseline="-25000" dirty="0"/>
            <a:t>2</a:t>
          </a:r>
          <a:r>
            <a:rPr lang="en-US" sz="2400" dirty="0"/>
            <a:t>O</a:t>
          </a:r>
          <a:r>
            <a:rPr lang="en-US" sz="2400" baseline="-25000" dirty="0"/>
            <a:t>3</a:t>
          </a:r>
          <a:r>
            <a:rPr lang="en-US" sz="2400" dirty="0"/>
            <a:t> (s) </a:t>
          </a:r>
          <a:r>
            <a:rPr lang="en-US" sz="2400" dirty="0">
              <a:sym typeface="Wingdings" panose="05000000000000000000" pitchFamily="2" charset="2"/>
            </a:rPr>
            <a:t></a:t>
          </a:r>
          <a:r>
            <a:rPr lang="en-US" sz="2400" dirty="0"/>
            <a:t>  3 Na</a:t>
          </a:r>
          <a:r>
            <a:rPr lang="en-US" sz="2400" baseline="-25000" dirty="0"/>
            <a:t>2</a:t>
          </a:r>
          <a:r>
            <a:rPr lang="en-US" sz="2400" dirty="0"/>
            <a:t>O (s)  +  2 Fe (s)</a:t>
          </a:r>
        </a:p>
      </dgm:t>
    </dgm:pt>
    <dgm:pt modelId="{415F34D2-8B5F-42C4-8DDA-64DE0DA1E6D3}" type="parTrans" cxnId="{9B39E1A1-9E69-4E10-8895-FDE345574DB9}">
      <dgm:prSet/>
      <dgm:spPr/>
      <dgm:t>
        <a:bodyPr/>
        <a:lstStyle/>
        <a:p>
          <a:endParaRPr lang="en-US"/>
        </a:p>
      </dgm:t>
    </dgm:pt>
    <dgm:pt modelId="{BFA3A8A2-BA56-4EF5-BFEE-AACF2F6A9049}" type="sibTrans" cxnId="{9B39E1A1-9E69-4E10-8895-FDE345574DB9}">
      <dgm:prSet/>
      <dgm:spPr/>
      <dgm:t>
        <a:bodyPr/>
        <a:lstStyle/>
        <a:p>
          <a:endParaRPr lang="en-US"/>
        </a:p>
      </dgm:t>
    </dgm:pt>
    <dgm:pt modelId="{CC6B74F6-34D8-4E80-AF41-CCD4E36C1E81}">
      <dgm:prSet custT="1"/>
      <dgm:spPr/>
      <dgm:t>
        <a:bodyPr/>
        <a:lstStyle/>
        <a:p>
          <a:r>
            <a:rPr lang="en-US" sz="2000" dirty="0"/>
            <a:t>The numbers preceding the chemical formulae are coefficients.  They are used to </a:t>
          </a:r>
          <a:r>
            <a:rPr lang="en-US" sz="2000" u="sng" dirty="0"/>
            <a:t>balance</a:t>
          </a:r>
          <a:r>
            <a:rPr lang="en-US" sz="2000" dirty="0"/>
            <a:t> the reaction.</a:t>
          </a:r>
        </a:p>
      </dgm:t>
    </dgm:pt>
    <dgm:pt modelId="{241A297E-8293-41BE-A8E9-63A62275F22B}" type="parTrans" cxnId="{B08A5209-3C6F-469E-ADED-67862263CE38}">
      <dgm:prSet/>
      <dgm:spPr/>
      <dgm:t>
        <a:bodyPr/>
        <a:lstStyle/>
        <a:p>
          <a:endParaRPr lang="en-US"/>
        </a:p>
      </dgm:t>
    </dgm:pt>
    <dgm:pt modelId="{7C35F1C0-1215-4729-9D54-CCC961AD10C2}" type="sibTrans" cxnId="{B08A5209-3C6F-469E-ADED-67862263CE38}">
      <dgm:prSet/>
      <dgm:spPr/>
      <dgm:t>
        <a:bodyPr/>
        <a:lstStyle/>
        <a:p>
          <a:endParaRPr lang="en-US"/>
        </a:p>
      </dgm:t>
    </dgm:pt>
    <dgm:pt modelId="{81D5795F-F160-4C71-AB21-E769E488DC7A}">
      <dgm:prSet custT="1"/>
      <dgm:spPr/>
      <dgm:t>
        <a:bodyPr/>
        <a:lstStyle/>
        <a:p>
          <a:r>
            <a:rPr lang="en-US" sz="2000" dirty="0"/>
            <a:t>The numbers within the chemical formulae are subscripts.</a:t>
          </a:r>
        </a:p>
      </dgm:t>
    </dgm:pt>
    <dgm:pt modelId="{6DA073AB-A3A0-466D-8D91-986F72F11F36}" type="parTrans" cxnId="{0C8027EF-E3AA-48CE-B0E8-FDEAF923ABC5}">
      <dgm:prSet/>
      <dgm:spPr/>
      <dgm:t>
        <a:bodyPr/>
        <a:lstStyle/>
        <a:p>
          <a:endParaRPr lang="en-US"/>
        </a:p>
      </dgm:t>
    </dgm:pt>
    <dgm:pt modelId="{FA228BBD-F86B-4AEE-9A23-D2D2626AABCF}" type="sibTrans" cxnId="{0C8027EF-E3AA-48CE-B0E8-FDEAF923ABC5}">
      <dgm:prSet/>
      <dgm:spPr/>
      <dgm:t>
        <a:bodyPr/>
        <a:lstStyle/>
        <a:p>
          <a:endParaRPr lang="en-US"/>
        </a:p>
      </dgm:t>
    </dgm:pt>
    <dgm:pt modelId="{B5529630-CFAB-4538-A62C-1178665B64BE}">
      <dgm:prSet custT="1"/>
      <dgm:spPr/>
      <dgm:t>
        <a:bodyPr/>
        <a:lstStyle/>
        <a:p>
          <a:r>
            <a:rPr lang="en-US" sz="2000" dirty="0"/>
            <a:t>You can read the above balanced reaction as:</a:t>
          </a:r>
        </a:p>
      </dgm:t>
    </dgm:pt>
    <dgm:pt modelId="{FE8CCC09-71DD-48C9-937A-1BCC3BE53BC0}" type="parTrans" cxnId="{A819EE8D-F51B-4359-83F3-F0AE09954BBC}">
      <dgm:prSet/>
      <dgm:spPr/>
      <dgm:t>
        <a:bodyPr/>
        <a:lstStyle/>
        <a:p>
          <a:endParaRPr lang="en-US"/>
        </a:p>
      </dgm:t>
    </dgm:pt>
    <dgm:pt modelId="{DEED49C9-798C-46B4-8B6B-3F76B0052E3D}" type="sibTrans" cxnId="{A819EE8D-F51B-4359-83F3-F0AE09954BBC}">
      <dgm:prSet/>
      <dgm:spPr/>
      <dgm:t>
        <a:bodyPr/>
        <a:lstStyle/>
        <a:p>
          <a:endParaRPr lang="en-US"/>
        </a:p>
      </dgm:t>
    </dgm:pt>
    <dgm:pt modelId="{1DD04DAA-D577-44E8-B449-ADCE19053777}">
      <dgm:prSet/>
      <dgm:spPr/>
      <dgm:t>
        <a:bodyPr/>
        <a:lstStyle/>
        <a:p>
          <a:r>
            <a:rPr lang="en-US" dirty="0"/>
            <a:t>“6 atoms of solid sodium plus 1 formula unit of solid iron (III) oxide yields 3 formula units of solid sodium oxide and 2 atoms of solid iron” or…</a:t>
          </a:r>
        </a:p>
      </dgm:t>
    </dgm:pt>
    <dgm:pt modelId="{F358A2B5-91CE-4D21-9F08-77D5D1799162}" type="parTrans" cxnId="{3CE44314-DED2-4690-993D-20FC149A7BAA}">
      <dgm:prSet/>
      <dgm:spPr/>
      <dgm:t>
        <a:bodyPr/>
        <a:lstStyle/>
        <a:p>
          <a:endParaRPr lang="en-US"/>
        </a:p>
      </dgm:t>
    </dgm:pt>
    <dgm:pt modelId="{5C1E945F-A1B2-47C9-AD7A-137AF40E415A}" type="sibTrans" cxnId="{3CE44314-DED2-4690-993D-20FC149A7BAA}">
      <dgm:prSet/>
      <dgm:spPr/>
      <dgm:t>
        <a:bodyPr/>
        <a:lstStyle/>
        <a:p>
          <a:endParaRPr lang="en-US"/>
        </a:p>
      </dgm:t>
    </dgm:pt>
    <dgm:pt modelId="{A692F152-E6FC-45B1-AF63-8997E2023144}">
      <dgm:prSet/>
      <dgm:spPr/>
      <dgm:t>
        <a:bodyPr/>
        <a:lstStyle/>
        <a:p>
          <a:r>
            <a:rPr lang="en-US"/>
            <a:t>Chemical reactions can </a:t>
          </a:r>
          <a:r>
            <a:rPr lang="en-US" u="sng"/>
            <a:t>never</a:t>
          </a:r>
          <a:r>
            <a:rPr lang="en-US"/>
            <a:t> be read in terms of grams, only in terms of particles or groups of particles (moles).</a:t>
          </a:r>
        </a:p>
      </dgm:t>
    </dgm:pt>
    <dgm:pt modelId="{A3AC1088-6DE6-499D-B2B5-CAE45DFC7728}" type="parTrans" cxnId="{90398337-5945-44BC-81D9-372CA0D2A5A9}">
      <dgm:prSet/>
      <dgm:spPr/>
      <dgm:t>
        <a:bodyPr/>
        <a:lstStyle/>
        <a:p>
          <a:endParaRPr lang="en-US"/>
        </a:p>
      </dgm:t>
    </dgm:pt>
    <dgm:pt modelId="{E792F7E4-8BA2-4D26-B21F-35517B8504A1}" type="sibTrans" cxnId="{90398337-5945-44BC-81D9-372CA0D2A5A9}">
      <dgm:prSet/>
      <dgm:spPr/>
      <dgm:t>
        <a:bodyPr/>
        <a:lstStyle/>
        <a:p>
          <a:endParaRPr lang="en-US"/>
        </a:p>
      </dgm:t>
    </dgm:pt>
    <dgm:pt modelId="{6C8CDF1F-0F8C-46D0-B944-9592679E648E}" type="pres">
      <dgm:prSet presAssocID="{E3904A4A-F219-4DCF-A9A1-67F6442D145A}" presName="linear" presStyleCnt="0">
        <dgm:presLayoutVars>
          <dgm:animLvl val="lvl"/>
          <dgm:resizeHandles val="exact"/>
        </dgm:presLayoutVars>
      </dgm:prSet>
      <dgm:spPr/>
    </dgm:pt>
    <dgm:pt modelId="{0BC545C7-B656-49A3-B103-9C95F4DF7243}" type="pres">
      <dgm:prSet presAssocID="{D30609FD-2B45-4164-9FD2-C11CE6167514}" presName="parentText" presStyleLbl="node1" presStyleIdx="0" presStyleCnt="3" custLinFactNeighborX="-2003">
        <dgm:presLayoutVars>
          <dgm:chMax val="0"/>
          <dgm:bulletEnabled val="1"/>
        </dgm:presLayoutVars>
      </dgm:prSet>
      <dgm:spPr/>
    </dgm:pt>
    <dgm:pt modelId="{F22E6B5F-4128-4480-B9DA-48AE150B3482}" type="pres">
      <dgm:prSet presAssocID="{D30609FD-2B45-4164-9FD2-C11CE6167514}" presName="childText" presStyleLbl="revTx" presStyleIdx="0" presStyleCnt="1" custScaleY="161785">
        <dgm:presLayoutVars>
          <dgm:bulletEnabled val="1"/>
        </dgm:presLayoutVars>
      </dgm:prSet>
      <dgm:spPr/>
    </dgm:pt>
    <dgm:pt modelId="{87DF14AC-3393-441D-8E2E-7A4A00D88ED6}" type="pres">
      <dgm:prSet presAssocID="{1DD04DAA-D577-44E8-B449-ADCE19053777}" presName="parentText" presStyleLbl="node1" presStyleIdx="1" presStyleCnt="3" custLinFactY="-99541" custLinFactNeighborX="-143" custLinFactNeighborY="-100000">
        <dgm:presLayoutVars>
          <dgm:chMax val="0"/>
          <dgm:bulletEnabled val="1"/>
        </dgm:presLayoutVars>
      </dgm:prSet>
      <dgm:spPr/>
    </dgm:pt>
    <dgm:pt modelId="{68DA2C01-76DD-477D-B3CF-9D0EC3A8B1DF}" type="pres">
      <dgm:prSet presAssocID="{5C1E945F-A1B2-47C9-AD7A-137AF40E415A}" presName="spacer" presStyleCnt="0"/>
      <dgm:spPr/>
    </dgm:pt>
    <dgm:pt modelId="{EFBA76E8-5683-4E2C-B01E-5A7FEFA69315}" type="pres">
      <dgm:prSet presAssocID="{A692F152-E6FC-45B1-AF63-8997E20231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8A5209-3C6F-469E-ADED-67862263CE38}" srcId="{D30609FD-2B45-4164-9FD2-C11CE6167514}" destId="{CC6B74F6-34D8-4E80-AF41-CCD4E36C1E81}" srcOrd="0" destOrd="0" parTransId="{241A297E-8293-41BE-A8E9-63A62275F22B}" sibTransId="{7C35F1C0-1215-4729-9D54-CCC961AD10C2}"/>
    <dgm:cxn modelId="{3CE44314-DED2-4690-993D-20FC149A7BAA}" srcId="{E3904A4A-F219-4DCF-A9A1-67F6442D145A}" destId="{1DD04DAA-D577-44E8-B449-ADCE19053777}" srcOrd="1" destOrd="0" parTransId="{F358A2B5-91CE-4D21-9F08-77D5D1799162}" sibTransId="{5C1E945F-A1B2-47C9-AD7A-137AF40E415A}"/>
    <dgm:cxn modelId="{0478D721-8813-440F-8247-40A63516435F}" type="presOf" srcId="{81D5795F-F160-4C71-AB21-E769E488DC7A}" destId="{F22E6B5F-4128-4480-B9DA-48AE150B3482}" srcOrd="0" destOrd="1" presId="urn:microsoft.com/office/officeart/2005/8/layout/vList2"/>
    <dgm:cxn modelId="{90398337-5945-44BC-81D9-372CA0D2A5A9}" srcId="{E3904A4A-F219-4DCF-A9A1-67F6442D145A}" destId="{A692F152-E6FC-45B1-AF63-8997E2023144}" srcOrd="2" destOrd="0" parTransId="{A3AC1088-6DE6-499D-B2B5-CAE45DFC7728}" sibTransId="{E792F7E4-8BA2-4D26-B21F-35517B8504A1}"/>
    <dgm:cxn modelId="{8E338B66-668B-4B87-A50F-1815CDBD50AD}" type="presOf" srcId="{CC6B74F6-34D8-4E80-AF41-CCD4E36C1E81}" destId="{F22E6B5F-4128-4480-B9DA-48AE150B3482}" srcOrd="0" destOrd="0" presId="urn:microsoft.com/office/officeart/2005/8/layout/vList2"/>
    <dgm:cxn modelId="{B7504F67-E31C-474F-8C3E-98901D4E5D44}" type="presOf" srcId="{A692F152-E6FC-45B1-AF63-8997E2023144}" destId="{EFBA76E8-5683-4E2C-B01E-5A7FEFA69315}" srcOrd="0" destOrd="0" presId="urn:microsoft.com/office/officeart/2005/8/layout/vList2"/>
    <dgm:cxn modelId="{8312707B-9E7C-4442-B41E-4F898380FDDA}" type="presOf" srcId="{D30609FD-2B45-4164-9FD2-C11CE6167514}" destId="{0BC545C7-B656-49A3-B103-9C95F4DF7243}" srcOrd="0" destOrd="0" presId="urn:microsoft.com/office/officeart/2005/8/layout/vList2"/>
    <dgm:cxn modelId="{F690DC88-B071-4187-ACC7-215EA393BD34}" type="presOf" srcId="{B5529630-CFAB-4538-A62C-1178665B64BE}" destId="{F22E6B5F-4128-4480-B9DA-48AE150B3482}" srcOrd="0" destOrd="2" presId="urn:microsoft.com/office/officeart/2005/8/layout/vList2"/>
    <dgm:cxn modelId="{A819EE8D-F51B-4359-83F3-F0AE09954BBC}" srcId="{D30609FD-2B45-4164-9FD2-C11CE6167514}" destId="{B5529630-CFAB-4538-A62C-1178665B64BE}" srcOrd="2" destOrd="0" parTransId="{FE8CCC09-71DD-48C9-937A-1BCC3BE53BC0}" sibTransId="{DEED49C9-798C-46B4-8B6B-3F76B0052E3D}"/>
    <dgm:cxn modelId="{11702F9F-89E8-4E38-9BE8-60202B6FE003}" type="presOf" srcId="{E3904A4A-F219-4DCF-A9A1-67F6442D145A}" destId="{6C8CDF1F-0F8C-46D0-B944-9592679E648E}" srcOrd="0" destOrd="0" presId="urn:microsoft.com/office/officeart/2005/8/layout/vList2"/>
    <dgm:cxn modelId="{9B39E1A1-9E69-4E10-8895-FDE345574DB9}" srcId="{E3904A4A-F219-4DCF-A9A1-67F6442D145A}" destId="{D30609FD-2B45-4164-9FD2-C11CE6167514}" srcOrd="0" destOrd="0" parTransId="{415F34D2-8B5F-42C4-8DDA-64DE0DA1E6D3}" sibTransId="{BFA3A8A2-BA56-4EF5-BFEE-AACF2F6A9049}"/>
    <dgm:cxn modelId="{0C8027EF-E3AA-48CE-B0E8-FDEAF923ABC5}" srcId="{D30609FD-2B45-4164-9FD2-C11CE6167514}" destId="{81D5795F-F160-4C71-AB21-E769E488DC7A}" srcOrd="1" destOrd="0" parTransId="{6DA073AB-A3A0-466D-8D91-986F72F11F36}" sibTransId="{FA228BBD-F86B-4AEE-9A23-D2D2626AABCF}"/>
    <dgm:cxn modelId="{01D6D7F4-5B0A-4114-B750-12B09623C585}" type="presOf" srcId="{1DD04DAA-D577-44E8-B449-ADCE19053777}" destId="{87DF14AC-3393-441D-8E2E-7A4A00D88ED6}" srcOrd="0" destOrd="0" presId="urn:microsoft.com/office/officeart/2005/8/layout/vList2"/>
    <dgm:cxn modelId="{CAB03E74-3F93-468C-9FE4-463121C45EB6}" type="presParOf" srcId="{6C8CDF1F-0F8C-46D0-B944-9592679E648E}" destId="{0BC545C7-B656-49A3-B103-9C95F4DF7243}" srcOrd="0" destOrd="0" presId="urn:microsoft.com/office/officeart/2005/8/layout/vList2"/>
    <dgm:cxn modelId="{3FBCD8E7-F909-4402-AD0A-578C1955F833}" type="presParOf" srcId="{6C8CDF1F-0F8C-46D0-B944-9592679E648E}" destId="{F22E6B5F-4128-4480-B9DA-48AE150B3482}" srcOrd="1" destOrd="0" presId="urn:microsoft.com/office/officeart/2005/8/layout/vList2"/>
    <dgm:cxn modelId="{C1F32EF2-21FF-48BD-86D8-FC679BDACDBC}" type="presParOf" srcId="{6C8CDF1F-0F8C-46D0-B944-9592679E648E}" destId="{87DF14AC-3393-441D-8E2E-7A4A00D88ED6}" srcOrd="2" destOrd="0" presId="urn:microsoft.com/office/officeart/2005/8/layout/vList2"/>
    <dgm:cxn modelId="{521AA69C-D91F-4435-91DC-39A10D63DFF7}" type="presParOf" srcId="{6C8CDF1F-0F8C-46D0-B944-9592679E648E}" destId="{68DA2C01-76DD-477D-B3CF-9D0EC3A8B1DF}" srcOrd="3" destOrd="0" presId="urn:microsoft.com/office/officeart/2005/8/layout/vList2"/>
    <dgm:cxn modelId="{75AB02EC-325B-424F-AB9F-973AA069FC37}" type="presParOf" srcId="{6C8CDF1F-0F8C-46D0-B944-9592679E648E}" destId="{EFBA76E8-5683-4E2C-B01E-5A7FEFA693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092D9-22B2-4AFC-A3E2-08837B5FE46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82FC88F-386C-42EE-B394-C56E92AA6D58}">
      <dgm:prSet/>
      <dgm:spPr/>
      <dgm:t>
        <a:bodyPr/>
        <a:lstStyle/>
        <a:p>
          <a:r>
            <a:rPr lang="en-US"/>
            <a:t>During a chemical reaction, atoms are neither created nor destroyed (Conservation of Mass).</a:t>
          </a:r>
        </a:p>
      </dgm:t>
    </dgm:pt>
    <dgm:pt modelId="{3F1E3E80-FB7F-4968-A811-1806793E1942}" type="parTrans" cxnId="{072C3077-F3FA-4A43-B735-02A5537C3A0F}">
      <dgm:prSet/>
      <dgm:spPr/>
      <dgm:t>
        <a:bodyPr/>
        <a:lstStyle/>
        <a:p>
          <a:endParaRPr lang="en-US"/>
        </a:p>
      </dgm:t>
    </dgm:pt>
    <dgm:pt modelId="{246DFC90-0301-4F95-A98C-ADDA3F86416C}" type="sibTrans" cxnId="{072C3077-F3FA-4A43-B735-02A5537C3A0F}">
      <dgm:prSet/>
      <dgm:spPr/>
      <dgm:t>
        <a:bodyPr/>
        <a:lstStyle/>
        <a:p>
          <a:endParaRPr lang="en-US"/>
        </a:p>
      </dgm:t>
    </dgm:pt>
    <dgm:pt modelId="{81B6D037-53D9-4BBC-BF1C-ACB29CA3E43A}">
      <dgm:prSet/>
      <dgm:spPr/>
      <dgm:t>
        <a:bodyPr/>
        <a:lstStyle/>
        <a:p>
          <a:r>
            <a:rPr lang="en-US"/>
            <a:t>Hydrogen and oxygen gas react to form water:</a:t>
          </a:r>
        </a:p>
      </dgm:t>
    </dgm:pt>
    <dgm:pt modelId="{FB35164E-DCCD-4213-9381-3691AD3C253A}" type="parTrans" cxnId="{28E8C0D3-229F-42C2-924C-01B85F504D43}">
      <dgm:prSet/>
      <dgm:spPr/>
      <dgm:t>
        <a:bodyPr/>
        <a:lstStyle/>
        <a:p>
          <a:endParaRPr lang="en-US"/>
        </a:p>
      </dgm:t>
    </dgm:pt>
    <dgm:pt modelId="{90D9FB9D-E48F-49D0-BDC2-A7C884DBFDDD}" type="sibTrans" cxnId="{28E8C0D3-229F-42C2-924C-01B85F504D43}">
      <dgm:prSet/>
      <dgm:spPr/>
      <dgm:t>
        <a:bodyPr/>
        <a:lstStyle/>
        <a:p>
          <a:endParaRPr lang="en-US"/>
        </a:p>
      </dgm:t>
    </dgm:pt>
    <dgm:pt modelId="{E54BF0D1-C7B6-438D-9647-DB0539C33553}">
      <dgm:prSet/>
      <dgm:spPr/>
      <dgm:t>
        <a:bodyPr/>
        <a:lstStyle/>
        <a:p>
          <a:r>
            <a:rPr lang="en-US"/>
            <a:t>H</a:t>
          </a:r>
          <a:r>
            <a:rPr lang="en-US" baseline="-25000"/>
            <a:t>2</a:t>
          </a:r>
          <a:r>
            <a:rPr lang="en-US"/>
            <a:t> </a:t>
          </a:r>
          <a:r>
            <a:rPr lang="en-US" baseline="-25000"/>
            <a:t>(g)</a:t>
          </a:r>
          <a:r>
            <a:rPr lang="en-US"/>
            <a:t> + O</a:t>
          </a:r>
          <a:r>
            <a:rPr lang="en-US" baseline="-25000"/>
            <a:t>2 (g)</a:t>
          </a:r>
          <a:r>
            <a:rPr lang="en-US"/>
            <a:t> </a:t>
          </a:r>
          <a:r>
            <a:rPr lang="en-US">
              <a:sym typeface="Symbol" panose="05050102010706020507" pitchFamily="18" charset="2"/>
            </a:rPr>
            <a:t></a:t>
          </a:r>
          <a:r>
            <a:rPr lang="en-US"/>
            <a:t> H</a:t>
          </a:r>
          <a:r>
            <a:rPr lang="en-US" baseline="-25000"/>
            <a:t>2</a:t>
          </a:r>
          <a:r>
            <a:rPr lang="en-US"/>
            <a:t>O </a:t>
          </a:r>
          <a:r>
            <a:rPr lang="en-US" baseline="-25000"/>
            <a:t>(l)</a:t>
          </a:r>
          <a:endParaRPr lang="en-US"/>
        </a:p>
      </dgm:t>
    </dgm:pt>
    <dgm:pt modelId="{1C462FD8-2E3B-48A5-B76F-80CB34F7E090}" type="parTrans" cxnId="{F95CD52F-B8F5-46E8-9E8A-298F13D25B17}">
      <dgm:prSet/>
      <dgm:spPr/>
      <dgm:t>
        <a:bodyPr/>
        <a:lstStyle/>
        <a:p>
          <a:endParaRPr lang="en-US"/>
        </a:p>
      </dgm:t>
    </dgm:pt>
    <dgm:pt modelId="{CF135CAC-EF0B-4BAD-AA27-C76869791CB1}" type="sibTrans" cxnId="{F95CD52F-B8F5-46E8-9E8A-298F13D25B17}">
      <dgm:prSet/>
      <dgm:spPr/>
      <dgm:t>
        <a:bodyPr/>
        <a:lstStyle/>
        <a:p>
          <a:endParaRPr lang="en-US"/>
        </a:p>
      </dgm:t>
    </dgm:pt>
    <dgm:pt modelId="{1E0327D1-D28D-483D-95BE-24E06305F2A3}" type="pres">
      <dgm:prSet presAssocID="{26F092D9-22B2-4AFC-A3E2-08837B5FE464}" presName="vert0" presStyleCnt="0">
        <dgm:presLayoutVars>
          <dgm:dir/>
          <dgm:animOne val="branch"/>
          <dgm:animLvl val="lvl"/>
        </dgm:presLayoutVars>
      </dgm:prSet>
      <dgm:spPr/>
    </dgm:pt>
    <dgm:pt modelId="{55E32D73-CB61-4881-A2D4-E78225AEA847}" type="pres">
      <dgm:prSet presAssocID="{182FC88F-386C-42EE-B394-C56E92AA6D58}" presName="thickLine" presStyleLbl="alignNode1" presStyleIdx="0" presStyleCnt="3"/>
      <dgm:spPr/>
    </dgm:pt>
    <dgm:pt modelId="{C8877894-C449-48BB-B1E7-53D1896EE612}" type="pres">
      <dgm:prSet presAssocID="{182FC88F-386C-42EE-B394-C56E92AA6D58}" presName="horz1" presStyleCnt="0"/>
      <dgm:spPr/>
    </dgm:pt>
    <dgm:pt modelId="{11758CF2-6AB0-4F99-862F-A1E3A64D05F4}" type="pres">
      <dgm:prSet presAssocID="{182FC88F-386C-42EE-B394-C56E92AA6D58}" presName="tx1" presStyleLbl="revTx" presStyleIdx="0" presStyleCnt="3"/>
      <dgm:spPr/>
    </dgm:pt>
    <dgm:pt modelId="{EAD350B8-7174-4644-955C-880B2DC56FE8}" type="pres">
      <dgm:prSet presAssocID="{182FC88F-386C-42EE-B394-C56E92AA6D58}" presName="vert1" presStyleCnt="0"/>
      <dgm:spPr/>
    </dgm:pt>
    <dgm:pt modelId="{713813A7-5CC1-4EAF-BC8B-64A76A2AFB6C}" type="pres">
      <dgm:prSet presAssocID="{81B6D037-53D9-4BBC-BF1C-ACB29CA3E43A}" presName="thickLine" presStyleLbl="alignNode1" presStyleIdx="1" presStyleCnt="3"/>
      <dgm:spPr/>
    </dgm:pt>
    <dgm:pt modelId="{28AD10E0-CEFB-47A6-8197-74DC7A604F39}" type="pres">
      <dgm:prSet presAssocID="{81B6D037-53D9-4BBC-BF1C-ACB29CA3E43A}" presName="horz1" presStyleCnt="0"/>
      <dgm:spPr/>
    </dgm:pt>
    <dgm:pt modelId="{9AD2F9B5-2CFC-4EBC-9B32-3A171EECA373}" type="pres">
      <dgm:prSet presAssocID="{81B6D037-53D9-4BBC-BF1C-ACB29CA3E43A}" presName="tx1" presStyleLbl="revTx" presStyleIdx="1" presStyleCnt="3"/>
      <dgm:spPr/>
    </dgm:pt>
    <dgm:pt modelId="{CBB2AE28-4AE2-49E0-99A7-0820D9CB1332}" type="pres">
      <dgm:prSet presAssocID="{81B6D037-53D9-4BBC-BF1C-ACB29CA3E43A}" presName="vert1" presStyleCnt="0"/>
      <dgm:spPr/>
    </dgm:pt>
    <dgm:pt modelId="{A1BD877F-E1B9-4991-AE24-6F52E504FE60}" type="pres">
      <dgm:prSet presAssocID="{E54BF0D1-C7B6-438D-9647-DB0539C33553}" presName="thickLine" presStyleLbl="alignNode1" presStyleIdx="2" presStyleCnt="3"/>
      <dgm:spPr/>
    </dgm:pt>
    <dgm:pt modelId="{E4129649-C703-42BA-95EB-6412C7E0C16A}" type="pres">
      <dgm:prSet presAssocID="{E54BF0D1-C7B6-438D-9647-DB0539C33553}" presName="horz1" presStyleCnt="0"/>
      <dgm:spPr/>
    </dgm:pt>
    <dgm:pt modelId="{93D4A0DD-A9E4-42DC-99C6-7930B6906790}" type="pres">
      <dgm:prSet presAssocID="{E54BF0D1-C7B6-438D-9647-DB0539C33553}" presName="tx1" presStyleLbl="revTx" presStyleIdx="2" presStyleCnt="3"/>
      <dgm:spPr/>
    </dgm:pt>
    <dgm:pt modelId="{04C7E924-0D90-4B7F-BDB0-7AF0BA4D0A73}" type="pres">
      <dgm:prSet presAssocID="{E54BF0D1-C7B6-438D-9647-DB0539C33553}" presName="vert1" presStyleCnt="0"/>
      <dgm:spPr/>
    </dgm:pt>
  </dgm:ptLst>
  <dgm:cxnLst>
    <dgm:cxn modelId="{F95CD52F-B8F5-46E8-9E8A-298F13D25B17}" srcId="{26F092D9-22B2-4AFC-A3E2-08837B5FE464}" destId="{E54BF0D1-C7B6-438D-9647-DB0539C33553}" srcOrd="2" destOrd="0" parTransId="{1C462FD8-2E3B-48A5-B76F-80CB34F7E090}" sibTransId="{CF135CAC-EF0B-4BAD-AA27-C76869791CB1}"/>
    <dgm:cxn modelId="{D5F04A4A-0417-41FC-93E2-FB0A72881F6A}" type="presOf" srcId="{E54BF0D1-C7B6-438D-9647-DB0539C33553}" destId="{93D4A0DD-A9E4-42DC-99C6-7930B6906790}" srcOrd="0" destOrd="0" presId="urn:microsoft.com/office/officeart/2008/layout/LinedList"/>
    <dgm:cxn modelId="{072C3077-F3FA-4A43-B735-02A5537C3A0F}" srcId="{26F092D9-22B2-4AFC-A3E2-08837B5FE464}" destId="{182FC88F-386C-42EE-B394-C56E92AA6D58}" srcOrd="0" destOrd="0" parTransId="{3F1E3E80-FB7F-4968-A811-1806793E1942}" sibTransId="{246DFC90-0301-4F95-A98C-ADDA3F86416C}"/>
    <dgm:cxn modelId="{5D46589A-87B2-4DA6-A645-415DF5C8B9AE}" type="presOf" srcId="{26F092D9-22B2-4AFC-A3E2-08837B5FE464}" destId="{1E0327D1-D28D-483D-95BE-24E06305F2A3}" srcOrd="0" destOrd="0" presId="urn:microsoft.com/office/officeart/2008/layout/LinedList"/>
    <dgm:cxn modelId="{C3AE40C7-68AE-4D98-AEA4-4150F0B05F96}" type="presOf" srcId="{81B6D037-53D9-4BBC-BF1C-ACB29CA3E43A}" destId="{9AD2F9B5-2CFC-4EBC-9B32-3A171EECA373}" srcOrd="0" destOrd="0" presId="urn:microsoft.com/office/officeart/2008/layout/LinedList"/>
    <dgm:cxn modelId="{28E8C0D3-229F-42C2-924C-01B85F504D43}" srcId="{26F092D9-22B2-4AFC-A3E2-08837B5FE464}" destId="{81B6D037-53D9-4BBC-BF1C-ACB29CA3E43A}" srcOrd="1" destOrd="0" parTransId="{FB35164E-DCCD-4213-9381-3691AD3C253A}" sibTransId="{90D9FB9D-E48F-49D0-BDC2-A7C884DBFDDD}"/>
    <dgm:cxn modelId="{F60E22F3-FF83-4EE1-87E3-CC13F51023EC}" type="presOf" srcId="{182FC88F-386C-42EE-B394-C56E92AA6D58}" destId="{11758CF2-6AB0-4F99-862F-A1E3A64D05F4}" srcOrd="0" destOrd="0" presId="urn:microsoft.com/office/officeart/2008/layout/LinedList"/>
    <dgm:cxn modelId="{8DC1E1C5-0CA0-44A6-BB99-AEEBE5FD28D2}" type="presParOf" srcId="{1E0327D1-D28D-483D-95BE-24E06305F2A3}" destId="{55E32D73-CB61-4881-A2D4-E78225AEA847}" srcOrd="0" destOrd="0" presId="urn:microsoft.com/office/officeart/2008/layout/LinedList"/>
    <dgm:cxn modelId="{597B6E35-C337-488A-91E9-FDC2FB76108C}" type="presParOf" srcId="{1E0327D1-D28D-483D-95BE-24E06305F2A3}" destId="{C8877894-C449-48BB-B1E7-53D1896EE612}" srcOrd="1" destOrd="0" presId="urn:microsoft.com/office/officeart/2008/layout/LinedList"/>
    <dgm:cxn modelId="{6B9DBC63-E110-476D-B34C-B59BEBA6B721}" type="presParOf" srcId="{C8877894-C449-48BB-B1E7-53D1896EE612}" destId="{11758CF2-6AB0-4F99-862F-A1E3A64D05F4}" srcOrd="0" destOrd="0" presId="urn:microsoft.com/office/officeart/2008/layout/LinedList"/>
    <dgm:cxn modelId="{CAF9DF8D-B9F7-4730-BB9B-EC008001C7D8}" type="presParOf" srcId="{C8877894-C449-48BB-B1E7-53D1896EE612}" destId="{EAD350B8-7174-4644-955C-880B2DC56FE8}" srcOrd="1" destOrd="0" presId="urn:microsoft.com/office/officeart/2008/layout/LinedList"/>
    <dgm:cxn modelId="{3C7BF6BD-B17B-4C4A-86C0-1C1CC2141FAB}" type="presParOf" srcId="{1E0327D1-D28D-483D-95BE-24E06305F2A3}" destId="{713813A7-5CC1-4EAF-BC8B-64A76A2AFB6C}" srcOrd="2" destOrd="0" presId="urn:microsoft.com/office/officeart/2008/layout/LinedList"/>
    <dgm:cxn modelId="{1752EC0B-FD45-41B7-A3F4-4DA0BC9A0318}" type="presParOf" srcId="{1E0327D1-D28D-483D-95BE-24E06305F2A3}" destId="{28AD10E0-CEFB-47A6-8197-74DC7A604F39}" srcOrd="3" destOrd="0" presId="urn:microsoft.com/office/officeart/2008/layout/LinedList"/>
    <dgm:cxn modelId="{1581FEB1-AE1A-4EFB-8039-726768A9F3BD}" type="presParOf" srcId="{28AD10E0-CEFB-47A6-8197-74DC7A604F39}" destId="{9AD2F9B5-2CFC-4EBC-9B32-3A171EECA373}" srcOrd="0" destOrd="0" presId="urn:microsoft.com/office/officeart/2008/layout/LinedList"/>
    <dgm:cxn modelId="{C69AEA89-48BE-47C3-97CD-8845B1F6177F}" type="presParOf" srcId="{28AD10E0-CEFB-47A6-8197-74DC7A604F39}" destId="{CBB2AE28-4AE2-49E0-99A7-0820D9CB1332}" srcOrd="1" destOrd="0" presId="urn:microsoft.com/office/officeart/2008/layout/LinedList"/>
    <dgm:cxn modelId="{3EAF2B08-160F-4704-993C-3B2EF6C53B9D}" type="presParOf" srcId="{1E0327D1-D28D-483D-95BE-24E06305F2A3}" destId="{A1BD877F-E1B9-4991-AE24-6F52E504FE60}" srcOrd="4" destOrd="0" presId="urn:microsoft.com/office/officeart/2008/layout/LinedList"/>
    <dgm:cxn modelId="{48ABB5AD-7B95-46B3-ACC4-0C1A6FFED055}" type="presParOf" srcId="{1E0327D1-D28D-483D-95BE-24E06305F2A3}" destId="{E4129649-C703-42BA-95EB-6412C7E0C16A}" srcOrd="5" destOrd="0" presId="urn:microsoft.com/office/officeart/2008/layout/LinedList"/>
    <dgm:cxn modelId="{3D86450D-9E6F-4003-96E7-3F1F4263F5F8}" type="presParOf" srcId="{E4129649-C703-42BA-95EB-6412C7E0C16A}" destId="{93D4A0DD-A9E4-42DC-99C6-7930B6906790}" srcOrd="0" destOrd="0" presId="urn:microsoft.com/office/officeart/2008/layout/LinedList"/>
    <dgm:cxn modelId="{C0A2A2A7-483F-4497-A177-CA12ED46C8AD}" type="presParOf" srcId="{E4129649-C703-42BA-95EB-6412C7E0C16A}" destId="{04C7E924-0D90-4B7F-BDB0-7AF0BA4D0A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67DF88-DC5B-48DE-95B9-53848B70990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7B83FE-FA53-4186-A238-E278E17BF0FD}">
      <dgm:prSet/>
      <dgm:spPr/>
      <dgm:t>
        <a:bodyPr/>
        <a:lstStyle/>
        <a:p>
          <a:r>
            <a:rPr lang="en-US"/>
            <a:t>H</a:t>
          </a:r>
          <a:r>
            <a:rPr lang="en-US" baseline="-25000"/>
            <a:t>2</a:t>
          </a:r>
          <a:r>
            <a:rPr lang="en-US"/>
            <a:t> </a:t>
          </a:r>
          <a:r>
            <a:rPr lang="en-US" baseline="-25000"/>
            <a:t>(g)</a:t>
          </a:r>
          <a:r>
            <a:rPr lang="en-US"/>
            <a:t> + O</a:t>
          </a:r>
          <a:r>
            <a:rPr lang="en-US" baseline="-25000"/>
            <a:t>2 (g)</a:t>
          </a:r>
          <a:r>
            <a:rPr lang="en-US"/>
            <a:t> </a:t>
          </a:r>
          <a:r>
            <a:rPr lang="en-US">
              <a:sym typeface="Symbol" panose="05050102010706020507" pitchFamily="18" charset="2"/>
            </a:rPr>
            <a:t></a:t>
          </a:r>
          <a:r>
            <a:rPr lang="en-US"/>
            <a:t> H</a:t>
          </a:r>
          <a:r>
            <a:rPr lang="en-US" baseline="-25000"/>
            <a:t>2</a:t>
          </a:r>
          <a:r>
            <a:rPr lang="en-US"/>
            <a:t>O </a:t>
          </a:r>
          <a:r>
            <a:rPr lang="en-US" baseline="-25000"/>
            <a:t>(l)</a:t>
          </a:r>
          <a:endParaRPr lang="en-US"/>
        </a:p>
      </dgm:t>
    </dgm:pt>
    <dgm:pt modelId="{B11C9999-05F7-4C40-8712-8598399E560F}" type="parTrans" cxnId="{A0E1198D-3F6F-489B-97F9-7C29399BADF1}">
      <dgm:prSet/>
      <dgm:spPr/>
      <dgm:t>
        <a:bodyPr/>
        <a:lstStyle/>
        <a:p>
          <a:endParaRPr lang="en-US"/>
        </a:p>
      </dgm:t>
    </dgm:pt>
    <dgm:pt modelId="{8B310207-E486-407F-9E5A-DE8005D39066}" type="sibTrans" cxnId="{A0E1198D-3F6F-489B-97F9-7C29399BADF1}">
      <dgm:prSet/>
      <dgm:spPr/>
      <dgm:t>
        <a:bodyPr/>
        <a:lstStyle/>
        <a:p>
          <a:endParaRPr lang="en-US"/>
        </a:p>
      </dgm:t>
    </dgm:pt>
    <dgm:pt modelId="{FA4F4789-E59B-4749-9717-DFE78B47248F}">
      <dgm:prSet/>
      <dgm:spPr/>
      <dgm:t>
        <a:bodyPr/>
        <a:lstStyle/>
        <a:p>
          <a:r>
            <a:rPr lang="en-US"/>
            <a:t>What is wrong with this equation above?  Doesn’t it appear that one oxygen atom “went missing”?</a:t>
          </a:r>
        </a:p>
      </dgm:t>
    </dgm:pt>
    <dgm:pt modelId="{613D0870-F6B8-4D5A-A2F1-9FDC1EF26BFD}" type="parTrans" cxnId="{FCBF2D82-B888-4247-A1AE-B7757E2708F9}">
      <dgm:prSet/>
      <dgm:spPr/>
      <dgm:t>
        <a:bodyPr/>
        <a:lstStyle/>
        <a:p>
          <a:endParaRPr lang="en-US"/>
        </a:p>
      </dgm:t>
    </dgm:pt>
    <dgm:pt modelId="{E9B58132-B59E-47A6-B2B9-9265E327D468}" type="sibTrans" cxnId="{FCBF2D82-B888-4247-A1AE-B7757E2708F9}">
      <dgm:prSet/>
      <dgm:spPr/>
      <dgm:t>
        <a:bodyPr/>
        <a:lstStyle/>
        <a:p>
          <a:endParaRPr lang="en-US"/>
        </a:p>
      </dgm:t>
    </dgm:pt>
    <dgm:pt modelId="{78839636-882B-4148-8E5D-3AF4915E8357}">
      <dgm:prSet/>
      <dgm:spPr/>
      <dgm:t>
        <a:bodyPr/>
        <a:lstStyle/>
        <a:p>
          <a:r>
            <a:rPr lang="en-US"/>
            <a:t>According to conservation of mass, the proper way to write this reaction is:</a:t>
          </a:r>
        </a:p>
      </dgm:t>
    </dgm:pt>
    <dgm:pt modelId="{1A904967-144A-459C-B8A1-0F5455D4DB5B}" type="parTrans" cxnId="{D7F7142C-761B-45AC-B40E-B89310001561}">
      <dgm:prSet/>
      <dgm:spPr/>
      <dgm:t>
        <a:bodyPr/>
        <a:lstStyle/>
        <a:p>
          <a:endParaRPr lang="en-US"/>
        </a:p>
      </dgm:t>
    </dgm:pt>
    <dgm:pt modelId="{D5EA2B26-13D7-4A3D-8D26-0AECC5A3715B}" type="sibTrans" cxnId="{D7F7142C-761B-45AC-B40E-B89310001561}">
      <dgm:prSet/>
      <dgm:spPr/>
      <dgm:t>
        <a:bodyPr/>
        <a:lstStyle/>
        <a:p>
          <a:endParaRPr lang="en-US"/>
        </a:p>
      </dgm:t>
    </dgm:pt>
    <dgm:pt modelId="{74C98A0A-7E22-4FDE-9213-8AF7562873CC}">
      <dgm:prSet/>
      <dgm:spPr/>
      <dgm:t>
        <a:bodyPr/>
        <a:lstStyle/>
        <a:p>
          <a:r>
            <a:rPr lang="en-US" u="sng"/>
            <a:t>2</a:t>
          </a:r>
          <a:r>
            <a:rPr lang="en-US"/>
            <a:t>H</a:t>
          </a:r>
          <a:r>
            <a:rPr lang="en-US" baseline="-25000"/>
            <a:t>2</a:t>
          </a:r>
          <a:r>
            <a:rPr lang="en-US"/>
            <a:t> </a:t>
          </a:r>
          <a:r>
            <a:rPr lang="en-US" baseline="-25000"/>
            <a:t>(g)</a:t>
          </a:r>
          <a:r>
            <a:rPr lang="en-US"/>
            <a:t> + </a:t>
          </a:r>
          <a:r>
            <a:rPr lang="en-US" u="sng"/>
            <a:t>1</a:t>
          </a:r>
          <a:r>
            <a:rPr lang="en-US"/>
            <a:t>O</a:t>
          </a:r>
          <a:r>
            <a:rPr lang="en-US" baseline="-25000"/>
            <a:t>2 (g)</a:t>
          </a:r>
          <a:r>
            <a:rPr lang="en-US"/>
            <a:t> </a:t>
          </a:r>
          <a:r>
            <a:rPr lang="en-US">
              <a:sym typeface="Symbol" panose="05050102010706020507" pitchFamily="18" charset="2"/>
            </a:rPr>
            <a:t></a:t>
          </a:r>
          <a:r>
            <a:rPr lang="en-US"/>
            <a:t> </a:t>
          </a:r>
          <a:r>
            <a:rPr lang="en-US" u="sng"/>
            <a:t>2</a:t>
          </a:r>
          <a:r>
            <a:rPr lang="en-US"/>
            <a:t>H</a:t>
          </a:r>
          <a:r>
            <a:rPr lang="en-US" baseline="-25000"/>
            <a:t>2</a:t>
          </a:r>
          <a:r>
            <a:rPr lang="en-US"/>
            <a:t>O </a:t>
          </a:r>
          <a:r>
            <a:rPr lang="en-US" baseline="-25000"/>
            <a:t>(l)</a:t>
          </a:r>
          <a:endParaRPr lang="en-US"/>
        </a:p>
      </dgm:t>
    </dgm:pt>
    <dgm:pt modelId="{E0A8D369-A9E9-4144-88D9-816168879B1E}" type="parTrans" cxnId="{2210A8B0-F105-4EA8-AFFF-1B17418D2D22}">
      <dgm:prSet/>
      <dgm:spPr/>
      <dgm:t>
        <a:bodyPr/>
        <a:lstStyle/>
        <a:p>
          <a:endParaRPr lang="en-US"/>
        </a:p>
      </dgm:t>
    </dgm:pt>
    <dgm:pt modelId="{12B5D5C8-EC47-40B8-B4A7-5AB5E1DB2DF9}" type="sibTrans" cxnId="{2210A8B0-F105-4EA8-AFFF-1B17418D2D22}">
      <dgm:prSet/>
      <dgm:spPr/>
      <dgm:t>
        <a:bodyPr/>
        <a:lstStyle/>
        <a:p>
          <a:endParaRPr lang="en-US"/>
        </a:p>
      </dgm:t>
    </dgm:pt>
    <dgm:pt modelId="{D6CBCBD4-141A-47B3-9C4E-AC3C926EA236}">
      <dgm:prSet/>
      <dgm:spPr/>
      <dgm:t>
        <a:bodyPr/>
        <a:lstStyle/>
        <a:p>
          <a:endParaRPr lang="en-US" dirty="0"/>
        </a:p>
      </dgm:t>
    </dgm:pt>
    <dgm:pt modelId="{C76A3F73-4C6F-4767-9E19-7FAD4F49D924}" type="parTrans" cxnId="{B40FF0D3-872B-4018-B8F3-F561273F21C0}">
      <dgm:prSet/>
      <dgm:spPr/>
      <dgm:t>
        <a:bodyPr/>
        <a:lstStyle/>
        <a:p>
          <a:endParaRPr lang="en-US"/>
        </a:p>
      </dgm:t>
    </dgm:pt>
    <dgm:pt modelId="{B5AFBB26-44B1-4866-BFD2-7BDF618CFA91}" type="sibTrans" cxnId="{B40FF0D3-872B-4018-B8F3-F561273F21C0}">
      <dgm:prSet/>
      <dgm:spPr/>
      <dgm:t>
        <a:bodyPr/>
        <a:lstStyle/>
        <a:p>
          <a:endParaRPr lang="en-US"/>
        </a:p>
      </dgm:t>
    </dgm:pt>
    <dgm:pt modelId="{F1F15E01-E7EE-4325-8FE2-72E46C937DAF}" type="pres">
      <dgm:prSet presAssocID="{EE67DF88-DC5B-48DE-95B9-53848B709900}" presName="vert0" presStyleCnt="0">
        <dgm:presLayoutVars>
          <dgm:dir/>
          <dgm:animOne val="branch"/>
          <dgm:animLvl val="lvl"/>
        </dgm:presLayoutVars>
      </dgm:prSet>
      <dgm:spPr/>
    </dgm:pt>
    <dgm:pt modelId="{A1E2893A-0A42-4D50-9E66-A66C94136DF6}" type="pres">
      <dgm:prSet presAssocID="{D37B83FE-FA53-4186-A238-E278E17BF0FD}" presName="thickLine" presStyleLbl="alignNode1" presStyleIdx="0" presStyleCnt="5"/>
      <dgm:spPr/>
    </dgm:pt>
    <dgm:pt modelId="{250C70CC-F7CB-4E16-B4BC-E8D8E0B95EDC}" type="pres">
      <dgm:prSet presAssocID="{D37B83FE-FA53-4186-A238-E278E17BF0FD}" presName="horz1" presStyleCnt="0"/>
      <dgm:spPr/>
    </dgm:pt>
    <dgm:pt modelId="{E60A01EA-8B7F-4512-BF23-AE31723BB037}" type="pres">
      <dgm:prSet presAssocID="{D37B83FE-FA53-4186-A238-E278E17BF0FD}" presName="tx1" presStyleLbl="revTx" presStyleIdx="0" presStyleCnt="5"/>
      <dgm:spPr/>
    </dgm:pt>
    <dgm:pt modelId="{BB89C7E1-46C7-4963-AE33-175F4D7AAD1B}" type="pres">
      <dgm:prSet presAssocID="{D37B83FE-FA53-4186-A238-E278E17BF0FD}" presName="vert1" presStyleCnt="0"/>
      <dgm:spPr/>
    </dgm:pt>
    <dgm:pt modelId="{2022C488-1E88-444F-B001-9A2DE1215D26}" type="pres">
      <dgm:prSet presAssocID="{FA4F4789-E59B-4749-9717-DFE78B47248F}" presName="thickLine" presStyleLbl="alignNode1" presStyleIdx="1" presStyleCnt="5"/>
      <dgm:spPr/>
    </dgm:pt>
    <dgm:pt modelId="{B04024B2-76C6-4766-AAFD-6EAC3CCFB0DD}" type="pres">
      <dgm:prSet presAssocID="{FA4F4789-E59B-4749-9717-DFE78B47248F}" presName="horz1" presStyleCnt="0"/>
      <dgm:spPr/>
    </dgm:pt>
    <dgm:pt modelId="{780A0421-D3AA-45A3-95C2-A6156071634B}" type="pres">
      <dgm:prSet presAssocID="{FA4F4789-E59B-4749-9717-DFE78B47248F}" presName="tx1" presStyleLbl="revTx" presStyleIdx="1" presStyleCnt="5"/>
      <dgm:spPr/>
    </dgm:pt>
    <dgm:pt modelId="{71F338EE-11AB-4E48-BC4E-11991CE1B083}" type="pres">
      <dgm:prSet presAssocID="{FA4F4789-E59B-4749-9717-DFE78B47248F}" presName="vert1" presStyleCnt="0"/>
      <dgm:spPr/>
    </dgm:pt>
    <dgm:pt modelId="{F06F9589-A282-4608-8500-547AB3C925FC}" type="pres">
      <dgm:prSet presAssocID="{78839636-882B-4148-8E5D-3AF4915E8357}" presName="thickLine" presStyleLbl="alignNode1" presStyleIdx="2" presStyleCnt="5"/>
      <dgm:spPr/>
    </dgm:pt>
    <dgm:pt modelId="{85E03151-71CF-402C-9CF4-F53B54D48E70}" type="pres">
      <dgm:prSet presAssocID="{78839636-882B-4148-8E5D-3AF4915E8357}" presName="horz1" presStyleCnt="0"/>
      <dgm:spPr/>
    </dgm:pt>
    <dgm:pt modelId="{28C5F607-DAD8-4702-90F7-1AECE5CEB14D}" type="pres">
      <dgm:prSet presAssocID="{78839636-882B-4148-8E5D-3AF4915E8357}" presName="tx1" presStyleLbl="revTx" presStyleIdx="2" presStyleCnt="5"/>
      <dgm:spPr/>
    </dgm:pt>
    <dgm:pt modelId="{17CB1363-B380-4E4F-85F5-60C9867CE298}" type="pres">
      <dgm:prSet presAssocID="{78839636-882B-4148-8E5D-3AF4915E8357}" presName="vert1" presStyleCnt="0"/>
      <dgm:spPr/>
    </dgm:pt>
    <dgm:pt modelId="{12015563-755F-4DBF-A3CE-D88ADFD80868}" type="pres">
      <dgm:prSet presAssocID="{74C98A0A-7E22-4FDE-9213-8AF7562873CC}" presName="thickLine" presStyleLbl="alignNode1" presStyleIdx="3" presStyleCnt="5"/>
      <dgm:spPr/>
    </dgm:pt>
    <dgm:pt modelId="{7858B9F2-0D60-49C1-BE2C-8E52232A33C7}" type="pres">
      <dgm:prSet presAssocID="{74C98A0A-7E22-4FDE-9213-8AF7562873CC}" presName="horz1" presStyleCnt="0"/>
      <dgm:spPr/>
    </dgm:pt>
    <dgm:pt modelId="{0F8B6493-EA3E-4257-944A-6337F83AD912}" type="pres">
      <dgm:prSet presAssocID="{74C98A0A-7E22-4FDE-9213-8AF7562873CC}" presName="tx1" presStyleLbl="revTx" presStyleIdx="3" presStyleCnt="5"/>
      <dgm:spPr/>
    </dgm:pt>
    <dgm:pt modelId="{9D8D8038-583C-42EB-8A98-22A851907A1E}" type="pres">
      <dgm:prSet presAssocID="{74C98A0A-7E22-4FDE-9213-8AF7562873CC}" presName="vert1" presStyleCnt="0"/>
      <dgm:spPr/>
    </dgm:pt>
    <dgm:pt modelId="{01613DC2-1C36-4636-9EDD-F6BCE22EC03B}" type="pres">
      <dgm:prSet presAssocID="{D6CBCBD4-141A-47B3-9C4E-AC3C926EA236}" presName="thickLine" presStyleLbl="alignNode1" presStyleIdx="4" presStyleCnt="5"/>
      <dgm:spPr/>
    </dgm:pt>
    <dgm:pt modelId="{BD97FB33-F02A-492A-BB4F-2D7065D75526}" type="pres">
      <dgm:prSet presAssocID="{D6CBCBD4-141A-47B3-9C4E-AC3C926EA236}" presName="horz1" presStyleCnt="0"/>
      <dgm:spPr/>
    </dgm:pt>
    <dgm:pt modelId="{A35EA759-A232-486E-A600-C6ADC056E1EE}" type="pres">
      <dgm:prSet presAssocID="{D6CBCBD4-141A-47B3-9C4E-AC3C926EA236}" presName="tx1" presStyleLbl="revTx" presStyleIdx="4" presStyleCnt="5"/>
      <dgm:spPr/>
    </dgm:pt>
    <dgm:pt modelId="{82AC2469-5564-445C-828D-658CC6C8D308}" type="pres">
      <dgm:prSet presAssocID="{D6CBCBD4-141A-47B3-9C4E-AC3C926EA236}" presName="vert1" presStyleCnt="0"/>
      <dgm:spPr/>
    </dgm:pt>
  </dgm:ptLst>
  <dgm:cxnLst>
    <dgm:cxn modelId="{2AE4F519-B31D-46B0-872F-7726CD695199}" type="presOf" srcId="{D37B83FE-FA53-4186-A238-E278E17BF0FD}" destId="{E60A01EA-8B7F-4512-BF23-AE31723BB037}" srcOrd="0" destOrd="0" presId="urn:microsoft.com/office/officeart/2008/layout/LinedList"/>
    <dgm:cxn modelId="{75E64925-2305-4B9B-A7D0-A43A204F0667}" type="presOf" srcId="{D6CBCBD4-141A-47B3-9C4E-AC3C926EA236}" destId="{A35EA759-A232-486E-A600-C6ADC056E1EE}" srcOrd="0" destOrd="0" presId="urn:microsoft.com/office/officeart/2008/layout/LinedList"/>
    <dgm:cxn modelId="{D7F7142C-761B-45AC-B40E-B89310001561}" srcId="{EE67DF88-DC5B-48DE-95B9-53848B709900}" destId="{78839636-882B-4148-8E5D-3AF4915E8357}" srcOrd="2" destOrd="0" parTransId="{1A904967-144A-459C-B8A1-0F5455D4DB5B}" sibTransId="{D5EA2B26-13D7-4A3D-8D26-0AECC5A3715B}"/>
    <dgm:cxn modelId="{AD75556C-194B-4615-B147-8F5FD97796B5}" type="presOf" srcId="{EE67DF88-DC5B-48DE-95B9-53848B709900}" destId="{F1F15E01-E7EE-4325-8FE2-72E46C937DAF}" srcOrd="0" destOrd="0" presId="urn:microsoft.com/office/officeart/2008/layout/LinedList"/>
    <dgm:cxn modelId="{FCBF2D82-B888-4247-A1AE-B7757E2708F9}" srcId="{EE67DF88-DC5B-48DE-95B9-53848B709900}" destId="{FA4F4789-E59B-4749-9717-DFE78B47248F}" srcOrd="1" destOrd="0" parTransId="{613D0870-F6B8-4D5A-A2F1-9FDC1EF26BFD}" sibTransId="{E9B58132-B59E-47A6-B2B9-9265E327D468}"/>
    <dgm:cxn modelId="{A0E1198D-3F6F-489B-97F9-7C29399BADF1}" srcId="{EE67DF88-DC5B-48DE-95B9-53848B709900}" destId="{D37B83FE-FA53-4186-A238-E278E17BF0FD}" srcOrd="0" destOrd="0" parTransId="{B11C9999-05F7-4C40-8712-8598399E560F}" sibTransId="{8B310207-E486-407F-9E5A-DE8005D39066}"/>
    <dgm:cxn modelId="{B6569A9B-207D-4B2A-8E48-1CDFC5411D90}" type="presOf" srcId="{FA4F4789-E59B-4749-9717-DFE78B47248F}" destId="{780A0421-D3AA-45A3-95C2-A6156071634B}" srcOrd="0" destOrd="0" presId="urn:microsoft.com/office/officeart/2008/layout/LinedList"/>
    <dgm:cxn modelId="{2210A8B0-F105-4EA8-AFFF-1B17418D2D22}" srcId="{EE67DF88-DC5B-48DE-95B9-53848B709900}" destId="{74C98A0A-7E22-4FDE-9213-8AF7562873CC}" srcOrd="3" destOrd="0" parTransId="{E0A8D369-A9E9-4144-88D9-816168879B1E}" sibTransId="{12B5D5C8-EC47-40B8-B4A7-5AB5E1DB2DF9}"/>
    <dgm:cxn modelId="{4B06E3B9-AC00-4858-B81F-976E3891DE7D}" type="presOf" srcId="{74C98A0A-7E22-4FDE-9213-8AF7562873CC}" destId="{0F8B6493-EA3E-4257-944A-6337F83AD912}" srcOrd="0" destOrd="0" presId="urn:microsoft.com/office/officeart/2008/layout/LinedList"/>
    <dgm:cxn modelId="{B40FF0D3-872B-4018-B8F3-F561273F21C0}" srcId="{EE67DF88-DC5B-48DE-95B9-53848B709900}" destId="{D6CBCBD4-141A-47B3-9C4E-AC3C926EA236}" srcOrd="4" destOrd="0" parTransId="{C76A3F73-4C6F-4767-9E19-7FAD4F49D924}" sibTransId="{B5AFBB26-44B1-4866-BFD2-7BDF618CFA91}"/>
    <dgm:cxn modelId="{947056E2-0252-4734-9F8F-42E931744FBF}" type="presOf" srcId="{78839636-882B-4148-8E5D-3AF4915E8357}" destId="{28C5F607-DAD8-4702-90F7-1AECE5CEB14D}" srcOrd="0" destOrd="0" presId="urn:microsoft.com/office/officeart/2008/layout/LinedList"/>
    <dgm:cxn modelId="{90CB2FAB-51AC-4D49-8F27-DD7337C555BB}" type="presParOf" srcId="{F1F15E01-E7EE-4325-8FE2-72E46C937DAF}" destId="{A1E2893A-0A42-4D50-9E66-A66C94136DF6}" srcOrd="0" destOrd="0" presId="urn:microsoft.com/office/officeart/2008/layout/LinedList"/>
    <dgm:cxn modelId="{79B088FB-8ACB-487A-94DD-156BBB1DA148}" type="presParOf" srcId="{F1F15E01-E7EE-4325-8FE2-72E46C937DAF}" destId="{250C70CC-F7CB-4E16-B4BC-E8D8E0B95EDC}" srcOrd="1" destOrd="0" presId="urn:microsoft.com/office/officeart/2008/layout/LinedList"/>
    <dgm:cxn modelId="{241BD154-B1BB-44E0-AC61-59EE1BC3C6F2}" type="presParOf" srcId="{250C70CC-F7CB-4E16-B4BC-E8D8E0B95EDC}" destId="{E60A01EA-8B7F-4512-BF23-AE31723BB037}" srcOrd="0" destOrd="0" presId="urn:microsoft.com/office/officeart/2008/layout/LinedList"/>
    <dgm:cxn modelId="{EC0D45B3-3D36-4AA6-A07E-193A3F873793}" type="presParOf" srcId="{250C70CC-F7CB-4E16-B4BC-E8D8E0B95EDC}" destId="{BB89C7E1-46C7-4963-AE33-175F4D7AAD1B}" srcOrd="1" destOrd="0" presId="urn:microsoft.com/office/officeart/2008/layout/LinedList"/>
    <dgm:cxn modelId="{48206FBF-F6FC-4A3F-841E-4D167129499A}" type="presParOf" srcId="{F1F15E01-E7EE-4325-8FE2-72E46C937DAF}" destId="{2022C488-1E88-444F-B001-9A2DE1215D26}" srcOrd="2" destOrd="0" presId="urn:microsoft.com/office/officeart/2008/layout/LinedList"/>
    <dgm:cxn modelId="{C44CBF7F-E41F-487F-926B-336B81BC122F}" type="presParOf" srcId="{F1F15E01-E7EE-4325-8FE2-72E46C937DAF}" destId="{B04024B2-76C6-4766-AAFD-6EAC3CCFB0DD}" srcOrd="3" destOrd="0" presId="urn:microsoft.com/office/officeart/2008/layout/LinedList"/>
    <dgm:cxn modelId="{37B54920-02A9-4B79-AE3A-7FB462F3C892}" type="presParOf" srcId="{B04024B2-76C6-4766-AAFD-6EAC3CCFB0DD}" destId="{780A0421-D3AA-45A3-95C2-A6156071634B}" srcOrd="0" destOrd="0" presId="urn:microsoft.com/office/officeart/2008/layout/LinedList"/>
    <dgm:cxn modelId="{2D630D59-1D09-4C14-87D8-CBAFB887B385}" type="presParOf" srcId="{B04024B2-76C6-4766-AAFD-6EAC3CCFB0DD}" destId="{71F338EE-11AB-4E48-BC4E-11991CE1B083}" srcOrd="1" destOrd="0" presId="urn:microsoft.com/office/officeart/2008/layout/LinedList"/>
    <dgm:cxn modelId="{38D313F9-04E0-499A-B69F-2D1C22F16295}" type="presParOf" srcId="{F1F15E01-E7EE-4325-8FE2-72E46C937DAF}" destId="{F06F9589-A282-4608-8500-547AB3C925FC}" srcOrd="4" destOrd="0" presId="urn:microsoft.com/office/officeart/2008/layout/LinedList"/>
    <dgm:cxn modelId="{C354A9A3-E276-43D1-8973-0B34CFB6011E}" type="presParOf" srcId="{F1F15E01-E7EE-4325-8FE2-72E46C937DAF}" destId="{85E03151-71CF-402C-9CF4-F53B54D48E70}" srcOrd="5" destOrd="0" presId="urn:microsoft.com/office/officeart/2008/layout/LinedList"/>
    <dgm:cxn modelId="{B00155CB-2456-4B0C-85C1-93C289C32A07}" type="presParOf" srcId="{85E03151-71CF-402C-9CF4-F53B54D48E70}" destId="{28C5F607-DAD8-4702-90F7-1AECE5CEB14D}" srcOrd="0" destOrd="0" presId="urn:microsoft.com/office/officeart/2008/layout/LinedList"/>
    <dgm:cxn modelId="{C60F1193-E8CB-4291-903F-B8C4365FA307}" type="presParOf" srcId="{85E03151-71CF-402C-9CF4-F53B54D48E70}" destId="{17CB1363-B380-4E4F-85F5-60C9867CE298}" srcOrd="1" destOrd="0" presId="urn:microsoft.com/office/officeart/2008/layout/LinedList"/>
    <dgm:cxn modelId="{3A4B083F-DBCC-46BE-A4D3-0DBCC64787AE}" type="presParOf" srcId="{F1F15E01-E7EE-4325-8FE2-72E46C937DAF}" destId="{12015563-755F-4DBF-A3CE-D88ADFD80868}" srcOrd="6" destOrd="0" presId="urn:microsoft.com/office/officeart/2008/layout/LinedList"/>
    <dgm:cxn modelId="{CBFC8ADF-9E15-434F-A8AE-3FA0D35B931F}" type="presParOf" srcId="{F1F15E01-E7EE-4325-8FE2-72E46C937DAF}" destId="{7858B9F2-0D60-49C1-BE2C-8E52232A33C7}" srcOrd="7" destOrd="0" presId="urn:microsoft.com/office/officeart/2008/layout/LinedList"/>
    <dgm:cxn modelId="{7FBD3362-5DB9-4EF4-A93F-49FD70A6C802}" type="presParOf" srcId="{7858B9F2-0D60-49C1-BE2C-8E52232A33C7}" destId="{0F8B6493-EA3E-4257-944A-6337F83AD912}" srcOrd="0" destOrd="0" presId="urn:microsoft.com/office/officeart/2008/layout/LinedList"/>
    <dgm:cxn modelId="{10B64BEA-E07A-4FA3-972E-1D4DE9792D9E}" type="presParOf" srcId="{7858B9F2-0D60-49C1-BE2C-8E52232A33C7}" destId="{9D8D8038-583C-42EB-8A98-22A851907A1E}" srcOrd="1" destOrd="0" presId="urn:microsoft.com/office/officeart/2008/layout/LinedList"/>
    <dgm:cxn modelId="{77410A5E-6CA6-4E8C-B55C-53FFF8EB8DC3}" type="presParOf" srcId="{F1F15E01-E7EE-4325-8FE2-72E46C937DAF}" destId="{01613DC2-1C36-4636-9EDD-F6BCE22EC03B}" srcOrd="8" destOrd="0" presId="urn:microsoft.com/office/officeart/2008/layout/LinedList"/>
    <dgm:cxn modelId="{C2D039A9-7427-445B-B2B7-12BAA6E8CF8D}" type="presParOf" srcId="{F1F15E01-E7EE-4325-8FE2-72E46C937DAF}" destId="{BD97FB33-F02A-492A-BB4F-2D7065D75526}" srcOrd="9" destOrd="0" presId="urn:microsoft.com/office/officeart/2008/layout/LinedList"/>
    <dgm:cxn modelId="{B0B32831-D3D3-42C5-9844-F10A7E8179FA}" type="presParOf" srcId="{BD97FB33-F02A-492A-BB4F-2D7065D75526}" destId="{A35EA759-A232-486E-A600-C6ADC056E1EE}" srcOrd="0" destOrd="0" presId="urn:microsoft.com/office/officeart/2008/layout/LinedList"/>
    <dgm:cxn modelId="{668ADFBD-93A4-461D-BCAE-D199E9281D9A}" type="presParOf" srcId="{BD97FB33-F02A-492A-BB4F-2D7065D75526}" destId="{82AC2469-5564-445C-828D-658CC6C8D3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B5957-7E44-4089-B229-0F662C645DE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1F609-3828-4FFB-9BAE-3A525F9AA8D2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(s) = solid</a:t>
          </a:r>
        </a:p>
      </dsp:txBody>
      <dsp:txXfrm>
        <a:off x="0" y="2124"/>
        <a:ext cx="10515600" cy="724514"/>
      </dsp:txXfrm>
    </dsp:sp>
    <dsp:sp modelId="{5DE61C8D-77C6-4C64-8075-56698BAA10B2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7CEF0-D211-43D2-999B-62B94BA077C8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(l) = liquid</a:t>
          </a:r>
        </a:p>
      </dsp:txBody>
      <dsp:txXfrm>
        <a:off x="0" y="726639"/>
        <a:ext cx="10515600" cy="724514"/>
      </dsp:txXfrm>
    </dsp:sp>
    <dsp:sp modelId="{EA596665-BBD2-4DBD-B86F-6C76BC69B86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CE86B-1ED0-46B7-AA39-E0D7560A4DB0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(g) = gas</a:t>
          </a:r>
        </a:p>
      </dsp:txBody>
      <dsp:txXfrm>
        <a:off x="0" y="1451154"/>
        <a:ext cx="10515600" cy="724514"/>
      </dsp:txXfrm>
    </dsp:sp>
    <dsp:sp modelId="{58F531F6-B170-48EF-9F0F-685E2C62407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63055-E3C2-4234-ABEA-852336B5BD15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(aq) = aqueous solution (the substance is dissolved in H</a:t>
          </a:r>
          <a:r>
            <a:rPr lang="en-US" sz="3200" kern="1200" baseline="-25000"/>
            <a:t>2</a:t>
          </a:r>
          <a:r>
            <a:rPr lang="en-US" sz="3200" kern="1200"/>
            <a:t>O)</a:t>
          </a:r>
        </a:p>
      </dsp:txBody>
      <dsp:txXfrm>
        <a:off x="0" y="2175669"/>
        <a:ext cx="10515600" cy="724514"/>
      </dsp:txXfrm>
    </dsp:sp>
    <dsp:sp modelId="{1501E775-26E8-4952-B90A-A388875C4DED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E9DDC-4B6E-412F-8467-A418FD668127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“+” separates two or more reactants or products</a:t>
          </a:r>
        </a:p>
      </dsp:txBody>
      <dsp:txXfrm>
        <a:off x="0" y="2900183"/>
        <a:ext cx="10515600" cy="724514"/>
      </dsp:txXfrm>
    </dsp:sp>
    <dsp:sp modelId="{5F2E5F34-5E41-42A1-803B-0B7DE23E856D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D77E2-443F-4607-B276-BE0FAFDAB816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“</a:t>
          </a:r>
          <a:r>
            <a:rPr lang="en-US" sz="3200" kern="1200" dirty="0">
              <a:sym typeface="Symbol" panose="05050102010706020507" pitchFamily="18" charset="2"/>
            </a:rPr>
            <a:t></a:t>
          </a:r>
          <a:r>
            <a:rPr lang="en-US" sz="3200" kern="1200" dirty="0"/>
            <a:t>” yield sign separates reactants from products</a:t>
          </a:r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545C7-B656-49A3-B103-9C95F4DF7243}">
      <dsp:nvSpPr>
        <dsp:cNvPr id="0" name=""/>
        <dsp:cNvSpPr/>
      </dsp:nvSpPr>
      <dsp:spPr>
        <a:xfrm>
          <a:off x="0" y="61690"/>
          <a:ext cx="5811128" cy="8325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 Na (s)  +  Fe</a:t>
          </a:r>
          <a:r>
            <a:rPr lang="en-US" sz="2400" kern="1200" baseline="-25000" dirty="0"/>
            <a:t>2</a:t>
          </a:r>
          <a:r>
            <a:rPr lang="en-US" sz="2400" kern="1200" dirty="0"/>
            <a:t>O</a:t>
          </a:r>
          <a:r>
            <a:rPr lang="en-US" sz="2400" kern="1200" baseline="-25000" dirty="0"/>
            <a:t>3</a:t>
          </a:r>
          <a:r>
            <a:rPr lang="en-US" sz="2400" kern="1200" dirty="0"/>
            <a:t> (s) </a:t>
          </a:r>
          <a:r>
            <a:rPr lang="en-US" sz="2400" kern="1200" dirty="0">
              <a:sym typeface="Wingdings" panose="05000000000000000000" pitchFamily="2" charset="2"/>
            </a:rPr>
            <a:t></a:t>
          </a:r>
          <a:r>
            <a:rPr lang="en-US" sz="2400" kern="1200" dirty="0"/>
            <a:t>  3 Na</a:t>
          </a:r>
          <a:r>
            <a:rPr lang="en-US" sz="2400" kern="1200" baseline="-25000" dirty="0"/>
            <a:t>2</a:t>
          </a:r>
          <a:r>
            <a:rPr lang="en-US" sz="2400" kern="1200" dirty="0"/>
            <a:t>O (s)  +  2 Fe (s)</a:t>
          </a:r>
        </a:p>
      </dsp:txBody>
      <dsp:txXfrm>
        <a:off x="40641" y="102331"/>
        <a:ext cx="5729846" cy="751246"/>
      </dsp:txXfrm>
    </dsp:sp>
    <dsp:sp modelId="{F22E6B5F-4128-4480-B9DA-48AE150B3482}">
      <dsp:nvSpPr>
        <dsp:cNvPr id="0" name=""/>
        <dsp:cNvSpPr/>
      </dsp:nvSpPr>
      <dsp:spPr>
        <a:xfrm>
          <a:off x="0" y="894218"/>
          <a:ext cx="5811128" cy="301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numbers preceding the chemical formulae are coefficients.  They are used to </a:t>
          </a:r>
          <a:r>
            <a:rPr lang="en-US" sz="2000" u="sng" kern="1200" dirty="0"/>
            <a:t>balance</a:t>
          </a:r>
          <a:r>
            <a:rPr lang="en-US" sz="2000" kern="1200" dirty="0"/>
            <a:t> the reaction.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numbers within the chemical formulae are subscripts.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You can read the above balanced reaction as:</a:t>
          </a:r>
        </a:p>
      </dsp:txBody>
      <dsp:txXfrm>
        <a:off x="0" y="894218"/>
        <a:ext cx="5811128" cy="3014054"/>
      </dsp:txXfrm>
    </dsp:sp>
    <dsp:sp modelId="{87DF14AC-3393-441D-8E2E-7A4A00D88ED6}">
      <dsp:nvSpPr>
        <dsp:cNvPr id="0" name=""/>
        <dsp:cNvSpPr/>
      </dsp:nvSpPr>
      <dsp:spPr>
        <a:xfrm>
          <a:off x="0" y="3036365"/>
          <a:ext cx="5811128" cy="83252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“6 atoms of solid sodium plus 1 formula unit of solid iron (III) oxide yields 3 formula units of solid sodium oxide and 2 atoms of solid iron” or…</a:t>
          </a:r>
        </a:p>
      </dsp:txBody>
      <dsp:txXfrm>
        <a:off x="40641" y="3077006"/>
        <a:ext cx="5729846" cy="751246"/>
      </dsp:txXfrm>
    </dsp:sp>
    <dsp:sp modelId="{EFBA76E8-5683-4E2C-B01E-5A7FEFA69315}">
      <dsp:nvSpPr>
        <dsp:cNvPr id="0" name=""/>
        <dsp:cNvSpPr/>
      </dsp:nvSpPr>
      <dsp:spPr>
        <a:xfrm>
          <a:off x="0" y="4784000"/>
          <a:ext cx="5811128" cy="8325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Chemical reactions can </a:t>
          </a:r>
          <a:r>
            <a:rPr lang="en-US" sz="1500" u="sng" kern="1200"/>
            <a:t>never</a:t>
          </a:r>
          <a:r>
            <a:rPr lang="en-US" sz="1500" kern="1200"/>
            <a:t> be read in terms of grams, only in terms of particles or groups of particles (moles).</a:t>
          </a:r>
        </a:p>
      </dsp:txBody>
      <dsp:txXfrm>
        <a:off x="40641" y="4824641"/>
        <a:ext cx="5729846" cy="751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32D73-CB61-4881-A2D4-E78225AEA847}">
      <dsp:nvSpPr>
        <dsp:cNvPr id="0" name=""/>
        <dsp:cNvSpPr/>
      </dsp:nvSpPr>
      <dsp:spPr>
        <a:xfrm>
          <a:off x="0" y="2772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58CF2-6AB0-4F99-862F-A1E3A64D05F4}">
      <dsp:nvSpPr>
        <dsp:cNvPr id="0" name=""/>
        <dsp:cNvSpPr/>
      </dsp:nvSpPr>
      <dsp:spPr>
        <a:xfrm>
          <a:off x="0" y="2772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During a chemical reaction, atoms are neither created nor destroyed (Conservation of Mass).</a:t>
          </a:r>
        </a:p>
      </dsp:txBody>
      <dsp:txXfrm>
        <a:off x="0" y="2772"/>
        <a:ext cx="5811128" cy="1890891"/>
      </dsp:txXfrm>
    </dsp:sp>
    <dsp:sp modelId="{713813A7-5CC1-4EAF-BC8B-64A76A2AFB6C}">
      <dsp:nvSpPr>
        <dsp:cNvPr id="0" name=""/>
        <dsp:cNvSpPr/>
      </dsp:nvSpPr>
      <dsp:spPr>
        <a:xfrm>
          <a:off x="0" y="1893663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F9B5-2CFC-4EBC-9B32-3A171EECA373}">
      <dsp:nvSpPr>
        <dsp:cNvPr id="0" name=""/>
        <dsp:cNvSpPr/>
      </dsp:nvSpPr>
      <dsp:spPr>
        <a:xfrm>
          <a:off x="0" y="1893663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Hydrogen and oxygen gas react to form water:</a:t>
          </a:r>
        </a:p>
      </dsp:txBody>
      <dsp:txXfrm>
        <a:off x="0" y="1893663"/>
        <a:ext cx="5811128" cy="1890891"/>
      </dsp:txXfrm>
    </dsp:sp>
    <dsp:sp modelId="{A1BD877F-E1B9-4991-AE24-6F52E504FE60}">
      <dsp:nvSpPr>
        <dsp:cNvPr id="0" name=""/>
        <dsp:cNvSpPr/>
      </dsp:nvSpPr>
      <dsp:spPr>
        <a:xfrm>
          <a:off x="0" y="3784555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4A0DD-A9E4-42DC-99C6-7930B6906790}">
      <dsp:nvSpPr>
        <dsp:cNvPr id="0" name=""/>
        <dsp:cNvSpPr/>
      </dsp:nvSpPr>
      <dsp:spPr>
        <a:xfrm>
          <a:off x="0" y="3784555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</a:t>
          </a:r>
          <a:r>
            <a:rPr lang="en-US" sz="3100" kern="1200" baseline="-25000"/>
            <a:t>2</a:t>
          </a:r>
          <a:r>
            <a:rPr lang="en-US" sz="3100" kern="1200"/>
            <a:t> </a:t>
          </a:r>
          <a:r>
            <a:rPr lang="en-US" sz="3100" kern="1200" baseline="-25000"/>
            <a:t>(g)</a:t>
          </a:r>
          <a:r>
            <a:rPr lang="en-US" sz="3100" kern="1200"/>
            <a:t> + O</a:t>
          </a:r>
          <a:r>
            <a:rPr lang="en-US" sz="3100" kern="1200" baseline="-25000"/>
            <a:t>2 (g)</a:t>
          </a:r>
          <a:r>
            <a:rPr lang="en-US" sz="3100" kern="1200"/>
            <a:t> </a:t>
          </a:r>
          <a:r>
            <a:rPr lang="en-US" sz="3100" kern="1200">
              <a:sym typeface="Symbol" panose="05050102010706020507" pitchFamily="18" charset="2"/>
            </a:rPr>
            <a:t></a:t>
          </a:r>
          <a:r>
            <a:rPr lang="en-US" sz="3100" kern="1200"/>
            <a:t> H</a:t>
          </a:r>
          <a:r>
            <a:rPr lang="en-US" sz="3100" kern="1200" baseline="-25000"/>
            <a:t>2</a:t>
          </a:r>
          <a:r>
            <a:rPr lang="en-US" sz="3100" kern="1200"/>
            <a:t>O </a:t>
          </a:r>
          <a:r>
            <a:rPr lang="en-US" sz="3100" kern="1200" baseline="-25000"/>
            <a:t>(l)</a:t>
          </a:r>
          <a:endParaRPr lang="en-US" sz="3100" kern="1200"/>
        </a:p>
      </dsp:txBody>
      <dsp:txXfrm>
        <a:off x="0" y="3784555"/>
        <a:ext cx="5811128" cy="1890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2893A-0A42-4D50-9E66-A66C94136DF6}">
      <dsp:nvSpPr>
        <dsp:cNvPr id="0" name=""/>
        <dsp:cNvSpPr/>
      </dsp:nvSpPr>
      <dsp:spPr>
        <a:xfrm>
          <a:off x="0" y="693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A01EA-8B7F-4512-BF23-AE31723BB037}">
      <dsp:nvSpPr>
        <dsp:cNvPr id="0" name=""/>
        <dsp:cNvSpPr/>
      </dsp:nvSpPr>
      <dsp:spPr>
        <a:xfrm>
          <a:off x="0" y="693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</a:t>
          </a:r>
          <a:r>
            <a:rPr lang="en-US" sz="2200" kern="1200" baseline="-25000"/>
            <a:t>2</a:t>
          </a:r>
          <a:r>
            <a:rPr lang="en-US" sz="2200" kern="1200"/>
            <a:t> </a:t>
          </a:r>
          <a:r>
            <a:rPr lang="en-US" sz="2200" kern="1200" baseline="-25000"/>
            <a:t>(g)</a:t>
          </a:r>
          <a:r>
            <a:rPr lang="en-US" sz="2200" kern="1200"/>
            <a:t> + O</a:t>
          </a:r>
          <a:r>
            <a:rPr lang="en-US" sz="2200" kern="1200" baseline="-25000"/>
            <a:t>2 (g)</a:t>
          </a:r>
          <a:r>
            <a:rPr lang="en-US" sz="2200" kern="1200"/>
            <a:t> </a:t>
          </a:r>
          <a:r>
            <a:rPr lang="en-US" sz="2200" kern="1200">
              <a:sym typeface="Symbol" panose="05050102010706020507" pitchFamily="18" charset="2"/>
            </a:rPr>
            <a:t></a:t>
          </a:r>
          <a:r>
            <a:rPr lang="en-US" sz="2200" kern="1200"/>
            <a:t> H</a:t>
          </a:r>
          <a:r>
            <a:rPr lang="en-US" sz="2200" kern="1200" baseline="-25000"/>
            <a:t>2</a:t>
          </a:r>
          <a:r>
            <a:rPr lang="en-US" sz="2200" kern="1200"/>
            <a:t>O </a:t>
          </a:r>
          <a:r>
            <a:rPr lang="en-US" sz="2200" kern="1200" baseline="-25000"/>
            <a:t>(l)</a:t>
          </a:r>
          <a:endParaRPr lang="en-US" sz="2200" kern="1200"/>
        </a:p>
      </dsp:txBody>
      <dsp:txXfrm>
        <a:off x="0" y="693"/>
        <a:ext cx="5811128" cy="1135366"/>
      </dsp:txXfrm>
    </dsp:sp>
    <dsp:sp modelId="{2022C488-1E88-444F-B001-9A2DE1215D26}">
      <dsp:nvSpPr>
        <dsp:cNvPr id="0" name=""/>
        <dsp:cNvSpPr/>
      </dsp:nvSpPr>
      <dsp:spPr>
        <a:xfrm>
          <a:off x="0" y="1136059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A0421-D3AA-45A3-95C2-A6156071634B}">
      <dsp:nvSpPr>
        <dsp:cNvPr id="0" name=""/>
        <dsp:cNvSpPr/>
      </dsp:nvSpPr>
      <dsp:spPr>
        <a:xfrm>
          <a:off x="0" y="11360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wrong with this equation above?  Doesn’t it appear that one oxygen atom “went missing”?</a:t>
          </a:r>
        </a:p>
      </dsp:txBody>
      <dsp:txXfrm>
        <a:off x="0" y="1136059"/>
        <a:ext cx="5811128" cy="1135366"/>
      </dsp:txXfrm>
    </dsp:sp>
    <dsp:sp modelId="{F06F9589-A282-4608-8500-547AB3C925FC}">
      <dsp:nvSpPr>
        <dsp:cNvPr id="0" name=""/>
        <dsp:cNvSpPr/>
      </dsp:nvSpPr>
      <dsp:spPr>
        <a:xfrm>
          <a:off x="0" y="2271426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5F607-DAD8-4702-90F7-1AECE5CEB14D}">
      <dsp:nvSpPr>
        <dsp:cNvPr id="0" name=""/>
        <dsp:cNvSpPr/>
      </dsp:nvSpPr>
      <dsp:spPr>
        <a:xfrm>
          <a:off x="0" y="2271426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According to conservation of mass, the proper way to write this reaction is:</a:t>
          </a:r>
        </a:p>
      </dsp:txBody>
      <dsp:txXfrm>
        <a:off x="0" y="2271426"/>
        <a:ext cx="5811128" cy="1135366"/>
      </dsp:txXfrm>
    </dsp:sp>
    <dsp:sp modelId="{12015563-755F-4DBF-A3CE-D88ADFD80868}">
      <dsp:nvSpPr>
        <dsp:cNvPr id="0" name=""/>
        <dsp:cNvSpPr/>
      </dsp:nvSpPr>
      <dsp:spPr>
        <a:xfrm>
          <a:off x="0" y="3406792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B6493-EA3E-4257-944A-6337F83AD912}">
      <dsp:nvSpPr>
        <dsp:cNvPr id="0" name=""/>
        <dsp:cNvSpPr/>
      </dsp:nvSpPr>
      <dsp:spPr>
        <a:xfrm>
          <a:off x="0" y="3406792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2</a:t>
          </a:r>
          <a:r>
            <a:rPr lang="en-US" sz="2200" kern="1200"/>
            <a:t>H</a:t>
          </a:r>
          <a:r>
            <a:rPr lang="en-US" sz="2200" kern="1200" baseline="-25000"/>
            <a:t>2</a:t>
          </a:r>
          <a:r>
            <a:rPr lang="en-US" sz="2200" kern="1200"/>
            <a:t> </a:t>
          </a:r>
          <a:r>
            <a:rPr lang="en-US" sz="2200" kern="1200" baseline="-25000"/>
            <a:t>(g)</a:t>
          </a:r>
          <a:r>
            <a:rPr lang="en-US" sz="2200" kern="1200"/>
            <a:t> + </a:t>
          </a:r>
          <a:r>
            <a:rPr lang="en-US" sz="2200" u="sng" kern="1200"/>
            <a:t>1</a:t>
          </a:r>
          <a:r>
            <a:rPr lang="en-US" sz="2200" kern="1200"/>
            <a:t>O</a:t>
          </a:r>
          <a:r>
            <a:rPr lang="en-US" sz="2200" kern="1200" baseline="-25000"/>
            <a:t>2 (g)</a:t>
          </a:r>
          <a:r>
            <a:rPr lang="en-US" sz="2200" kern="1200"/>
            <a:t> </a:t>
          </a:r>
          <a:r>
            <a:rPr lang="en-US" sz="2200" kern="1200">
              <a:sym typeface="Symbol" panose="05050102010706020507" pitchFamily="18" charset="2"/>
            </a:rPr>
            <a:t></a:t>
          </a:r>
          <a:r>
            <a:rPr lang="en-US" sz="2200" kern="1200"/>
            <a:t> </a:t>
          </a:r>
          <a:r>
            <a:rPr lang="en-US" sz="2200" u="sng" kern="1200"/>
            <a:t>2</a:t>
          </a:r>
          <a:r>
            <a:rPr lang="en-US" sz="2200" kern="1200"/>
            <a:t>H</a:t>
          </a:r>
          <a:r>
            <a:rPr lang="en-US" sz="2200" kern="1200" baseline="-25000"/>
            <a:t>2</a:t>
          </a:r>
          <a:r>
            <a:rPr lang="en-US" sz="2200" kern="1200"/>
            <a:t>O </a:t>
          </a:r>
          <a:r>
            <a:rPr lang="en-US" sz="2200" kern="1200" baseline="-25000"/>
            <a:t>(l)</a:t>
          </a:r>
          <a:endParaRPr lang="en-US" sz="2200" kern="1200"/>
        </a:p>
      </dsp:txBody>
      <dsp:txXfrm>
        <a:off x="0" y="3406792"/>
        <a:ext cx="5811128" cy="1135366"/>
      </dsp:txXfrm>
    </dsp:sp>
    <dsp:sp modelId="{01613DC2-1C36-4636-9EDD-F6BCE22EC03B}">
      <dsp:nvSpPr>
        <dsp:cNvPr id="0" name=""/>
        <dsp:cNvSpPr/>
      </dsp:nvSpPr>
      <dsp:spPr>
        <a:xfrm>
          <a:off x="0" y="4542159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A759-A232-486E-A600-C6ADC056E1EE}">
      <dsp:nvSpPr>
        <dsp:cNvPr id="0" name=""/>
        <dsp:cNvSpPr/>
      </dsp:nvSpPr>
      <dsp:spPr>
        <a:xfrm>
          <a:off x="0" y="45421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4542159"/>
        <a:ext cx="5811128" cy="113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D5F7-88EC-9691-02AF-8811C1D28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83A5B-3A70-D056-C397-D8286DE7A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907FD-F856-CB69-1747-0D5EF50C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92BF-DCDC-A6F8-FC4B-CC2DEC15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F42AD-2641-7793-F1A9-0A370175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7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BCA9-72AA-4A38-CC31-A408D562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AB7BE-7E06-2F0B-DFAA-4A59A7A78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00AF-814B-C93F-708E-77FEB056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EEE0-2764-220B-3C53-40538BDC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02BE9-DC77-9530-F96B-4D6D99FD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4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E2F04-B053-FAE4-809B-962043225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D3446-DA08-F8C8-54E9-C79341D92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E54F1-BFAD-5C04-C4A5-15B4BD26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055C2-9238-2582-A442-1B4D5BF5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6D79-EA30-73E8-A6FE-0B63CE88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08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68C-F5B7-C7B1-60E6-1DF236C1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C846DFC-E970-3D56-9D98-1641E601117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57EF-E751-AE3B-EDAC-E73582D1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1F40-6F74-AA17-5551-2C59C0AE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FB7D-89DF-2ABF-1CE3-561128D5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44C6083-4C62-4B2E-A448-15D1976D0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2204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F975-0CBF-CA4A-8236-094D4708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75A3-4DBE-BCEB-DB00-96922D7BE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997E-F433-2EFD-C678-13C67221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A3D08-CBC9-E2F1-4AC9-53A56A41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D657-0171-FD36-59C9-F9FBF368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60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A553-7FDD-2FFE-0683-42534564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D60C5-6CC6-AC84-87B8-2332B9CA5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D7222-2954-E38F-149B-317BC7C9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5F367-7FD6-A9A4-3FB9-34B1060B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D7F1-3D10-CA82-E47A-323C1026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41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046D-7BEE-0CB5-DF3A-BAED5CD2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CE64-0279-CE50-F7B8-717006F4B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BC5A2-4D79-6D8D-1A73-15BF861E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0CDEF-46E0-2224-61C2-C71682BB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402F5-841F-1B1B-7EA9-8AAA1FEC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B61E1-6F5B-1FF1-D969-D7F117FD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34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AD15-A22B-7A51-0124-4B9F7C2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06E2-F7B6-04C0-A4F9-FE9A39FA2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B6050-FABB-ABE2-B7E4-BD39CC168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92080-3E52-9B8B-AC3B-E7E0EE5A2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90CAB-876F-137B-4452-C26371CA7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6CA43-50CE-31F1-4706-55D6B906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C1957-0289-DBEB-0CF1-261A0FEE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2061F-22F1-5AE6-43FF-FD65D47C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5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E792-0628-8D45-22D3-AF957670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8FD43-B7FF-2ED5-44F1-83A3907C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E8FEE-EB87-83A1-AF67-D6365CF2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08CB0-5BEE-D2BC-8714-94FF731A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29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1C5A2-59C2-AAD2-597D-EEBA1653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E8F90-4B42-823A-7F1B-E3515641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E1097-F55F-308D-CC92-010B6772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44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08CF-14C6-7C9B-11F0-7B9C8171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59E8-A4CC-03F3-9096-CBA15356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64058-CD60-94D0-6368-CAC9B2D4B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C633F-2918-4680-48EA-E3425FC3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E65AE-36D1-A15D-014E-CA6E07A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AFB88-5936-FD26-F589-D91BA0FE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51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3CF1-0B26-64F9-4BE9-D7386D8A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CBFFA-E973-52EE-A2EC-967692354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DD143-DF1F-CE8E-07C2-EECD31EF8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10357-AFA8-7960-B01F-4AB2EE56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A7144-7B60-F114-B129-1B0E3E5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9F436-F5C1-F000-FA77-D7941648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20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DCA90-CC10-6F40-01D3-F28E7FFA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D2F5-C5D3-4E5D-2E21-9EC49B19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C7A67-07A7-6535-86F6-4F53FD6A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C498-4E5D-4F34-898E-6F1CCBE54A6D}" type="datetimeFigureOut">
              <a:rPr lang="en-AU" smtClean="0"/>
              <a:t>9/08/2023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ECB07-6A56-8D2C-FBF3-153B2BD8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0349-815E-D9A8-763A-5CE85D0F2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A908-25BA-40A6-BDCA-0273E2439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2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619F3FE-F549-70C0-5F1D-DD57703D2D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altLang="en-US"/>
              <a:t>Introduction to Chemical Reactions</a:t>
            </a:r>
          </a:p>
        </p:txBody>
      </p:sp>
      <p:sp>
        <p:nvSpPr>
          <p:cNvPr id="2060" name="Freeform: Shape 205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95427C5-7FD0-54A8-5E26-0E30053CE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23850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14" name="Rectangle 3379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15" name="Freeform: Shape 33801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5096415-1BE1-C19F-DB88-84DEACCCF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altLang="en-US" sz="5400">
                <a:solidFill>
                  <a:srgbClr val="FFFFFF"/>
                </a:solidFill>
              </a:rPr>
              <a:t>Word Equations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EC53897-C1E8-65D3-EB19-E0B51BC6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altLang="en-US" sz="2200"/>
              <a:t>Statements that indicate the reactants and products in a chemical reaction.</a:t>
            </a:r>
          </a:p>
          <a:p>
            <a:endParaRPr lang="en-US" altLang="en-US" sz="2200"/>
          </a:p>
          <a:p>
            <a:r>
              <a:rPr lang="en-US" altLang="en-US" sz="2200"/>
              <a:t>Ex.  Iron (s)  +  chlorine (g) </a:t>
            </a:r>
            <a:r>
              <a:rPr lang="en-US" altLang="en-US" sz="2200">
                <a:sym typeface="Wingdings" panose="05000000000000000000" pitchFamily="2" charset="2"/>
              </a:rPr>
              <a:t>  iron (III) chloride (s)</a:t>
            </a:r>
          </a:p>
          <a:p>
            <a:endParaRPr lang="en-US" altLang="en-US" sz="2200">
              <a:sym typeface="Wingdings" panose="05000000000000000000" pitchFamily="2" charset="2"/>
            </a:endParaRPr>
          </a:p>
          <a:p>
            <a:r>
              <a:rPr lang="en-US" altLang="en-US" sz="2200">
                <a:sym typeface="Wingdings" panose="05000000000000000000" pitchFamily="2" charset="2"/>
              </a:rPr>
              <a:t>This is read as:</a:t>
            </a:r>
          </a:p>
          <a:p>
            <a:pPr>
              <a:buFontTx/>
              <a:buNone/>
            </a:pPr>
            <a:r>
              <a:rPr lang="en-US" altLang="en-US" sz="2200"/>
              <a:t>“Solid iron and chlorine gas react (combine) to produce solid iron (III) chloride”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4DA1966-2E97-C9E7-583B-196087BEC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Translating Word Equations to Unbalanced Equations</a:t>
            </a:r>
            <a:endParaRPr lang="en-US" altLang="en-US" sz="4000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DA0D070-C082-66E4-192B-8065E2A0D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hlink"/>
                </a:solidFill>
              </a:rPr>
              <a:t>unbalanced equation</a:t>
            </a:r>
            <a:r>
              <a:rPr lang="en-US" altLang="en-US" dirty="0"/>
              <a:t> uses chemical formulas rather than words to identify the reactants and products of a chemical reaction.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word equation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Iron (s)  +  chlorine (g) </a:t>
            </a:r>
            <a:r>
              <a:rPr lang="en-US" alt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  iron (III) chloride (s)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unbalanced equation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Fe(s)  +  Cl</a:t>
            </a:r>
            <a:r>
              <a:rPr lang="en-US" altLang="en-US" sz="2400" baseline="-25000" dirty="0">
                <a:solidFill>
                  <a:srgbClr val="008000"/>
                </a:solidFill>
              </a:rPr>
              <a:t>2</a:t>
            </a:r>
            <a:r>
              <a:rPr lang="en-US" altLang="en-US" sz="2400" dirty="0">
                <a:solidFill>
                  <a:srgbClr val="008000"/>
                </a:solidFill>
              </a:rPr>
              <a:t>(g)  </a:t>
            </a:r>
            <a:r>
              <a:rPr lang="en-US" alt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  FeCl</a:t>
            </a:r>
            <a:r>
              <a:rPr lang="en-US" altLang="en-US" sz="2400" baseline="-25000" dirty="0">
                <a:solidFill>
                  <a:srgbClr val="008000"/>
                </a:solidFill>
                <a:sym typeface="Wingdings" panose="05000000000000000000" pitchFamily="2" charset="2"/>
              </a:rPr>
              <a:t>3</a:t>
            </a:r>
            <a:r>
              <a:rPr lang="en-US" alt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 (s)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8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A unbalanced equation is not yet “balanced” by coefficients!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9" name="Rectangle 3584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1" name="Freeform: Shape 3585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98D4063-C6BA-D01D-3FAD-A6C88FA2D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altLang="en-US" sz="5400" dirty="0">
                <a:solidFill>
                  <a:srgbClr val="FFFFFF"/>
                </a:solidFill>
              </a:rPr>
              <a:t>One more example…</a:t>
            </a:r>
          </a:p>
        </p:txBody>
      </p:sp>
      <p:graphicFrame>
        <p:nvGraphicFramePr>
          <p:cNvPr id="35845" name="Rectangle 3">
            <a:extLst>
              <a:ext uri="{FF2B5EF4-FFF2-40B4-BE49-F238E27FC236}">
                <a16:creationId xmlns:a16="http://schemas.microsoft.com/office/drawing/2014/main" id="{90896543-D7EF-B654-E423-680D3C8A1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06933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Freeform: Shape 12298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D77758E-7638-0DD6-67B0-842A2E3CD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altLang="en-US" sz="4200">
                <a:solidFill>
                  <a:srgbClr val="FFFFFF"/>
                </a:solidFill>
              </a:rPr>
              <a:t>Conservation of Mass</a:t>
            </a: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F1711F22-FA54-8F2B-FA85-F50A30C41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34137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Freeform: Shape 13322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29AF8B0-9FE8-041E-4F19-E0FC8A647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altLang="en-US" sz="4200">
                <a:solidFill>
                  <a:srgbClr val="FFFFFF"/>
                </a:solidFill>
              </a:rPr>
              <a:t>Conservation of Mass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F2E290E7-C4E9-7181-C681-2049DAFD0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811718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Rectangle 14361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4" name="Arc 1436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A19010A-0B1A-1529-996A-0140B29F0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All Properties are Conserved</a:t>
            </a:r>
            <a:br>
              <a:rPr lang="en-US" alt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During Chemical Reactions!</a:t>
            </a:r>
          </a:p>
        </p:txBody>
      </p:sp>
      <p:sp>
        <p:nvSpPr>
          <p:cNvPr id="14369" name="Rectangle: Rounded Corners 14365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57" name="Group 21">
            <a:extLst>
              <a:ext uri="{FF2B5EF4-FFF2-40B4-BE49-F238E27FC236}">
                <a16:creationId xmlns:a16="http://schemas.microsoft.com/office/drawing/2014/main" id="{37407AD5-4346-02E6-CF25-1C2FE4B53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794979"/>
              </p:ext>
            </p:extLst>
          </p:nvPr>
        </p:nvGraphicFramePr>
        <p:xfrm>
          <a:off x="4763911" y="1014466"/>
          <a:ext cx="6735443" cy="4762613"/>
        </p:xfrm>
        <a:graphic>
          <a:graphicData uri="http://schemas.openxmlformats.org/drawingml/2006/table">
            <a:tbl>
              <a:tblPr/>
              <a:tblGrid>
                <a:gridCol w="3151809">
                  <a:extLst>
                    <a:ext uri="{9D8B030D-6E8A-4147-A177-3AD203B41FA5}">
                      <a16:colId xmlns:a16="http://schemas.microsoft.com/office/drawing/2014/main" val="3609272729"/>
                    </a:ext>
                  </a:extLst>
                </a:gridCol>
                <a:gridCol w="3583634">
                  <a:extLst>
                    <a:ext uri="{9D8B030D-6E8A-4147-A177-3AD203B41FA5}">
                      <a16:colId xmlns:a16="http://schemas.microsoft.com/office/drawing/2014/main" val="2033031057"/>
                    </a:ext>
                  </a:extLst>
                </a:gridCol>
              </a:tblGrid>
              <a:tr h="1072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CONSERVED</a:t>
                      </a:r>
                    </a:p>
                  </a:txBody>
                  <a:tcPr marL="99892" marR="99892" marT="49946" marB="499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CONSERVED</a:t>
                      </a:r>
                    </a:p>
                  </a:txBody>
                  <a:tcPr marL="99892" marR="99892" marT="49946" marB="499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80511"/>
                  </a:ext>
                </a:extLst>
              </a:tr>
              <a:tr h="3682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atoms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each atom</a:t>
                      </a:r>
                    </a:p>
                  </a:txBody>
                  <a:tcPr marL="99892" marR="99892" marT="49946" marB="499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state (solid, liquid, gas)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 of reactants/products</a:t>
                      </a:r>
                    </a:p>
                  </a:txBody>
                  <a:tcPr marL="99892" marR="99892" marT="49946" marB="499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49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5E99FD3-C8A6-3772-E8A8-19C39313A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altLang="en-US" sz="4000">
                <a:solidFill>
                  <a:srgbClr val="FFFFFF"/>
                </a:solidFill>
              </a:rPr>
              <a:t>What is a Chemical Reaction?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259BCBB-F355-83B9-5C86-5824ECAD2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2503" y="2112579"/>
            <a:ext cx="9530934" cy="3943885"/>
          </a:xfrm>
        </p:spPr>
        <p:txBody>
          <a:bodyPr/>
          <a:lstStyle/>
          <a:p>
            <a:pPr marL="205740" indent="-205740" defTabSz="822960">
              <a:spcBef>
                <a:spcPts val="900"/>
              </a:spcBef>
              <a:buNone/>
            </a:pPr>
            <a:r>
              <a:rPr lang="en-US" altLang="en-US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It is a chemical change in which one or more substances are destroyed and one or more new substances are created.</a:t>
            </a:r>
          </a:p>
          <a:p>
            <a:pPr marL="205740" indent="-205740" defTabSz="822960">
              <a:spcBef>
                <a:spcPts val="900"/>
              </a:spcBef>
              <a:buNone/>
            </a:pPr>
            <a:endParaRPr lang="en-US" altLang="en-US" sz="25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CA11A634-0B48-56C0-0CCB-C9B202A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281" y="3703946"/>
            <a:ext cx="1395683" cy="28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altLang="en-US" sz="216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</a:p>
          <a:p>
            <a:pPr defTabSz="822960">
              <a:spcAft>
                <a:spcPts val="600"/>
              </a:spcAft>
            </a:pPr>
            <a:endParaRPr lang="en-US" altLang="en-US" sz="216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</a:pP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altLang="en-US" sz="2160" kern="1200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</a:t>
            </a:r>
          </a:p>
          <a:p>
            <a:pPr defTabSz="822960">
              <a:spcAft>
                <a:spcPts val="600"/>
              </a:spcAft>
            </a:pPr>
            <a:endParaRPr lang="en-US" altLang="en-US" sz="216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</a:pP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</a:p>
          <a:p>
            <a:pPr defTabSz="822960">
              <a:spcAft>
                <a:spcPts val="600"/>
              </a:spcAft>
            </a:pPr>
            <a:endParaRPr lang="en-US" altLang="en-US" sz="216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</a:pP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altLang="en-US" sz="2160" kern="1200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gas</a:t>
            </a:r>
            <a:endParaRPr lang="en-US" altLang="en-US" sz="2400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305CC1F7-6AF2-E893-3090-E96A7E5C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848" y="3703947"/>
            <a:ext cx="1395683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altLang="en-US" sz="216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</a:p>
          <a:p>
            <a:pPr defTabSz="822960">
              <a:spcAft>
                <a:spcPts val="600"/>
              </a:spcAft>
            </a:pPr>
            <a:endParaRPr lang="en-US" altLang="en-US" sz="216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</a:pP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altLang="en-US" sz="2160" kern="1200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altLang="en-US" sz="2160" kern="1200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21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liquid</a:t>
            </a:r>
            <a:endParaRPr lang="en-US" altLang="en-US" sz="240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5796F620-4D58-B81B-6164-B32F6A17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98" y="3565816"/>
            <a:ext cx="4420143" cy="273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3" name="Rectangle 36872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E2A255B-D853-0BB3-E1AF-F7EA66914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altLang="en-US"/>
              <a:t>Parts of a Chemical Reaction</a:t>
            </a:r>
          </a:p>
        </p:txBody>
      </p:sp>
      <p:pic>
        <p:nvPicPr>
          <p:cNvPr id="36869" name="Picture 36868" descr="Chemical formulae are written on paper">
            <a:extLst>
              <a:ext uri="{FF2B5EF4-FFF2-40B4-BE49-F238E27FC236}">
                <a16:creationId xmlns:a16="http://schemas.microsoft.com/office/drawing/2014/main" id="{865324F6-A4C8-A486-61DA-C3BD8ABC4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4" r="34830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90AB739-984D-09F6-1FEB-A33E8054B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1" y="2201958"/>
            <a:ext cx="6781800" cy="39007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US" altLang="en-US" b="1" dirty="0"/>
              <a:t>Reactants </a:t>
            </a:r>
            <a:r>
              <a:rPr lang="en-US" altLang="en-US" b="1" dirty="0">
                <a:sym typeface="Symbol" panose="05050102010706020507" pitchFamily="18" charset="2"/>
              </a:rPr>
              <a:t></a:t>
            </a:r>
            <a:r>
              <a:rPr lang="en-US" altLang="en-US" b="1" dirty="0"/>
              <a:t> Products</a:t>
            </a:r>
          </a:p>
          <a:p>
            <a:pPr>
              <a:buFontTx/>
              <a:buNone/>
            </a:pPr>
            <a:endParaRPr lang="en-US" altLang="en-US" b="1" dirty="0"/>
          </a:p>
          <a:p>
            <a:pPr>
              <a:buFontTx/>
              <a:buNone/>
            </a:pPr>
            <a:r>
              <a:rPr lang="en-US" altLang="en-US" b="1" dirty="0"/>
              <a:t>Reactants</a:t>
            </a:r>
            <a:r>
              <a:rPr lang="en-US" altLang="en-US" dirty="0"/>
              <a:t>: Substances that are destroyed by the chemical change (bonds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break</a:t>
            </a:r>
            <a:r>
              <a:rPr lang="en-US" altLang="en-US" dirty="0"/>
              <a:t>).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b="1" dirty="0"/>
              <a:t>Products</a:t>
            </a:r>
            <a:r>
              <a:rPr lang="en-US" altLang="en-US" dirty="0"/>
              <a:t>: Substances created by the chemical change (new bonds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form</a:t>
            </a:r>
            <a:r>
              <a:rPr lang="en-US" altLang="en-US" dirty="0"/>
              <a:t>).</a:t>
            </a:r>
          </a:p>
          <a:p>
            <a:pPr>
              <a:buFontTx/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B22DABD-F69A-4E2D-A1EE-329D17CA6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altLang="en-US" sz="4000"/>
              <a:t>Other symbols in chemical reactions</a:t>
            </a:r>
          </a:p>
        </p:txBody>
      </p:sp>
      <p:graphicFrame>
        <p:nvGraphicFramePr>
          <p:cNvPr id="32773" name="Rectangle 3">
            <a:extLst>
              <a:ext uri="{FF2B5EF4-FFF2-40B4-BE49-F238E27FC236}">
                <a16:creationId xmlns:a16="http://schemas.microsoft.com/office/drawing/2014/main" id="{E6C5D64B-4FE8-D712-A0EF-6FD918CE7297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1873549-60B9-DBED-8A95-7C764070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4200"/>
              <a:t>Evidence for a Chemical Reaction</a:t>
            </a:r>
          </a:p>
        </p:txBody>
      </p:sp>
      <p:sp>
        <p:nvSpPr>
          <p:cNvPr id="51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0255911-D996-075B-C4F5-1C2D5934F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200"/>
              <a:t>1) Evolution of light or heat.</a:t>
            </a:r>
          </a:p>
          <a:p>
            <a:pPr>
              <a:buFontTx/>
              <a:buNone/>
            </a:pPr>
            <a:endParaRPr lang="en-US" altLang="en-US" sz="220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721F5BA-A5A7-D519-C82C-92791BB75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r="1223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615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8597B27-2D68-5B67-E953-49FB5E892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en-US" sz="3800"/>
              <a:t>Evidence for a Chemical Reaction</a:t>
            </a:r>
          </a:p>
        </p:txBody>
      </p:sp>
      <p:sp>
        <p:nvSpPr>
          <p:cNvPr id="615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BDD59F4-6637-36F2-9C81-0C737881E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US" altLang="en-US" sz="2200"/>
              <a:t>2) Temperature change (increase or decrease) to the surroundings.</a:t>
            </a:r>
          </a:p>
          <a:p>
            <a:pPr>
              <a:buFontTx/>
              <a:buNone/>
            </a:pPr>
            <a:endParaRPr lang="en-US" altLang="en-US" sz="2200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574A61DB-2404-BB9D-58D6-F42791F1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99535"/>
            <a:ext cx="6903720" cy="54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7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B78C7C5-14C0-26B5-C147-E5D4FE4FC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en-US" sz="4600"/>
              <a:t>Evidence for a Chemical Reaction</a:t>
            </a:r>
          </a:p>
        </p:txBody>
      </p:sp>
      <p:sp>
        <p:nvSpPr>
          <p:cNvPr id="718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60421C5-D2B6-2EBE-EB49-E0BBA62E8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US" altLang="en-US" sz="2200"/>
              <a:t>3) Formation of a gas (bubbling or an odor) other than boiling.</a:t>
            </a:r>
          </a:p>
          <a:p>
            <a:pPr>
              <a:buFontTx/>
              <a:buNone/>
            </a:pPr>
            <a:endParaRPr lang="en-US" altLang="en-US" sz="2200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01145E2B-64B7-D840-5B25-7065B802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41188"/>
            <a:ext cx="5458968" cy="357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6" name="Rectangle 92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1C79542-B53A-B126-D08A-C6FB269D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4200"/>
              <a:t>Evidence for a Chemical Reaction</a:t>
            </a:r>
          </a:p>
        </p:txBody>
      </p:sp>
      <p:sp>
        <p:nvSpPr>
          <p:cNvPr id="92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8217510-FC52-93B3-383C-BA732540D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200"/>
              <a:t>4) Color change (due to the formation of a new substance).</a:t>
            </a:r>
          </a:p>
          <a:p>
            <a:pPr>
              <a:buFontTx/>
              <a:buNone/>
            </a:pPr>
            <a:endParaRPr lang="en-US" altLang="en-US" sz="2200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B90A9B7B-2E24-3EA9-D9E0-C491A3867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0" name="Rectangle 1024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0DD35BC-6574-1829-660D-9F53A109D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en-US" sz="4600"/>
              <a:t>Evidence for a Chemical Reaction</a:t>
            </a:r>
          </a:p>
        </p:txBody>
      </p:sp>
      <p:sp>
        <p:nvSpPr>
          <p:cNvPr id="1025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94062FB-20FD-BA5B-29DF-BF16B9D85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US" altLang="en-US" sz="2200"/>
              <a:t>5) Formation of a precipitate (a new solid forms) from the reaction of two aqueous solutions.</a:t>
            </a:r>
          </a:p>
          <a:p>
            <a:pPr>
              <a:buFontTx/>
              <a:buNone/>
            </a:pPr>
            <a:endParaRPr lang="en-US" altLang="en-US" sz="220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CA5B3342-FD81-BA55-4A4D-FCD79743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674" y="640080"/>
            <a:ext cx="427971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623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Introduction to Chemical Reactions</vt:lpstr>
      <vt:lpstr>What is a Chemical Reaction?</vt:lpstr>
      <vt:lpstr>Parts of a Chemical Reaction</vt:lpstr>
      <vt:lpstr>Other symbols in chemical reactions</vt:lpstr>
      <vt:lpstr>Evidence for a Chemical Reaction</vt:lpstr>
      <vt:lpstr>Evidence for a Chemical Reaction</vt:lpstr>
      <vt:lpstr>Evidence for a Chemical Reaction</vt:lpstr>
      <vt:lpstr>Evidence for a Chemical Reaction</vt:lpstr>
      <vt:lpstr>Evidence for a Chemical Reaction</vt:lpstr>
      <vt:lpstr>Word Equations</vt:lpstr>
      <vt:lpstr>Translating Word Equations to Unbalanced Equations</vt:lpstr>
      <vt:lpstr>One more example…</vt:lpstr>
      <vt:lpstr>Conservation of Mass</vt:lpstr>
      <vt:lpstr>Conservation of Mass</vt:lpstr>
      <vt:lpstr>Not All Properties are Conserved During Chemical Reactions!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Crispin</dc:creator>
  <cp:lastModifiedBy>Daniel Crispin</cp:lastModifiedBy>
  <cp:revision>1</cp:revision>
  <dcterms:created xsi:type="dcterms:W3CDTF">2023-08-08T00:40:21Z</dcterms:created>
  <dcterms:modified xsi:type="dcterms:W3CDTF">2023-08-09T12:28:02Z</dcterms:modified>
</cp:coreProperties>
</file>