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E8D74-67CA-4AFB-A022-26FE66976F8D}" v="27" dt="2023-08-15T00:47:5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F88E8D74-67CA-4AFB-A022-26FE66976F8D}"/>
    <pc:docChg chg="undo custSel addSld modSld">
      <pc:chgData name="Daniel Crispin" userId="a540685a-b759-4623-93f3-5ee9e3b7666d" providerId="ADAL" clId="{F88E8D74-67CA-4AFB-A022-26FE66976F8D}" dt="2023-08-18T01:14:25.789" v="608" actId="20577"/>
      <pc:docMkLst>
        <pc:docMk/>
      </pc:docMkLst>
      <pc:sldChg chg="addSp delSp modSp new mod setBg addAnim setClrOvrMap">
        <pc:chgData name="Daniel Crispin" userId="a540685a-b759-4623-93f3-5ee9e3b7666d" providerId="ADAL" clId="{F88E8D74-67CA-4AFB-A022-26FE66976F8D}" dt="2023-08-15T00:48:11.221" v="411" actId="1076"/>
        <pc:sldMkLst>
          <pc:docMk/>
          <pc:sldMk cId="1370542944" sldId="256"/>
        </pc:sldMkLst>
        <pc:spChg chg="mod">
          <ac:chgData name="Daniel Crispin" userId="a540685a-b759-4623-93f3-5ee9e3b7666d" providerId="ADAL" clId="{F88E8D74-67CA-4AFB-A022-26FE66976F8D}" dt="2023-08-15T00:48:11.221" v="411" actId="1076"/>
          <ac:spMkLst>
            <pc:docMk/>
            <pc:sldMk cId="1370542944" sldId="256"/>
            <ac:spMk id="2" creationId="{C7018B9F-A512-2A7E-C5A9-76B2B6A1E02E}"/>
          </ac:spMkLst>
        </pc:spChg>
        <pc:spChg chg="del mod">
          <ac:chgData name="Daniel Crispin" userId="a540685a-b759-4623-93f3-5ee9e3b7666d" providerId="ADAL" clId="{F88E8D74-67CA-4AFB-A022-26FE66976F8D}" dt="2023-08-15T00:48:06.299" v="410" actId="478"/>
          <ac:spMkLst>
            <pc:docMk/>
            <pc:sldMk cId="1370542944" sldId="256"/>
            <ac:spMk id="3" creationId="{83D00E67-DF8D-4858-DE1A-C61AA0F31581}"/>
          </ac:spMkLst>
        </pc:spChg>
        <pc:spChg chg="add">
          <ac:chgData name="Daniel Crispin" userId="a540685a-b759-4623-93f3-5ee9e3b7666d" providerId="ADAL" clId="{F88E8D74-67CA-4AFB-A022-26FE66976F8D}" dt="2023-08-15T00:37:50.236" v="159" actId="26606"/>
          <ac:spMkLst>
            <pc:docMk/>
            <pc:sldMk cId="1370542944" sldId="256"/>
            <ac:spMk id="9" creationId="{71B2258F-86CA-4D4D-8270-BC05FCDEBFB3}"/>
          </ac:spMkLst>
        </pc:spChg>
        <pc:picChg chg="add del">
          <ac:chgData name="Daniel Crispin" userId="a540685a-b759-4623-93f3-5ee9e3b7666d" providerId="ADAL" clId="{F88E8D74-67CA-4AFB-A022-26FE66976F8D}" dt="2023-08-15T00:48:02.835" v="409" actId="478"/>
          <ac:picMkLst>
            <pc:docMk/>
            <pc:sldMk cId="1370542944" sldId="256"/>
            <ac:picMk id="5" creationId="{505D3375-8A2D-F609-1D40-468A01836526}"/>
          </ac:picMkLst>
        </pc:picChg>
      </pc:sldChg>
      <pc:sldChg chg="addSp modSp new mod setBg">
        <pc:chgData name="Daniel Crispin" userId="a540685a-b759-4623-93f3-5ee9e3b7666d" providerId="ADAL" clId="{F88E8D74-67CA-4AFB-A022-26FE66976F8D}" dt="2023-08-15T00:40:35.891" v="190" actId="58"/>
        <pc:sldMkLst>
          <pc:docMk/>
          <pc:sldMk cId="193771709" sldId="257"/>
        </pc:sldMkLst>
        <pc:spChg chg="mo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2" creationId="{531C3230-FF0F-8079-2BCE-A5676E0A8C42}"/>
          </ac:spMkLst>
        </pc:spChg>
        <pc:spChg chg="mod">
          <ac:chgData name="Daniel Crispin" userId="a540685a-b759-4623-93f3-5ee9e3b7666d" providerId="ADAL" clId="{F88E8D74-67CA-4AFB-A022-26FE66976F8D}" dt="2023-08-15T00:40:35.891" v="190" actId="58"/>
          <ac:spMkLst>
            <pc:docMk/>
            <pc:sldMk cId="193771709" sldId="257"/>
            <ac:spMk id="3" creationId="{1EF4CF82-EAE1-B576-8628-D99F7402BC65}"/>
          </ac:spMkLst>
        </pc:spChg>
        <pc:spChg chg="ad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12" creationId="{081E4A58-353D-44AE-B2FC-2A74E2E400F7}"/>
          </ac:spMkLst>
        </pc:spChg>
      </pc:sldChg>
      <pc:sldChg chg="addSp modSp new mod setBg">
        <pc:chgData name="Daniel Crispin" userId="a540685a-b759-4623-93f3-5ee9e3b7666d" providerId="ADAL" clId="{F88E8D74-67CA-4AFB-A022-26FE66976F8D}" dt="2023-08-15T00:41:03.447" v="196" actId="5793"/>
        <pc:sldMkLst>
          <pc:docMk/>
          <pc:sldMk cId="2476797576" sldId="258"/>
        </pc:sldMkLst>
        <pc:spChg chg="mo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2" creationId="{49FA07DB-18E0-A71D-1B25-5AD4C9598748}"/>
          </ac:spMkLst>
        </pc:spChg>
        <pc:spChg chg="mod">
          <ac:chgData name="Daniel Crispin" userId="a540685a-b759-4623-93f3-5ee9e3b7666d" providerId="ADAL" clId="{F88E8D74-67CA-4AFB-A022-26FE66976F8D}" dt="2023-08-15T00:41:03.447" v="196" actId="5793"/>
          <ac:spMkLst>
            <pc:docMk/>
            <pc:sldMk cId="2476797576" sldId="258"/>
            <ac:spMk id="3" creationId="{498E7618-4628-B8F6-5079-4669143E731C}"/>
          </ac:spMkLst>
        </pc:spChg>
        <pc:spChg chg="ad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12" creationId="{081E4A58-353D-44AE-B2FC-2A74E2E400F7}"/>
          </ac:spMkLst>
        </pc:spChg>
      </pc:sldChg>
      <pc:sldChg chg="addSp delSp modSp new mod setBg">
        <pc:chgData name="Daniel Crispin" userId="a540685a-b759-4623-93f3-5ee9e3b7666d" providerId="ADAL" clId="{F88E8D74-67CA-4AFB-A022-26FE66976F8D}" dt="2023-08-15T00:38:56.543" v="175" actId="20577"/>
        <pc:sldMkLst>
          <pc:docMk/>
          <pc:sldMk cId="797227054" sldId="259"/>
        </pc:sldMkLst>
        <pc:spChg chg="del mod">
          <ac:chgData name="Daniel Crispin" userId="a540685a-b759-4623-93f3-5ee9e3b7666d" providerId="ADAL" clId="{F88E8D74-67CA-4AFB-A022-26FE66976F8D}" dt="2023-08-15T00:38:38.156" v="166" actId="478"/>
          <ac:spMkLst>
            <pc:docMk/>
            <pc:sldMk cId="797227054" sldId="259"/>
            <ac:spMk id="2" creationId="{97299FA2-FBB0-A8E6-7C98-E7FA1B1EBD42}"/>
          </ac:spMkLst>
        </pc:spChg>
        <pc:spChg chg="mod">
          <ac:chgData name="Daniel Crispin" userId="a540685a-b759-4623-93f3-5ee9e3b7666d" providerId="ADAL" clId="{F88E8D74-67CA-4AFB-A022-26FE66976F8D}" dt="2023-08-15T00:38:56.543" v="175" actId="20577"/>
          <ac:spMkLst>
            <pc:docMk/>
            <pc:sldMk cId="797227054" sldId="259"/>
            <ac:spMk id="3" creationId="{3B28A44C-9D11-6680-2AC3-D36605D27F56}"/>
          </ac:spMkLst>
        </pc:spChg>
        <pc:spChg chg="add">
          <ac:chgData name="Daniel Crispin" userId="a540685a-b759-4623-93f3-5ee9e3b7666d" providerId="ADAL" clId="{F88E8D74-67CA-4AFB-A022-26FE66976F8D}" dt="2023-08-15T00:38:29.058" v="164" actId="26606"/>
          <ac:spMkLst>
            <pc:docMk/>
            <pc:sldMk cId="797227054" sldId="259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8:29.058" v="164" actId="26606"/>
          <ac:spMkLst>
            <pc:docMk/>
            <pc:sldMk cId="797227054" sldId="259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8:29.058" v="164" actId="26606"/>
          <ac:spMkLst>
            <pc:docMk/>
            <pc:sldMk cId="797227054" sldId="259"/>
            <ac:spMk id="12" creationId="{081E4A58-353D-44AE-B2FC-2A74E2E400F7}"/>
          </ac:spMkLst>
        </pc:spChg>
      </pc:sldChg>
      <pc:sldChg chg="addSp modSp new mod setBg">
        <pc:chgData name="Daniel Crispin" userId="a540685a-b759-4623-93f3-5ee9e3b7666d" providerId="ADAL" clId="{F88E8D74-67CA-4AFB-A022-26FE66976F8D}" dt="2023-08-15T01:24:29.651" v="600" actId="20577"/>
        <pc:sldMkLst>
          <pc:docMk/>
          <pc:sldMk cId="143079243" sldId="260"/>
        </pc:sldMkLst>
        <pc:spChg chg="mo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2" creationId="{54E75BD3-98BD-87F7-4429-D9EB1921E80A}"/>
          </ac:spMkLst>
        </pc:spChg>
        <pc:spChg chg="mod">
          <ac:chgData name="Daniel Crispin" userId="a540685a-b759-4623-93f3-5ee9e3b7666d" providerId="ADAL" clId="{F88E8D74-67CA-4AFB-A022-26FE66976F8D}" dt="2023-08-15T01:24:29.651" v="600" actId="20577"/>
          <ac:spMkLst>
            <pc:docMk/>
            <pc:sldMk cId="143079243" sldId="260"/>
            <ac:spMk id="3" creationId="{E394D3ED-9BEA-FF4A-7510-DE01BB926520}"/>
          </ac:spMkLst>
        </pc:spChg>
        <pc:spChg chg="ad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12" creationId="{081E4A58-353D-44AE-B2FC-2A74E2E400F7}"/>
          </ac:spMkLst>
        </pc:spChg>
      </pc:sldChg>
      <pc:sldChg chg="addSp modSp new mod setBg">
        <pc:chgData name="Daniel Crispin" userId="a540685a-b759-4623-93f3-5ee9e3b7666d" providerId="ADAL" clId="{F88E8D74-67CA-4AFB-A022-26FE66976F8D}" dt="2023-08-15T00:44:44.413" v="341" actId="20577"/>
        <pc:sldMkLst>
          <pc:docMk/>
          <pc:sldMk cId="3015508071" sldId="261"/>
        </pc:sldMkLst>
        <pc:spChg chg="mod">
          <ac:chgData name="Daniel Crispin" userId="a540685a-b759-4623-93f3-5ee9e3b7666d" providerId="ADAL" clId="{F88E8D74-67CA-4AFB-A022-26FE66976F8D}" dt="2023-08-15T00:42:10.856" v="211" actId="26606"/>
          <ac:spMkLst>
            <pc:docMk/>
            <pc:sldMk cId="3015508071" sldId="261"/>
            <ac:spMk id="2" creationId="{75573F4E-867F-67DB-1893-B80545E027B0}"/>
          </ac:spMkLst>
        </pc:spChg>
        <pc:spChg chg="mod">
          <ac:chgData name="Daniel Crispin" userId="a540685a-b759-4623-93f3-5ee9e3b7666d" providerId="ADAL" clId="{F88E8D74-67CA-4AFB-A022-26FE66976F8D}" dt="2023-08-15T00:44:44.413" v="341" actId="20577"/>
          <ac:spMkLst>
            <pc:docMk/>
            <pc:sldMk cId="3015508071" sldId="261"/>
            <ac:spMk id="3" creationId="{0438C2D9-7C87-292F-8196-6C9F0C29E0E8}"/>
          </ac:spMkLst>
        </pc:spChg>
        <pc:spChg chg="add">
          <ac:chgData name="Daniel Crispin" userId="a540685a-b759-4623-93f3-5ee9e3b7666d" providerId="ADAL" clId="{F88E8D74-67CA-4AFB-A022-26FE66976F8D}" dt="2023-08-15T00:42:10.856" v="211" actId="26606"/>
          <ac:spMkLst>
            <pc:docMk/>
            <pc:sldMk cId="3015508071" sldId="261"/>
            <ac:spMk id="9" creationId="{2C61293E-6EBE-43EF-A52C-9BEBFD7679D4}"/>
          </ac:spMkLst>
        </pc:spChg>
        <pc:spChg chg="add">
          <ac:chgData name="Daniel Crispin" userId="a540685a-b759-4623-93f3-5ee9e3b7666d" providerId="ADAL" clId="{F88E8D74-67CA-4AFB-A022-26FE66976F8D}" dt="2023-08-15T00:42:10.856" v="211" actId="26606"/>
          <ac:spMkLst>
            <pc:docMk/>
            <pc:sldMk cId="3015508071" sldId="261"/>
            <ac:spMk id="11" creationId="{21540236-BFD5-4A9D-8840-4703E7F76825}"/>
          </ac:spMkLst>
        </pc:spChg>
        <pc:picChg chg="add">
          <ac:chgData name="Daniel Crispin" userId="a540685a-b759-4623-93f3-5ee9e3b7666d" providerId="ADAL" clId="{F88E8D74-67CA-4AFB-A022-26FE66976F8D}" dt="2023-08-15T00:42:10.856" v="211" actId="26606"/>
          <ac:picMkLst>
            <pc:docMk/>
            <pc:sldMk cId="3015508071" sldId="261"/>
            <ac:picMk id="5" creationId="{D99EAC9D-9343-9C86-8EAA-E19AD37361FF}"/>
          </ac:picMkLst>
        </pc:picChg>
      </pc:sldChg>
      <pc:sldChg chg="addSp modSp new mod setBg">
        <pc:chgData name="Daniel Crispin" userId="a540685a-b759-4623-93f3-5ee9e3b7666d" providerId="ADAL" clId="{F88E8D74-67CA-4AFB-A022-26FE66976F8D}" dt="2023-08-18T01:14:25.789" v="608" actId="20577"/>
        <pc:sldMkLst>
          <pc:docMk/>
          <pc:sldMk cId="3884899886" sldId="262"/>
        </pc:sldMkLst>
        <pc:spChg chg="mod">
          <ac:chgData name="Daniel Crispin" userId="a540685a-b759-4623-93f3-5ee9e3b7666d" providerId="ADAL" clId="{F88E8D74-67CA-4AFB-A022-26FE66976F8D}" dt="2023-08-15T00:46:42.637" v="356"/>
          <ac:spMkLst>
            <pc:docMk/>
            <pc:sldMk cId="3884899886" sldId="262"/>
            <ac:spMk id="2" creationId="{E7FF854C-CB88-FF1F-4EF3-88B2621C97AB}"/>
          </ac:spMkLst>
        </pc:spChg>
        <pc:spChg chg="mod">
          <ac:chgData name="Daniel Crispin" userId="a540685a-b759-4623-93f3-5ee9e3b7666d" providerId="ADAL" clId="{F88E8D74-67CA-4AFB-A022-26FE66976F8D}" dt="2023-08-18T01:14:25.789" v="608" actId="20577"/>
          <ac:spMkLst>
            <pc:docMk/>
            <pc:sldMk cId="3884899886" sldId="262"/>
            <ac:spMk id="3" creationId="{E9233411-5BF6-604D-A1C4-5A7DAC435F94}"/>
          </ac:spMkLst>
        </pc:spChg>
        <pc:spChg chg="add">
          <ac:chgData name="Daniel Crispin" userId="a540685a-b759-4623-93f3-5ee9e3b7666d" providerId="ADAL" clId="{F88E8D74-67CA-4AFB-A022-26FE66976F8D}" dt="2023-08-15T00:46:34.394" v="354" actId="26606"/>
          <ac:spMkLst>
            <pc:docMk/>
            <pc:sldMk cId="3884899886" sldId="262"/>
            <ac:spMk id="9" creationId="{2C61293E-6EBE-43EF-A52C-9BEBFD7679D4}"/>
          </ac:spMkLst>
        </pc:spChg>
        <pc:spChg chg="add">
          <ac:chgData name="Daniel Crispin" userId="a540685a-b759-4623-93f3-5ee9e3b7666d" providerId="ADAL" clId="{F88E8D74-67CA-4AFB-A022-26FE66976F8D}" dt="2023-08-15T00:46:34.394" v="354" actId="26606"/>
          <ac:spMkLst>
            <pc:docMk/>
            <pc:sldMk cId="3884899886" sldId="262"/>
            <ac:spMk id="11" creationId="{21540236-BFD5-4A9D-8840-4703E7F76825}"/>
          </ac:spMkLst>
        </pc:spChg>
        <pc:picChg chg="add">
          <ac:chgData name="Daniel Crispin" userId="a540685a-b759-4623-93f3-5ee9e3b7666d" providerId="ADAL" clId="{F88E8D74-67CA-4AFB-A022-26FE66976F8D}" dt="2023-08-15T00:46:34.394" v="354" actId="26606"/>
          <ac:picMkLst>
            <pc:docMk/>
            <pc:sldMk cId="3884899886" sldId="262"/>
            <ac:picMk id="5" creationId="{5DB9D4BA-4BCB-5708-F7A7-1E55E18C156D}"/>
          </ac:picMkLst>
        </pc:picChg>
      </pc:sldChg>
      <pc:sldChg chg="addSp modSp new mod setBg">
        <pc:chgData name="Daniel Crispin" userId="a540685a-b759-4623-93f3-5ee9e3b7666d" providerId="ADAL" clId="{F88E8D74-67CA-4AFB-A022-26FE66976F8D}" dt="2023-08-15T00:53:20.771" v="597" actId="123"/>
        <pc:sldMkLst>
          <pc:docMk/>
          <pc:sldMk cId="1763130492" sldId="263"/>
        </pc:sldMkLst>
        <pc:spChg chg="mod">
          <ac:chgData name="Daniel Crispin" userId="a540685a-b759-4623-93f3-5ee9e3b7666d" providerId="ADAL" clId="{F88E8D74-67CA-4AFB-A022-26FE66976F8D}" dt="2023-08-15T00:53:11.629" v="596" actId="403"/>
          <ac:spMkLst>
            <pc:docMk/>
            <pc:sldMk cId="1763130492" sldId="263"/>
            <ac:spMk id="2" creationId="{D12BB3A1-9DCB-CAC8-2A5E-1E8F6A2DD2AE}"/>
          </ac:spMkLst>
        </pc:spChg>
        <pc:spChg chg="mod">
          <ac:chgData name="Daniel Crispin" userId="a540685a-b759-4623-93f3-5ee9e3b7666d" providerId="ADAL" clId="{F88E8D74-67CA-4AFB-A022-26FE66976F8D}" dt="2023-08-15T00:53:20.771" v="597" actId="123"/>
          <ac:spMkLst>
            <pc:docMk/>
            <pc:sldMk cId="1763130492" sldId="263"/>
            <ac:spMk id="3" creationId="{64525132-EAF1-D2A4-0221-BCC8097BF5B2}"/>
          </ac:spMkLst>
        </pc:spChg>
        <pc:spChg chg="add">
          <ac:chgData name="Daniel Crispin" userId="a540685a-b759-4623-93f3-5ee9e3b7666d" providerId="ADAL" clId="{F88E8D74-67CA-4AFB-A022-26FE66976F8D}" dt="2023-08-15T00:49:37.229" v="435" actId="26606"/>
          <ac:spMkLst>
            <pc:docMk/>
            <pc:sldMk cId="1763130492" sldId="263"/>
            <ac:spMk id="9" creationId="{9F7D5CDA-D291-4307-BF55-1381FED29634}"/>
          </ac:spMkLst>
        </pc:spChg>
        <pc:picChg chg="add">
          <ac:chgData name="Daniel Crispin" userId="a540685a-b759-4623-93f3-5ee9e3b7666d" providerId="ADAL" clId="{F88E8D74-67CA-4AFB-A022-26FE66976F8D}" dt="2023-08-15T00:49:37.229" v="435" actId="26606"/>
          <ac:picMkLst>
            <pc:docMk/>
            <pc:sldMk cId="1763130492" sldId="263"/>
            <ac:picMk id="5" creationId="{ED6047C1-B929-4818-ECBB-1DDB3238C489}"/>
          </ac:picMkLst>
        </pc:picChg>
      </pc:sldChg>
      <pc:sldChg chg="addSp delSp modSp new mod setBg">
        <pc:chgData name="Daniel Crispin" userId="a540685a-b759-4623-93f3-5ee9e3b7666d" providerId="ADAL" clId="{F88E8D74-67CA-4AFB-A022-26FE66976F8D}" dt="2023-08-17T01:20:45.344" v="606" actId="20577"/>
        <pc:sldMkLst>
          <pc:docMk/>
          <pc:sldMk cId="798001727" sldId="264"/>
        </pc:sldMkLst>
        <pc:spChg chg="mo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2" creationId="{A676E41B-319D-8B97-0A64-A19B7BDC976A}"/>
          </ac:spMkLst>
        </pc:spChg>
        <pc:spChg chg="add del mo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3" creationId="{664B598F-0162-1399-CD7A-D223388F3F69}"/>
          </ac:spMkLst>
        </pc:spChg>
        <pc:spChg chg="ad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10" creationId="{7B831B6F-405A-4B47-B9BB-5CA88F285844}"/>
          </ac:spMkLst>
        </pc:spChg>
        <pc:spChg chg="ad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12" creationId="{15109354-9C5D-4F8C-B0E6-D1043C7BF20A}"/>
          </ac:spMkLst>
        </pc:spChg>
        <pc:spChg chg="add mod">
          <ac:chgData name="Daniel Crispin" userId="a540685a-b759-4623-93f3-5ee9e3b7666d" providerId="ADAL" clId="{F88E8D74-67CA-4AFB-A022-26FE66976F8D}" dt="2023-08-17T01:20:45.344" v="606" actId="20577"/>
          <ac:spMkLst>
            <pc:docMk/>
            <pc:sldMk cId="798001727" sldId="264"/>
            <ac:spMk id="13" creationId="{664B598F-0162-1399-CD7A-D223388F3F69}"/>
          </ac:spMkLst>
        </pc:spChg>
        <pc:spChg chg="ad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14" creationId="{49B530FE-A87D-41A0-A920-ADC6539EAA44}"/>
          </ac:spMkLst>
        </pc:spChg>
        <pc:graphicFrameChg chg="add del">
          <ac:chgData name="Daniel Crispin" userId="a540685a-b759-4623-93f3-5ee9e3b7666d" providerId="ADAL" clId="{F88E8D74-67CA-4AFB-A022-26FE66976F8D}" dt="2023-08-15T00:52:07.975" v="565" actId="26606"/>
          <ac:graphicFrameMkLst>
            <pc:docMk/>
            <pc:sldMk cId="798001727" sldId="264"/>
            <ac:graphicFrameMk id="5" creationId="{7126AF0A-D5EB-8D3E-3007-5A3E30E086B6}"/>
          </ac:graphicFrameMkLst>
        </pc:graphicFrameChg>
        <pc:graphicFrameChg chg="add del">
          <ac:chgData name="Daniel Crispin" userId="a540685a-b759-4623-93f3-5ee9e3b7666d" providerId="ADAL" clId="{F88E8D74-67CA-4AFB-A022-26FE66976F8D}" dt="2023-08-15T00:52:09.900" v="567" actId="26606"/>
          <ac:graphicFrameMkLst>
            <pc:docMk/>
            <pc:sldMk cId="798001727" sldId="264"/>
            <ac:graphicFrameMk id="7" creationId="{637604ED-4A49-5C5A-7308-A051179CC0A2}"/>
          </ac:graphicFrameMkLst>
        </pc:graphicFrameChg>
        <pc:graphicFrameChg chg="add del">
          <ac:chgData name="Daniel Crispin" userId="a540685a-b759-4623-93f3-5ee9e3b7666d" providerId="ADAL" clId="{F88E8D74-67CA-4AFB-A022-26FE66976F8D}" dt="2023-08-15T00:52:15.858" v="569" actId="26606"/>
          <ac:graphicFrameMkLst>
            <pc:docMk/>
            <pc:sldMk cId="798001727" sldId="264"/>
            <ac:graphicFrameMk id="9" creationId="{2E764780-89CB-CE22-9BFA-1CE85E2450F9}"/>
          </ac:graphicFrameMkLst>
        </pc:graphicFrameChg>
        <pc:picChg chg="add">
          <ac:chgData name="Daniel Crispin" userId="a540685a-b759-4623-93f3-5ee9e3b7666d" providerId="ADAL" clId="{F88E8D74-67CA-4AFB-A022-26FE66976F8D}" dt="2023-08-15T00:52:15.878" v="570" actId="26606"/>
          <ac:picMkLst>
            <pc:docMk/>
            <pc:sldMk cId="798001727" sldId="264"/>
            <ac:picMk id="11" creationId="{CD529D01-2379-E788-A955-47AF1A6124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F32D-B8CB-4EC6-FDB3-D3A541451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08B00-449E-3814-D4C5-91C49B26C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0971-1BC2-91B1-0BF5-87A087C5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8042-446C-717F-A078-94B00050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AACA-4872-0AF9-77BF-86446BBE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8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FA56-0595-135B-8ADE-EB5CE396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7B879-4416-AA42-2EE7-D9281A60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65A5-E7E3-AAF1-F60B-AA20C6C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FAFD-9260-FC3F-D7FD-90C0FCE1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DE35A-7CE7-35DB-49A9-4E3A4996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6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03445-FD48-22CA-4D8B-67BF5C09B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AF1C2-FED3-6903-B0AA-FFE8860EF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93DC-A9C4-4A02-5D2C-32A4FBE8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ABE4-EDB1-C54A-1077-22319F15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E3F82-999F-A1C8-CEA9-8637623A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04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E2B1-9D53-F9F7-510E-FA130B5F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F2A3-D26F-ACA8-3D39-7098B7B3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14103-E053-5014-2F88-CD87DB13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44805-76E8-1B61-9C15-08247349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52AC-C715-45B5-08B8-11DE82E3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8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551B-ED6C-9D39-0BF6-AE39995F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946D5-ED53-8802-478D-16631781E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1258-9FF3-99E1-2A14-5E5DAA8D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38FB7-F1A8-EC5B-061D-B260AEE4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720C-BBC5-6102-0E1F-1A5A0C0B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82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8DB5-A6D7-09A8-3BEA-BF70A830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6AB5-EB92-0E8D-D441-8C2B8F0E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B5D3C-D8AB-ECDB-1AEB-9BAF5A4F9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BDFDE-60B2-C45B-86B4-1FCE4292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F088-996F-6336-BFAB-965DBF76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B793-17A5-A427-5B1B-CEEBB197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765B-000F-0866-9DB7-7535CA62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10789-1994-0515-6FE2-D276DA44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837A5-704A-1BDA-9B17-E1C23CA28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CD56A-13C6-5C8C-9C53-73D8B31A0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E514B-DEC6-E1AB-5761-BE72DE7A7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51023-1E48-7F9E-874E-92CF5071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B2072-0C47-4912-E703-EC7C201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F13E5-C9FC-FBB3-FCED-43BF12F2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79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AF47-A236-77E7-CF18-A13C77E4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FF412-CB31-C62F-4E68-420D4007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4ABDD-1DD2-71BB-D54B-8F66A3E7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7F01E-8512-FC16-64BD-C7949BD3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6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A771C-2251-81DB-DE98-6255EACD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57E87-22C4-2FAB-F456-D216650D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A5CE3-A382-9FDF-3F99-8C874FE6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1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6C12-6C64-F740-DCF8-AC54BDBF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42E8-9517-AE78-512C-8976A821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EBF58-E242-2959-24D9-B77B14BAA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15C2F-5652-0B2A-C6BA-68FC5866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C5523-BFF8-BDD6-8859-A95C389C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8A4FF-EBB2-3CB7-0B9E-9DF5DC0F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82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64A6-D767-AE55-D63E-7915B5BC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7FB18-7DC1-0023-2E02-92074C8AE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BE27F-A6CF-F258-FA0A-B3B749F1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EDBD-3BC0-BF6B-AB57-B33B9D28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5953D-D7AF-EB5A-68DC-3CF1D805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A0E4-8CA6-F729-921E-BD8E96AA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30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E51D7-66C7-9CD1-980F-62A7B16B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3C67-A277-1B7E-597D-68767DB3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292E-072C-4E0D-8FAA-8429D24F2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05E5-0058-48DB-9713-628D94BB94E8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51E1-9AFE-7B48-AB50-5C7659CD9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A6F14-ABA4-29A3-1A05-2AF4B3CD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7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505D3375-8A2D-F609-1D40-468A0183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04" b="130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18B9F-A512-2A7E-C5A9-76B2B6A1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5" y="1649136"/>
            <a:ext cx="10088217" cy="2900518"/>
          </a:xfrm>
        </p:spPr>
        <p:txBody>
          <a:bodyPr>
            <a:normAutofit fontScale="90000"/>
          </a:bodyPr>
          <a:lstStyle/>
          <a:p>
            <a:r>
              <a:rPr lang="en-AU" sz="8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Oxygen reactions </a:t>
            </a:r>
            <a:br>
              <a:rPr lang="en-AU" dirty="0">
                <a:solidFill>
                  <a:srgbClr val="FFFFFF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 Combustion, Respiration and corrosion</a:t>
            </a:r>
          </a:p>
        </p:txBody>
      </p:sp>
    </p:spTree>
    <p:extLst>
      <p:ext uri="{BB962C8B-B14F-4D97-AF65-F5344CB8AC3E}">
        <p14:creationId xmlns:p14="http://schemas.microsoft.com/office/powerpoint/2010/main" val="137054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C3230-FF0F-8079-2BCE-A5676E0A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CF82-EAE1-B576-8628-D99F7402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Definition of Combustion: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Combustion is a chemical reaction that occurs when a substance reacts with oxygen gas (O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) to produce heat, light, and usually other products.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7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07DB-18E0-A71D-1B25-5AD4C959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7618-4628-B8F6-5079-4669143E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Components of Combustion:</a:t>
            </a:r>
            <a:endParaRPr lang="en-AU" b="0" i="0" dirty="0">
              <a:effectLst/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AU" b="1" i="0" dirty="0">
                <a:effectLst/>
                <a:latin typeface="Söhne"/>
              </a:rPr>
              <a:t>Fuel:</a:t>
            </a:r>
            <a:r>
              <a:rPr lang="en-AU" b="0" i="0" dirty="0">
                <a:effectLst/>
                <a:latin typeface="Söhne"/>
              </a:rPr>
              <a:t> The substance that undergoes combustion. It can be solid, liquid, or gas, and examples include wood, gasoline, and natural gas.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AU" b="1" i="0" dirty="0">
                <a:effectLst/>
                <a:latin typeface="Söhne"/>
              </a:rPr>
              <a:t>Oxidizing Agent:</a:t>
            </a:r>
            <a:r>
              <a:rPr lang="en-AU" b="0" i="0" dirty="0">
                <a:effectLst/>
                <a:latin typeface="Söhne"/>
              </a:rPr>
              <a:t> Typically oxygen (O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) from the air, which is necessary for the combustion process to occur.</a:t>
            </a:r>
          </a:p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Combustion Reactions: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The general equation for a combustion reaction is: Fuel + Oxygen → Carbon Dioxide + Water (+ Heat and Light)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7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A44C-9D11-6680-2AC3-D36605D2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Complete vs. Incomplete Combustion:</a:t>
            </a:r>
            <a:endParaRPr lang="en-AU" b="0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AU" b="1" dirty="0">
                <a:latin typeface="Söhne"/>
              </a:rPr>
              <a:t>C</a:t>
            </a:r>
            <a:r>
              <a:rPr lang="en-AU" b="1" i="0" dirty="0">
                <a:effectLst/>
                <a:latin typeface="Söhne"/>
              </a:rPr>
              <a:t>omplete Combustion: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Occurs when there is sufficient oxygen available, leading to the production of carbon dioxide (CO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) and water (H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O) as the primary products.</a:t>
            </a:r>
          </a:p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Incomplete Combustion: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Occurs when there is limited oxygen, resulting in the production of carbon monoxide (CO) and soot (unburned carbon) in addition to carbon dioxide and water.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722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75BD3-98BD-87F7-4429-D9EB1921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Common Combustion Reactions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D3ED-9BEA-FF4A-7510-DE01BB92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0" y="591344"/>
            <a:ext cx="7660640" cy="5585619"/>
          </a:xfrm>
        </p:spPr>
        <p:txBody>
          <a:bodyPr anchor="ctr">
            <a:normAutofit lnSpcReduction="10000"/>
          </a:bodyPr>
          <a:lstStyle/>
          <a:p>
            <a:r>
              <a:rPr lang="en-AU" sz="2400" b="1" i="0" dirty="0">
                <a:effectLst/>
                <a:latin typeface="Söhne"/>
              </a:rPr>
              <a:t>Complete Combustion of Methane (Natural Gas):</a:t>
            </a:r>
            <a:r>
              <a:rPr lang="en-AU" sz="2400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Methane + Oxygen → Carbon Dioxide + Water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CH</a:t>
            </a:r>
            <a:r>
              <a:rPr lang="en-AU" sz="2400" b="0" i="0" baseline="-25000" dirty="0">
                <a:effectLst/>
                <a:latin typeface="Söhne"/>
              </a:rPr>
              <a:t>4</a:t>
            </a:r>
            <a:r>
              <a:rPr lang="en-AU" sz="2400" b="0" i="0" dirty="0">
                <a:effectLst/>
                <a:latin typeface="Söhne"/>
              </a:rPr>
              <a:t>+ 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→ CO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+ H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O</a:t>
            </a:r>
          </a:p>
          <a:p>
            <a:pPr marL="0" indent="0">
              <a:buNone/>
            </a:pPr>
            <a:endParaRPr lang="en-AU" sz="2400" b="0" i="0" dirty="0">
              <a:effectLst/>
              <a:latin typeface="Söhne"/>
            </a:endParaRPr>
          </a:p>
          <a:p>
            <a:r>
              <a:rPr lang="en-AU" sz="2400" b="1" i="0" dirty="0">
                <a:effectLst/>
                <a:latin typeface="Söhne"/>
              </a:rPr>
              <a:t>Incomplete Combustion of Methane (Limited Oxygen):</a:t>
            </a:r>
            <a:r>
              <a:rPr lang="en-AU" sz="2400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Methane + Oxygen → Carbon Monoxide + Water + Carbon (Soot)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CH</a:t>
            </a:r>
            <a:r>
              <a:rPr lang="en-AU" sz="2400" b="0" i="0" baseline="-25000" dirty="0">
                <a:effectLst/>
                <a:latin typeface="Söhne"/>
              </a:rPr>
              <a:t>4</a:t>
            </a:r>
            <a:r>
              <a:rPr lang="en-AU" sz="2400" b="0" i="0" dirty="0">
                <a:effectLst/>
                <a:latin typeface="Söhne"/>
              </a:rPr>
              <a:t> + 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→ CO </a:t>
            </a:r>
            <a:r>
              <a:rPr lang="en-AU" sz="2400" b="0" i="0">
                <a:effectLst/>
                <a:latin typeface="Söhne"/>
              </a:rPr>
              <a:t>+ H</a:t>
            </a:r>
            <a:r>
              <a:rPr lang="en-AU" sz="2400" b="0" i="0" baseline="-25000">
                <a:effectLst/>
                <a:latin typeface="Söhne"/>
              </a:rPr>
              <a:t>2</a:t>
            </a:r>
            <a:r>
              <a:rPr lang="en-AU" sz="2400" b="0" i="0">
                <a:effectLst/>
                <a:latin typeface="Söhne"/>
              </a:rPr>
              <a:t>O </a:t>
            </a:r>
            <a:r>
              <a:rPr lang="en-AU" sz="2400" b="0" i="0" dirty="0">
                <a:effectLst/>
                <a:latin typeface="Söhne"/>
              </a:rPr>
              <a:t>+ C</a:t>
            </a:r>
          </a:p>
          <a:p>
            <a:pPr marL="0" indent="0">
              <a:buNone/>
            </a:pPr>
            <a:endParaRPr lang="en-AU" sz="2400" b="0" i="0" dirty="0">
              <a:effectLst/>
              <a:latin typeface="Söhne"/>
            </a:endParaRPr>
          </a:p>
          <a:p>
            <a:r>
              <a:rPr lang="en-AU" sz="2400" b="1" i="0" dirty="0">
                <a:effectLst/>
                <a:latin typeface="Söhne"/>
              </a:rPr>
              <a:t>Combustion of Wood (Complex Mixture):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Wood (Cellulose) + Oxygen → Carbon Dioxide + Water + Ash (Mineral Residue)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C</a:t>
            </a:r>
            <a:r>
              <a:rPr lang="en-AU" sz="2400" b="0" i="0" baseline="-25000" dirty="0">
                <a:effectLst/>
                <a:latin typeface="Söhne"/>
              </a:rPr>
              <a:t>6</a:t>
            </a:r>
            <a:r>
              <a:rPr lang="en-AU" sz="2400" b="0" i="0" dirty="0">
                <a:effectLst/>
                <a:latin typeface="Söhne"/>
              </a:rPr>
              <a:t>H</a:t>
            </a:r>
            <a:r>
              <a:rPr lang="en-AU" sz="2400" b="0" i="0" baseline="-25000" dirty="0">
                <a:effectLst/>
                <a:latin typeface="Söhne"/>
              </a:rPr>
              <a:t>10</a:t>
            </a:r>
            <a:r>
              <a:rPr lang="en-AU" sz="2400" b="0" i="0" dirty="0">
                <a:effectLst/>
                <a:latin typeface="Söhne"/>
              </a:rPr>
              <a:t>O</a:t>
            </a:r>
            <a:r>
              <a:rPr lang="en-AU" sz="2400" b="0" i="0" baseline="-25000" dirty="0">
                <a:effectLst/>
                <a:latin typeface="Söhne"/>
              </a:rPr>
              <a:t>5</a:t>
            </a:r>
            <a:r>
              <a:rPr lang="en-AU" sz="2400" b="0" i="0" dirty="0">
                <a:effectLst/>
                <a:latin typeface="Söhne"/>
              </a:rPr>
              <a:t>+ 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→ CO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+ H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O + Ash (Mineral Residue)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307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73F4E-867F-67DB-1893-B80545E0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/>
              <a:t>Respiration</a:t>
            </a:r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D99EAC9D-9343-9C86-8EAA-E19AD3736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6" r="3345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C2D9-7C87-292F-8196-6C9F0C29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i="0" dirty="0">
                <a:effectLst/>
                <a:latin typeface="Söhne"/>
              </a:rPr>
              <a:t>Definition of Respiration:</a:t>
            </a:r>
            <a:r>
              <a:rPr lang="en-AU" sz="2200" b="0" i="0" dirty="0">
                <a:effectLst/>
                <a:latin typeface="Söhne"/>
              </a:rPr>
              <a:t> Respiration is a chemical reaction that takes place within cells, where organic molecules (typically glucose) are broken down to release energy for cellular activities.</a:t>
            </a:r>
          </a:p>
          <a:p>
            <a:pPr marL="0" indent="0">
              <a:buNone/>
            </a:pPr>
            <a:endParaRPr lang="en-AU" sz="2200" dirty="0">
              <a:latin typeface="Söhne"/>
            </a:endParaRPr>
          </a:p>
          <a:p>
            <a:pPr marL="0" indent="0">
              <a:buNone/>
            </a:pPr>
            <a:r>
              <a:rPr lang="en-AU" sz="2200" dirty="0">
                <a:latin typeface="Söhne"/>
              </a:rPr>
              <a:t>This energy keeps your body warm and provides energy for movement.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01550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F854C-CB88-FF1F-4EF3-88B2621C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 b="1" i="0" dirty="0">
                <a:effectLst/>
                <a:latin typeface="Söhne"/>
              </a:rPr>
              <a:t>Aerobic Respiration</a:t>
            </a:r>
            <a:endParaRPr lang="en-AU" sz="5400" dirty="0"/>
          </a:p>
        </p:txBody>
      </p:sp>
      <p:pic>
        <p:nvPicPr>
          <p:cNvPr id="5" name="Picture 4" descr="Molecules">
            <a:extLst>
              <a:ext uri="{FF2B5EF4-FFF2-40B4-BE49-F238E27FC236}">
                <a16:creationId xmlns:a16="http://schemas.microsoft.com/office/drawing/2014/main" id="{5DB9D4BA-4BCB-5708-F7A7-1E55E18C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8" r="1880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3411-5BF6-604D-A1C4-5A7DAC43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661" y="2706624"/>
            <a:ext cx="6997148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0" i="0" dirty="0">
                <a:effectLst/>
                <a:latin typeface="Söhne"/>
              </a:rPr>
              <a:t>Glucose + Oxygen → Carbon Dioxide + Water</a:t>
            </a:r>
          </a:p>
          <a:p>
            <a:pPr marL="0" indent="0">
              <a:buNone/>
            </a:pPr>
            <a:endParaRPr lang="en-AU" sz="3200" b="0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C</a:t>
            </a:r>
            <a:r>
              <a:rPr lang="en-AU" sz="3200" b="0" i="0" baseline="-25000">
                <a:solidFill>
                  <a:srgbClr val="FF0000"/>
                </a:solidFill>
                <a:effectLst/>
                <a:latin typeface="Söhne"/>
              </a:rPr>
              <a:t>6</a:t>
            </a: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H</a:t>
            </a:r>
            <a:r>
              <a:rPr lang="en-AU" sz="3200" b="0" i="0" baseline="-25000">
                <a:solidFill>
                  <a:srgbClr val="FF0000"/>
                </a:solidFill>
                <a:effectLst/>
                <a:latin typeface="Söhne"/>
              </a:rPr>
              <a:t>12</a:t>
            </a: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O</a:t>
            </a:r>
            <a:r>
              <a:rPr lang="en-AU" sz="3200" b="0" i="0" baseline="-25000">
                <a:solidFill>
                  <a:srgbClr val="FF0000"/>
                </a:solidFill>
                <a:effectLst/>
                <a:latin typeface="Söhne"/>
              </a:rPr>
              <a:t>6</a:t>
            </a: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+ 6 O</a:t>
            </a:r>
            <a:r>
              <a:rPr lang="en-AU" sz="32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 → 6 CO</a:t>
            </a:r>
            <a:r>
              <a:rPr lang="en-AU" sz="32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 + 6 H</a:t>
            </a:r>
            <a:r>
              <a:rPr lang="en-AU" sz="32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O</a:t>
            </a:r>
          </a:p>
          <a:p>
            <a:pPr marL="0" indent="0">
              <a:buNone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88489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B3A1-9DCB-CAC8-2A5E-1E8F6A2D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0" y="762001"/>
            <a:ext cx="5738188" cy="1708242"/>
          </a:xfrm>
        </p:spPr>
        <p:txBody>
          <a:bodyPr anchor="ctr">
            <a:normAutofit/>
          </a:bodyPr>
          <a:lstStyle/>
          <a:p>
            <a:r>
              <a:rPr lang="en-AU" sz="7200" dirty="0">
                <a:solidFill>
                  <a:srgbClr val="FF0000"/>
                </a:solidFill>
              </a:rPr>
              <a:t>Corrosion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5132-EAF1-D2A4-0221-BCC8097B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2470244"/>
            <a:ext cx="6380921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4400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Definition</a:t>
            </a:r>
          </a:p>
          <a:p>
            <a:pPr marL="0" indent="0" algn="just">
              <a:buNone/>
            </a:pPr>
            <a:r>
              <a:rPr lang="en-AU" sz="3200" b="0" i="0" dirty="0">
                <a:effectLst/>
                <a:latin typeface="Söhne"/>
              </a:rPr>
              <a:t>Corrosion is the gradual wearing away or deterioration of a material, usually a metal, due to chemical reactions with its environment, often involving substances like oxygen or moisture.</a:t>
            </a:r>
            <a:endParaRPr lang="en-AU" sz="3200" dirty="0"/>
          </a:p>
        </p:txBody>
      </p:sp>
      <p:pic>
        <p:nvPicPr>
          <p:cNvPr id="5" name="Picture 4" descr="Woman meditating on a sofa">
            <a:extLst>
              <a:ext uri="{FF2B5EF4-FFF2-40B4-BE49-F238E27FC236}">
                <a16:creationId xmlns:a16="http://schemas.microsoft.com/office/drawing/2014/main" id="{ED6047C1-B929-4818-ECBB-1DDB3238C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9" r="2970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13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6" descr="Flask">
            <a:extLst>
              <a:ext uri="{FF2B5EF4-FFF2-40B4-BE49-F238E27FC236}">
                <a16:creationId xmlns:a16="http://schemas.microsoft.com/office/drawing/2014/main" id="{CD529D01-2379-E788-A955-47AF1A612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6E41B-319D-8B97-0A64-A19B7BDC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AU" sz="5400">
                <a:solidFill>
                  <a:srgbClr val="FFFFFF"/>
                </a:solidFill>
              </a:rPr>
              <a:t>Chemical reaction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4B598F-0162-1399-CD7A-D223388F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0" y="2798064"/>
            <a:ext cx="6827520" cy="34176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3600" dirty="0">
                <a:solidFill>
                  <a:srgbClr val="FFFFFF"/>
                </a:solidFill>
              </a:rPr>
              <a:t>Metal + oxygen </a:t>
            </a:r>
            <a:r>
              <a:rPr lang="en-AU" sz="3600" b="0" i="0" dirty="0">
                <a:solidFill>
                  <a:srgbClr val="FFFFFF"/>
                </a:solidFill>
                <a:effectLst/>
                <a:latin typeface="Söhne"/>
              </a:rPr>
              <a:t>→ Metal oxide</a:t>
            </a:r>
          </a:p>
          <a:p>
            <a:endParaRPr lang="en-AU" sz="2200" dirty="0">
              <a:solidFill>
                <a:srgbClr val="FFFFFF"/>
              </a:solidFill>
              <a:latin typeface="Söhne"/>
            </a:endParaRPr>
          </a:p>
          <a:p>
            <a:pPr marL="0" indent="0">
              <a:buNone/>
            </a:pPr>
            <a:r>
              <a:rPr lang="pt-BR" sz="3600" b="0" i="0" dirty="0">
                <a:solidFill>
                  <a:srgbClr val="FFFFFF"/>
                </a:solidFill>
                <a:effectLst/>
                <a:latin typeface="Söhne"/>
              </a:rPr>
              <a:t>Eg – Iron rusting </a:t>
            </a:r>
          </a:p>
          <a:p>
            <a:pPr marL="0" indent="0">
              <a:buNone/>
            </a:pPr>
            <a:r>
              <a:rPr lang="pt-BR" sz="3600" b="0" i="0">
                <a:solidFill>
                  <a:srgbClr val="FF0000"/>
                </a:solidFill>
                <a:effectLst/>
                <a:latin typeface="Söhne"/>
              </a:rPr>
              <a:t>4Fe 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Söhne"/>
              </a:rPr>
              <a:t>+ 3 O</a:t>
            </a:r>
            <a:r>
              <a:rPr lang="pt-BR" sz="36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Söhne"/>
              </a:rPr>
              <a:t> + 6 H</a:t>
            </a:r>
            <a:r>
              <a:rPr lang="pt-BR" sz="36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Söhne"/>
              </a:rPr>
              <a:t>O → 4 Fe(OH)</a:t>
            </a:r>
            <a:r>
              <a:rPr lang="pt-BR" sz="3600" b="0" i="0" baseline="-25000" dirty="0">
                <a:solidFill>
                  <a:srgbClr val="FF0000"/>
                </a:solidFill>
                <a:effectLst/>
                <a:latin typeface="Söhne"/>
              </a:rPr>
              <a:t>3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00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Söhne</vt:lpstr>
      <vt:lpstr>Office Theme</vt:lpstr>
      <vt:lpstr>Oxygen reactions   Combustion, Respiration and corrosion</vt:lpstr>
      <vt:lpstr>PowerPoint Presentation</vt:lpstr>
      <vt:lpstr>PowerPoint Presentation</vt:lpstr>
      <vt:lpstr>PowerPoint Presentation</vt:lpstr>
      <vt:lpstr>Common Combustion Reactions</vt:lpstr>
      <vt:lpstr>Respiration</vt:lpstr>
      <vt:lpstr>Aerobic Respiration</vt:lpstr>
      <vt:lpstr>Corrosion</vt:lpstr>
      <vt:lpstr>Chemical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reactions   Combustion, Respiration and corrosion</dc:title>
  <dc:creator>Daniel Crispin</dc:creator>
  <cp:lastModifiedBy>Daniel Crispin</cp:lastModifiedBy>
  <cp:revision>1</cp:revision>
  <dcterms:created xsi:type="dcterms:W3CDTF">2023-08-15T00:30:21Z</dcterms:created>
  <dcterms:modified xsi:type="dcterms:W3CDTF">2023-08-18T01:14:32Z</dcterms:modified>
</cp:coreProperties>
</file>