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9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929DBD-D773-497B-A5AA-5D12EB902980}" v="354" dt="2023-10-23T02:13:58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rispin" userId="a540685a-b759-4623-93f3-5ee9e3b7666d" providerId="ADAL" clId="{5E929DBD-D773-497B-A5AA-5D12EB902980}"/>
    <pc:docChg chg="undo redo custSel addSld delSld modSld">
      <pc:chgData name="Daniel Crispin" userId="a540685a-b759-4623-93f3-5ee9e3b7666d" providerId="ADAL" clId="{5E929DBD-D773-497B-A5AA-5D12EB902980}" dt="2023-10-23T02:14:31.612" v="1590" actId="26606"/>
      <pc:docMkLst>
        <pc:docMk/>
      </pc:docMkLst>
      <pc:sldChg chg="addSp modSp new mod setBg">
        <pc:chgData name="Daniel Crispin" userId="a540685a-b759-4623-93f3-5ee9e3b7666d" providerId="ADAL" clId="{5E929DBD-D773-497B-A5AA-5D12EB902980}" dt="2023-10-18T12:43:21.722" v="619" actId="113"/>
        <pc:sldMkLst>
          <pc:docMk/>
          <pc:sldMk cId="2762400625" sldId="256"/>
        </pc:sldMkLst>
        <pc:spChg chg="mod">
          <ac:chgData name="Daniel Crispin" userId="a540685a-b759-4623-93f3-5ee9e3b7666d" providerId="ADAL" clId="{5E929DBD-D773-497B-A5AA-5D12EB902980}" dt="2023-10-18T12:42:33.090" v="587" actId="26606"/>
          <ac:spMkLst>
            <pc:docMk/>
            <pc:sldMk cId="2762400625" sldId="256"/>
            <ac:spMk id="2" creationId="{4A5ECBEF-17E1-E8DB-8C34-45A87FDC5E87}"/>
          </ac:spMkLst>
        </pc:spChg>
        <pc:spChg chg="mod">
          <ac:chgData name="Daniel Crispin" userId="a540685a-b759-4623-93f3-5ee9e3b7666d" providerId="ADAL" clId="{5E929DBD-D773-497B-A5AA-5D12EB902980}" dt="2023-10-18T12:43:21.722" v="619" actId="113"/>
          <ac:spMkLst>
            <pc:docMk/>
            <pc:sldMk cId="2762400625" sldId="256"/>
            <ac:spMk id="3" creationId="{88C793D5-68B2-4C9F-2083-C1A614EDBC6E}"/>
          </ac:spMkLst>
        </pc:spChg>
        <pc:spChg chg="add">
          <ac:chgData name="Daniel Crispin" userId="a540685a-b759-4623-93f3-5ee9e3b7666d" providerId="ADAL" clId="{5E929DBD-D773-497B-A5AA-5D12EB902980}" dt="2023-10-18T12:42:33.090" v="587" actId="26606"/>
          <ac:spMkLst>
            <pc:docMk/>
            <pc:sldMk cId="2762400625" sldId="256"/>
            <ac:spMk id="8" creationId="{C2554CA6-288E-4202-BC52-2E5A8F0C0AED}"/>
          </ac:spMkLst>
        </pc:spChg>
        <pc:spChg chg="add">
          <ac:chgData name="Daniel Crispin" userId="a540685a-b759-4623-93f3-5ee9e3b7666d" providerId="ADAL" clId="{5E929DBD-D773-497B-A5AA-5D12EB902980}" dt="2023-10-18T12:42:33.090" v="587" actId="26606"/>
          <ac:spMkLst>
            <pc:docMk/>
            <pc:sldMk cId="2762400625" sldId="256"/>
            <ac:spMk id="10" creationId="{B10BB131-AC8E-4A8E-A5D1-36260F720C3B}"/>
          </ac:spMkLst>
        </pc:spChg>
        <pc:spChg chg="add">
          <ac:chgData name="Daniel Crispin" userId="a540685a-b759-4623-93f3-5ee9e3b7666d" providerId="ADAL" clId="{5E929DBD-D773-497B-A5AA-5D12EB902980}" dt="2023-10-18T12:42:33.090" v="587" actId="26606"/>
          <ac:spMkLst>
            <pc:docMk/>
            <pc:sldMk cId="2762400625" sldId="256"/>
            <ac:spMk id="12" creationId="{5B7778FC-632E-4DCA-A7CB-0D7731CCF970}"/>
          </ac:spMkLst>
        </pc:spChg>
        <pc:spChg chg="add">
          <ac:chgData name="Daniel Crispin" userId="a540685a-b759-4623-93f3-5ee9e3b7666d" providerId="ADAL" clId="{5E929DBD-D773-497B-A5AA-5D12EB902980}" dt="2023-10-18T12:42:33.090" v="587" actId="26606"/>
          <ac:spMkLst>
            <pc:docMk/>
            <pc:sldMk cId="2762400625" sldId="256"/>
            <ac:spMk id="14" creationId="{FA23A907-97FB-4A8F-880A-DD77401C4296}"/>
          </ac:spMkLst>
        </pc:spChg>
      </pc:sldChg>
      <pc:sldChg chg="addSp delSp modSp new mod setBg setClrOvrMap">
        <pc:chgData name="Daniel Crispin" userId="a540685a-b759-4623-93f3-5ee9e3b7666d" providerId="ADAL" clId="{5E929DBD-D773-497B-A5AA-5D12EB902980}" dt="2023-10-23T02:14:31.612" v="1590" actId="26606"/>
        <pc:sldMkLst>
          <pc:docMk/>
          <pc:sldMk cId="3259033331" sldId="257"/>
        </pc:sldMkLst>
        <pc:spChg chg="mod">
          <ac:chgData name="Daniel Crispin" userId="a540685a-b759-4623-93f3-5ee9e3b7666d" providerId="ADAL" clId="{5E929DBD-D773-497B-A5AA-5D12EB902980}" dt="2023-10-23T02:14:31.612" v="1590" actId="26606"/>
          <ac:spMkLst>
            <pc:docMk/>
            <pc:sldMk cId="3259033331" sldId="257"/>
            <ac:spMk id="2" creationId="{E4664BE0-28BD-7310-430D-6FD964BB5D5D}"/>
          </ac:spMkLst>
        </pc:spChg>
        <pc:spChg chg="del mod">
          <ac:chgData name="Daniel Crispin" userId="a540685a-b759-4623-93f3-5ee9e3b7666d" providerId="ADAL" clId="{5E929DBD-D773-497B-A5AA-5D12EB902980}" dt="2023-10-18T12:43:36.614" v="621" actId="26606"/>
          <ac:spMkLst>
            <pc:docMk/>
            <pc:sldMk cId="3259033331" sldId="257"/>
            <ac:spMk id="3" creationId="{8B5FDA3E-B23E-0EBA-4D76-46485F7583C1}"/>
          </ac:spMkLst>
        </pc:spChg>
        <pc:spChg chg="add del">
          <ac:chgData name="Daniel Crispin" userId="a540685a-b759-4623-93f3-5ee9e3b7666d" providerId="ADAL" clId="{5E929DBD-D773-497B-A5AA-5D12EB902980}" dt="2023-10-23T02:14:31.612" v="1590" actId="26606"/>
          <ac:spMkLst>
            <pc:docMk/>
            <pc:sldMk cId="3259033331" sldId="257"/>
            <ac:spMk id="9" creationId="{35DB3719-6FDC-4E5D-891D-FF40B7300F64}"/>
          </ac:spMkLst>
        </pc:spChg>
        <pc:spChg chg="add del">
          <ac:chgData name="Daniel Crispin" userId="a540685a-b759-4623-93f3-5ee9e3b7666d" providerId="ADAL" clId="{5E929DBD-D773-497B-A5AA-5D12EB902980}" dt="2023-10-23T02:14:31.612" v="1590" actId="26606"/>
          <ac:spMkLst>
            <pc:docMk/>
            <pc:sldMk cId="3259033331" sldId="257"/>
            <ac:spMk id="11" creationId="{E0CBAC23-2E3F-4A90-BA59-F8299F6A5439}"/>
          </ac:spMkLst>
        </pc:spChg>
        <pc:spChg chg="add">
          <ac:chgData name="Daniel Crispin" userId="a540685a-b759-4623-93f3-5ee9e3b7666d" providerId="ADAL" clId="{5E929DBD-D773-497B-A5AA-5D12EB902980}" dt="2023-10-23T02:14:31.612" v="1590" actId="26606"/>
          <ac:spMkLst>
            <pc:docMk/>
            <pc:sldMk cId="3259033331" sldId="257"/>
            <ac:spMk id="17" creationId="{9228552E-C8B1-4A80-8448-0787CE0FC704}"/>
          </ac:spMkLst>
        </pc:spChg>
        <pc:graphicFrameChg chg="add mod modGraphic">
          <ac:chgData name="Daniel Crispin" userId="a540685a-b759-4623-93f3-5ee9e3b7666d" providerId="ADAL" clId="{5E929DBD-D773-497B-A5AA-5D12EB902980}" dt="2023-10-23T02:14:31.612" v="1590" actId="26606"/>
          <ac:graphicFrameMkLst>
            <pc:docMk/>
            <pc:sldMk cId="3259033331" sldId="257"/>
            <ac:graphicFrameMk id="5" creationId="{0B742802-EF87-9128-3F23-4C3D83073104}"/>
          </ac:graphicFrameMkLst>
        </pc:graphicFrameChg>
        <pc:picChg chg="add">
          <ac:chgData name="Daniel Crispin" userId="a540685a-b759-4623-93f3-5ee9e3b7666d" providerId="ADAL" clId="{5E929DBD-D773-497B-A5AA-5D12EB902980}" dt="2023-10-23T02:14:31.612" v="1590" actId="26606"/>
          <ac:picMkLst>
            <pc:docMk/>
            <pc:sldMk cId="3259033331" sldId="257"/>
            <ac:picMk id="13" creationId="{605E6B19-4E79-5B32-9601-6AEA8CDE0EFD}"/>
          </ac:picMkLst>
        </pc:picChg>
      </pc:sldChg>
      <pc:sldChg chg="addSp delSp modSp new mod setBg">
        <pc:chgData name="Daniel Crispin" userId="a540685a-b759-4623-93f3-5ee9e3b7666d" providerId="ADAL" clId="{5E929DBD-D773-497B-A5AA-5D12EB902980}" dt="2023-10-18T12:43:45.174" v="622" actId="26606"/>
        <pc:sldMkLst>
          <pc:docMk/>
          <pc:sldMk cId="3925904115" sldId="258"/>
        </pc:sldMkLst>
        <pc:spChg chg="mod">
          <ac:chgData name="Daniel Crispin" userId="a540685a-b759-4623-93f3-5ee9e3b7666d" providerId="ADAL" clId="{5E929DBD-D773-497B-A5AA-5D12EB902980}" dt="2023-10-18T12:43:45.174" v="622" actId="26606"/>
          <ac:spMkLst>
            <pc:docMk/>
            <pc:sldMk cId="3925904115" sldId="258"/>
            <ac:spMk id="2" creationId="{09363AEA-12E9-4C0A-A028-17BC50033B4F}"/>
          </ac:spMkLst>
        </pc:spChg>
        <pc:spChg chg="del">
          <ac:chgData name="Daniel Crispin" userId="a540685a-b759-4623-93f3-5ee9e3b7666d" providerId="ADAL" clId="{5E929DBD-D773-497B-A5AA-5D12EB902980}" dt="2023-10-18T12:43:45.174" v="622" actId="26606"/>
          <ac:spMkLst>
            <pc:docMk/>
            <pc:sldMk cId="3925904115" sldId="258"/>
            <ac:spMk id="3" creationId="{4BF60602-8C11-4BA1-783D-4B9F7EF74898}"/>
          </ac:spMkLst>
        </pc:spChg>
        <pc:spChg chg="add">
          <ac:chgData name="Daniel Crispin" userId="a540685a-b759-4623-93f3-5ee9e3b7666d" providerId="ADAL" clId="{5E929DBD-D773-497B-A5AA-5D12EB902980}" dt="2023-10-18T12:43:45.174" v="622" actId="26606"/>
          <ac:spMkLst>
            <pc:docMk/>
            <pc:sldMk cId="3925904115" sldId="258"/>
            <ac:spMk id="1031" creationId="{A4AC5506-6312-4701-8D3C-40187889A947}"/>
          </ac:spMkLst>
        </pc:spChg>
        <pc:picChg chg="add mod">
          <ac:chgData name="Daniel Crispin" userId="a540685a-b759-4623-93f3-5ee9e3b7666d" providerId="ADAL" clId="{5E929DBD-D773-497B-A5AA-5D12EB902980}" dt="2023-10-18T12:43:45.174" v="622" actId="26606"/>
          <ac:picMkLst>
            <pc:docMk/>
            <pc:sldMk cId="3925904115" sldId="258"/>
            <ac:picMk id="1026" creationId="{A6E98359-874F-8CE3-EBF5-F7D6C0AD3ED8}"/>
          </ac:picMkLst>
        </pc:picChg>
      </pc:sldChg>
      <pc:sldChg chg="addSp new">
        <pc:chgData name="Daniel Crispin" userId="a540685a-b759-4623-93f3-5ee9e3b7666d" providerId="ADAL" clId="{5E929DBD-D773-497B-A5AA-5D12EB902980}" dt="2023-10-18T12:17:23.355" v="8"/>
        <pc:sldMkLst>
          <pc:docMk/>
          <pc:sldMk cId="2886189752" sldId="259"/>
        </pc:sldMkLst>
        <pc:picChg chg="add">
          <ac:chgData name="Daniel Crispin" userId="a540685a-b759-4623-93f3-5ee9e3b7666d" providerId="ADAL" clId="{5E929DBD-D773-497B-A5AA-5D12EB902980}" dt="2023-10-18T12:17:23.355" v="8"/>
          <ac:picMkLst>
            <pc:docMk/>
            <pc:sldMk cId="2886189752" sldId="259"/>
            <ac:picMk id="2050" creationId="{EAD4176A-04B0-9219-3DAF-D364E287F4A8}"/>
          </ac:picMkLst>
        </pc:picChg>
      </pc:sldChg>
      <pc:sldChg chg="addSp modSp new mod setBg">
        <pc:chgData name="Daniel Crispin" userId="a540685a-b759-4623-93f3-5ee9e3b7666d" providerId="ADAL" clId="{5E929DBD-D773-497B-A5AA-5D12EB902980}" dt="2023-10-18T13:03:27.270" v="1058" actId="27636"/>
        <pc:sldMkLst>
          <pc:docMk/>
          <pc:sldMk cId="3098110297" sldId="260"/>
        </pc:sldMkLst>
        <pc:spChg chg="mod">
          <ac:chgData name="Daniel Crispin" userId="a540685a-b759-4623-93f3-5ee9e3b7666d" providerId="ADAL" clId="{5E929DBD-D773-497B-A5AA-5D12EB902980}" dt="2023-10-18T12:43:28.649" v="620" actId="26606"/>
          <ac:spMkLst>
            <pc:docMk/>
            <pc:sldMk cId="3098110297" sldId="260"/>
            <ac:spMk id="2" creationId="{7F1D2B1D-3756-1923-C54D-9EEDB079C169}"/>
          </ac:spMkLst>
        </pc:spChg>
        <pc:spChg chg="mod">
          <ac:chgData name="Daniel Crispin" userId="a540685a-b759-4623-93f3-5ee9e3b7666d" providerId="ADAL" clId="{5E929DBD-D773-497B-A5AA-5D12EB902980}" dt="2023-10-18T13:03:27.270" v="1058" actId="27636"/>
          <ac:spMkLst>
            <pc:docMk/>
            <pc:sldMk cId="3098110297" sldId="260"/>
            <ac:spMk id="3" creationId="{2BB105B0-583A-A6EE-BE25-67EA5B84D0DC}"/>
          </ac:spMkLst>
        </pc:spChg>
        <pc:spChg chg="add">
          <ac:chgData name="Daniel Crispin" userId="a540685a-b759-4623-93f3-5ee9e3b7666d" providerId="ADAL" clId="{5E929DBD-D773-497B-A5AA-5D12EB902980}" dt="2023-10-18T12:43:28.649" v="620" actId="26606"/>
          <ac:spMkLst>
            <pc:docMk/>
            <pc:sldMk cId="3098110297" sldId="260"/>
            <ac:spMk id="8" creationId="{C2554CA6-288E-4202-BC52-2E5A8F0C0AED}"/>
          </ac:spMkLst>
        </pc:spChg>
        <pc:spChg chg="add">
          <ac:chgData name="Daniel Crispin" userId="a540685a-b759-4623-93f3-5ee9e3b7666d" providerId="ADAL" clId="{5E929DBD-D773-497B-A5AA-5D12EB902980}" dt="2023-10-18T12:43:28.649" v="620" actId="26606"/>
          <ac:spMkLst>
            <pc:docMk/>
            <pc:sldMk cId="3098110297" sldId="260"/>
            <ac:spMk id="10" creationId="{B10BB131-AC8E-4A8E-A5D1-36260F720C3B}"/>
          </ac:spMkLst>
        </pc:spChg>
        <pc:spChg chg="add">
          <ac:chgData name="Daniel Crispin" userId="a540685a-b759-4623-93f3-5ee9e3b7666d" providerId="ADAL" clId="{5E929DBD-D773-497B-A5AA-5D12EB902980}" dt="2023-10-18T12:43:28.649" v="620" actId="26606"/>
          <ac:spMkLst>
            <pc:docMk/>
            <pc:sldMk cId="3098110297" sldId="260"/>
            <ac:spMk id="12" creationId="{5B7778FC-632E-4DCA-A7CB-0D7731CCF970}"/>
          </ac:spMkLst>
        </pc:spChg>
        <pc:spChg chg="add">
          <ac:chgData name="Daniel Crispin" userId="a540685a-b759-4623-93f3-5ee9e3b7666d" providerId="ADAL" clId="{5E929DBD-D773-497B-A5AA-5D12EB902980}" dt="2023-10-18T12:43:28.649" v="620" actId="26606"/>
          <ac:spMkLst>
            <pc:docMk/>
            <pc:sldMk cId="3098110297" sldId="260"/>
            <ac:spMk id="14" creationId="{FA23A907-97FB-4A8F-880A-DD77401C4296}"/>
          </ac:spMkLst>
        </pc:spChg>
      </pc:sldChg>
      <pc:sldChg chg="addSp modSp new mod setBg addAnim">
        <pc:chgData name="Daniel Crispin" userId="a540685a-b759-4623-93f3-5ee9e3b7666d" providerId="ADAL" clId="{5E929DBD-D773-497B-A5AA-5D12EB902980}" dt="2023-10-18T12:49:56.123" v="695" actId="1076"/>
        <pc:sldMkLst>
          <pc:docMk/>
          <pc:sldMk cId="3378903579" sldId="261"/>
        </pc:sldMkLst>
        <pc:spChg chg="mod">
          <ac:chgData name="Daniel Crispin" userId="a540685a-b759-4623-93f3-5ee9e3b7666d" providerId="ADAL" clId="{5E929DBD-D773-497B-A5AA-5D12EB902980}" dt="2023-10-18T12:49:17.885" v="691" actId="26606"/>
          <ac:spMkLst>
            <pc:docMk/>
            <pc:sldMk cId="3378903579" sldId="261"/>
            <ac:spMk id="2" creationId="{11B97AE6-F03D-B8A2-1625-A50B73305C63}"/>
          </ac:spMkLst>
        </pc:spChg>
        <pc:spChg chg="mod">
          <ac:chgData name="Daniel Crispin" userId="a540685a-b759-4623-93f3-5ee9e3b7666d" providerId="ADAL" clId="{5E929DBD-D773-497B-A5AA-5D12EB902980}" dt="2023-10-18T12:49:17.885" v="691" actId="26606"/>
          <ac:spMkLst>
            <pc:docMk/>
            <pc:sldMk cId="3378903579" sldId="261"/>
            <ac:spMk id="3" creationId="{EF291360-F379-9D97-D4E7-61F0511D370F}"/>
          </ac:spMkLst>
        </pc:spChg>
        <pc:spChg chg="add">
          <ac:chgData name="Daniel Crispin" userId="a540685a-b759-4623-93f3-5ee9e3b7666d" providerId="ADAL" clId="{5E929DBD-D773-497B-A5AA-5D12EB902980}" dt="2023-10-18T12:49:17.885" v="691" actId="26606"/>
          <ac:spMkLst>
            <pc:docMk/>
            <pc:sldMk cId="3378903579" sldId="261"/>
            <ac:spMk id="3079" creationId="{362D44EE-C852-4460-B8B5-C4F2BC20510C}"/>
          </ac:spMkLst>
        </pc:spChg>
        <pc:spChg chg="add">
          <ac:chgData name="Daniel Crispin" userId="a540685a-b759-4623-93f3-5ee9e3b7666d" providerId="ADAL" clId="{5E929DBD-D773-497B-A5AA-5D12EB902980}" dt="2023-10-18T12:49:17.885" v="691" actId="26606"/>
          <ac:spMkLst>
            <pc:docMk/>
            <pc:sldMk cId="3378903579" sldId="261"/>
            <ac:spMk id="3081" creationId="{658970D8-8D1D-4B5C-894B-E871CC86543D}"/>
          </ac:spMkLst>
        </pc:spChg>
        <pc:spChg chg="add">
          <ac:chgData name="Daniel Crispin" userId="a540685a-b759-4623-93f3-5ee9e3b7666d" providerId="ADAL" clId="{5E929DBD-D773-497B-A5AA-5D12EB902980}" dt="2023-10-18T12:49:17.885" v="691" actId="26606"/>
          <ac:spMkLst>
            <pc:docMk/>
            <pc:sldMk cId="3378903579" sldId="261"/>
            <ac:spMk id="3083" creationId="{F227E5B6-9132-43CA-B503-37A18562ADF2}"/>
          </ac:spMkLst>
        </pc:spChg>
        <pc:spChg chg="add">
          <ac:chgData name="Daniel Crispin" userId="a540685a-b759-4623-93f3-5ee9e3b7666d" providerId="ADAL" clId="{5E929DBD-D773-497B-A5AA-5D12EB902980}" dt="2023-10-18T12:49:17.885" v="691" actId="26606"/>
          <ac:spMkLst>
            <pc:docMk/>
            <pc:sldMk cId="3378903579" sldId="261"/>
            <ac:spMk id="3085" creationId="{03C2051E-A88D-48E5-BACF-AAED17892722}"/>
          </ac:spMkLst>
        </pc:spChg>
        <pc:spChg chg="add">
          <ac:chgData name="Daniel Crispin" userId="a540685a-b759-4623-93f3-5ee9e3b7666d" providerId="ADAL" clId="{5E929DBD-D773-497B-A5AA-5D12EB902980}" dt="2023-10-18T12:49:17.885" v="691" actId="26606"/>
          <ac:spMkLst>
            <pc:docMk/>
            <pc:sldMk cId="3378903579" sldId="261"/>
            <ac:spMk id="3087" creationId="{7821A508-2985-4905-874A-527429BAABFA}"/>
          </ac:spMkLst>
        </pc:spChg>
        <pc:spChg chg="add">
          <ac:chgData name="Daniel Crispin" userId="a540685a-b759-4623-93f3-5ee9e3b7666d" providerId="ADAL" clId="{5E929DBD-D773-497B-A5AA-5D12EB902980}" dt="2023-10-18T12:49:17.885" v="691" actId="26606"/>
          <ac:spMkLst>
            <pc:docMk/>
            <pc:sldMk cId="3378903579" sldId="261"/>
            <ac:spMk id="3089" creationId="{D2929CB1-0E3C-4B2D-ADC5-0154FB33BA44}"/>
          </ac:spMkLst>
        </pc:spChg>
        <pc:spChg chg="add">
          <ac:chgData name="Daniel Crispin" userId="a540685a-b759-4623-93f3-5ee9e3b7666d" providerId="ADAL" clId="{5E929DBD-D773-497B-A5AA-5D12EB902980}" dt="2023-10-18T12:49:17.885" v="691" actId="26606"/>
          <ac:spMkLst>
            <pc:docMk/>
            <pc:sldMk cId="3378903579" sldId="261"/>
            <ac:spMk id="3091" creationId="{5F2F0C84-BE8C-4DC2-A6D3-30349A801D5C}"/>
          </ac:spMkLst>
        </pc:spChg>
        <pc:picChg chg="add mod">
          <ac:chgData name="Daniel Crispin" userId="a540685a-b759-4623-93f3-5ee9e3b7666d" providerId="ADAL" clId="{5E929DBD-D773-497B-A5AA-5D12EB902980}" dt="2023-10-18T12:49:56.123" v="695" actId="1076"/>
          <ac:picMkLst>
            <pc:docMk/>
            <pc:sldMk cId="3378903579" sldId="261"/>
            <ac:picMk id="5" creationId="{F29DCF69-756B-6296-03AB-F8C8DAC22920}"/>
          </ac:picMkLst>
        </pc:picChg>
        <pc:picChg chg="add mod">
          <ac:chgData name="Daniel Crispin" userId="a540685a-b759-4623-93f3-5ee9e3b7666d" providerId="ADAL" clId="{5E929DBD-D773-497B-A5AA-5D12EB902980}" dt="2023-10-18T12:49:17.885" v="691" actId="26606"/>
          <ac:picMkLst>
            <pc:docMk/>
            <pc:sldMk cId="3378903579" sldId="261"/>
            <ac:picMk id="3074" creationId="{9804CD4E-551B-814F-65EA-3109615FE07E}"/>
          </ac:picMkLst>
        </pc:picChg>
      </pc:sldChg>
      <pc:sldChg chg="addSp delSp modSp new mod setBg">
        <pc:chgData name="Daniel Crispin" userId="a540685a-b759-4623-93f3-5ee9e3b7666d" providerId="ADAL" clId="{5E929DBD-D773-497B-A5AA-5D12EB902980}" dt="2023-10-18T13:04:11.470" v="1060" actId="1076"/>
        <pc:sldMkLst>
          <pc:docMk/>
          <pc:sldMk cId="1077186725" sldId="262"/>
        </pc:sldMkLst>
        <pc:spChg chg="mod">
          <ac:chgData name="Daniel Crispin" userId="a540685a-b759-4623-93f3-5ee9e3b7666d" providerId="ADAL" clId="{5E929DBD-D773-497B-A5AA-5D12EB902980}" dt="2023-10-18T13:02:59.469" v="1049" actId="26606"/>
          <ac:spMkLst>
            <pc:docMk/>
            <pc:sldMk cId="1077186725" sldId="262"/>
            <ac:spMk id="2" creationId="{BD9F52DD-309B-591F-8076-1E0DC9841D5D}"/>
          </ac:spMkLst>
        </pc:spChg>
        <pc:spChg chg="del mod ord">
          <ac:chgData name="Daniel Crispin" userId="a540685a-b759-4623-93f3-5ee9e3b7666d" providerId="ADAL" clId="{5E929DBD-D773-497B-A5AA-5D12EB902980}" dt="2023-10-18T13:04:06.544" v="1059" actId="478"/>
          <ac:spMkLst>
            <pc:docMk/>
            <pc:sldMk cId="1077186725" sldId="262"/>
            <ac:spMk id="3" creationId="{B48B1A4B-7635-E692-3B0D-435B90C5F45D}"/>
          </ac:spMkLst>
        </pc:spChg>
        <pc:spChg chg="add del">
          <ac:chgData name="Daniel Crispin" userId="a540685a-b759-4623-93f3-5ee9e3b7666d" providerId="ADAL" clId="{5E929DBD-D773-497B-A5AA-5D12EB902980}" dt="2023-10-18T13:02:43.005" v="1039" actId="26606"/>
          <ac:spMkLst>
            <pc:docMk/>
            <pc:sldMk cId="1077186725" sldId="262"/>
            <ac:spMk id="14" creationId="{0550F5B9-399F-4FAD-AE6C-ED65F9A43A74}"/>
          </ac:spMkLst>
        </pc:spChg>
        <pc:spChg chg="add del">
          <ac:chgData name="Daniel Crispin" userId="a540685a-b759-4623-93f3-5ee9e3b7666d" providerId="ADAL" clId="{5E929DBD-D773-497B-A5AA-5D12EB902980}" dt="2023-10-18T13:02:43.005" v="1039" actId="26606"/>
          <ac:spMkLst>
            <pc:docMk/>
            <pc:sldMk cId="1077186725" sldId="262"/>
            <ac:spMk id="16" creationId="{C062E60F-5CD4-4268-8359-8076634680E5}"/>
          </ac:spMkLst>
        </pc:spChg>
        <pc:spChg chg="add del">
          <ac:chgData name="Daniel Crispin" userId="a540685a-b759-4623-93f3-5ee9e3b7666d" providerId="ADAL" clId="{5E929DBD-D773-497B-A5AA-5D12EB902980}" dt="2023-10-18T13:02:43.005" v="1039" actId="26606"/>
          <ac:spMkLst>
            <pc:docMk/>
            <pc:sldMk cId="1077186725" sldId="262"/>
            <ac:spMk id="18" creationId="{BB341EC3-1810-4D33-BA3F-E2D0AA0ECFB6}"/>
          </ac:spMkLst>
        </pc:spChg>
        <pc:spChg chg="add del">
          <ac:chgData name="Daniel Crispin" userId="a540685a-b759-4623-93f3-5ee9e3b7666d" providerId="ADAL" clId="{5E929DBD-D773-497B-A5AA-5D12EB902980}" dt="2023-10-18T13:02:43.005" v="1039" actId="26606"/>
          <ac:spMkLst>
            <pc:docMk/>
            <pc:sldMk cId="1077186725" sldId="262"/>
            <ac:spMk id="20" creationId="{10127CDE-2B99-47A8-BB3C-7D17519105E0}"/>
          </ac:spMkLst>
        </pc:spChg>
        <pc:spChg chg="add del">
          <ac:chgData name="Daniel Crispin" userId="a540685a-b759-4623-93f3-5ee9e3b7666d" providerId="ADAL" clId="{5E929DBD-D773-497B-A5AA-5D12EB902980}" dt="2023-10-18T13:02:44.022" v="1041" actId="26606"/>
          <ac:spMkLst>
            <pc:docMk/>
            <pc:sldMk cId="1077186725" sldId="262"/>
            <ac:spMk id="22" creationId="{26FF42C2-EA15-4154-B242-E98E88CED99C}"/>
          </ac:spMkLst>
        </pc:spChg>
        <pc:spChg chg="add del">
          <ac:chgData name="Daniel Crispin" userId="a540685a-b759-4623-93f3-5ee9e3b7666d" providerId="ADAL" clId="{5E929DBD-D773-497B-A5AA-5D12EB902980}" dt="2023-10-18T13:02:44.022" v="1041" actId="26606"/>
          <ac:spMkLst>
            <pc:docMk/>
            <pc:sldMk cId="1077186725" sldId="262"/>
            <ac:spMk id="23" creationId="{D79DE9F7-28C4-4856-BA57-D696E124C137}"/>
          </ac:spMkLst>
        </pc:spChg>
        <pc:spChg chg="add del">
          <ac:chgData name="Daniel Crispin" userId="a540685a-b759-4623-93f3-5ee9e3b7666d" providerId="ADAL" clId="{5E929DBD-D773-497B-A5AA-5D12EB902980}" dt="2023-10-18T13:02:44.022" v="1041" actId="26606"/>
          <ac:spMkLst>
            <pc:docMk/>
            <pc:sldMk cId="1077186725" sldId="262"/>
            <ac:spMk id="24" creationId="{E1F9ED9C-121B-44C6-A308-5824769C40D5}"/>
          </ac:spMkLst>
        </pc:spChg>
        <pc:spChg chg="add del">
          <ac:chgData name="Daniel Crispin" userId="a540685a-b759-4623-93f3-5ee9e3b7666d" providerId="ADAL" clId="{5E929DBD-D773-497B-A5AA-5D12EB902980}" dt="2023-10-18T13:02:44.022" v="1041" actId="26606"/>
          <ac:spMkLst>
            <pc:docMk/>
            <pc:sldMk cId="1077186725" sldId="262"/>
            <ac:spMk id="25" creationId="{4A5F8185-F27B-4E99-A06C-007336FE3F2D}"/>
          </ac:spMkLst>
        </pc:spChg>
        <pc:spChg chg="add del">
          <ac:chgData name="Daniel Crispin" userId="a540685a-b759-4623-93f3-5ee9e3b7666d" providerId="ADAL" clId="{5E929DBD-D773-497B-A5AA-5D12EB902980}" dt="2023-10-18T13:02:46.029" v="1043" actId="26606"/>
          <ac:spMkLst>
            <pc:docMk/>
            <pc:sldMk cId="1077186725" sldId="262"/>
            <ac:spMk id="27" creationId="{09C509D2-0C1A-47B8-89C1-D3AB17D45256}"/>
          </ac:spMkLst>
        </pc:spChg>
        <pc:spChg chg="add del">
          <ac:chgData name="Daniel Crispin" userId="a540685a-b759-4623-93f3-5ee9e3b7666d" providerId="ADAL" clId="{5E929DBD-D773-497B-A5AA-5D12EB902980}" dt="2023-10-18T13:02:59.469" v="1049" actId="26606"/>
          <ac:spMkLst>
            <pc:docMk/>
            <pc:sldMk cId="1077186725" sldId="262"/>
            <ac:spMk id="29" creationId="{A016CB47-C4D4-4332-9ED0-DBB916252F76}"/>
          </ac:spMkLst>
        </pc:spChg>
        <pc:spChg chg="add del">
          <ac:chgData name="Daniel Crispin" userId="a540685a-b759-4623-93f3-5ee9e3b7666d" providerId="ADAL" clId="{5E929DBD-D773-497B-A5AA-5D12EB902980}" dt="2023-10-18T13:02:59.469" v="1049" actId="26606"/>
          <ac:spMkLst>
            <pc:docMk/>
            <pc:sldMk cId="1077186725" sldId="262"/>
            <ac:spMk id="30" creationId="{95C8260E-968F-44E8-A823-ABB431311926}"/>
          </ac:spMkLst>
        </pc:spChg>
        <pc:spChg chg="add del">
          <ac:chgData name="Daniel Crispin" userId="a540685a-b759-4623-93f3-5ee9e3b7666d" providerId="ADAL" clId="{5E929DBD-D773-497B-A5AA-5D12EB902980}" dt="2023-10-18T13:02:59.469" v="1049" actId="26606"/>
          <ac:spMkLst>
            <pc:docMk/>
            <pc:sldMk cId="1077186725" sldId="262"/>
            <ac:spMk id="31" creationId="{2C1BBA94-3F40-40AA-8BB9-E69E25E537C1}"/>
          </ac:spMkLst>
        </pc:spChg>
        <pc:spChg chg="add del">
          <ac:chgData name="Daniel Crispin" userId="a540685a-b759-4623-93f3-5ee9e3b7666d" providerId="ADAL" clId="{5E929DBD-D773-497B-A5AA-5D12EB902980}" dt="2023-10-18T13:02:59.469" v="1049" actId="26606"/>
          <ac:spMkLst>
            <pc:docMk/>
            <pc:sldMk cId="1077186725" sldId="262"/>
            <ac:spMk id="32" creationId="{FE43805F-24A6-46A4-B19B-54F28347355C}"/>
          </ac:spMkLst>
        </pc:spChg>
        <pc:picChg chg="add mod ord">
          <ac:chgData name="Daniel Crispin" userId="a540685a-b759-4623-93f3-5ee9e3b7666d" providerId="ADAL" clId="{5E929DBD-D773-497B-A5AA-5D12EB902980}" dt="2023-10-18T13:04:11.470" v="1060" actId="1076"/>
          <ac:picMkLst>
            <pc:docMk/>
            <pc:sldMk cId="1077186725" sldId="262"/>
            <ac:picMk id="5" creationId="{B778B0D2-EB58-ACA2-1DB0-35D06B20C070}"/>
          </ac:picMkLst>
        </pc:picChg>
        <pc:picChg chg="add mod ord">
          <ac:chgData name="Daniel Crispin" userId="a540685a-b759-4623-93f3-5ee9e3b7666d" providerId="ADAL" clId="{5E929DBD-D773-497B-A5AA-5D12EB902980}" dt="2023-10-18T13:02:59.469" v="1049" actId="26606"/>
          <ac:picMkLst>
            <pc:docMk/>
            <pc:sldMk cId="1077186725" sldId="262"/>
            <ac:picMk id="7" creationId="{201E8145-0FE4-88A7-5682-9C7A882B400D}"/>
          </ac:picMkLst>
        </pc:picChg>
        <pc:picChg chg="add mod">
          <ac:chgData name="Daniel Crispin" userId="a540685a-b759-4623-93f3-5ee9e3b7666d" providerId="ADAL" clId="{5E929DBD-D773-497B-A5AA-5D12EB902980}" dt="2023-10-18T13:02:59.469" v="1049" actId="26606"/>
          <ac:picMkLst>
            <pc:docMk/>
            <pc:sldMk cId="1077186725" sldId="262"/>
            <ac:picMk id="9" creationId="{186AF7FC-F501-FDD0-9BDC-866E462DAED0}"/>
          </ac:picMkLst>
        </pc:picChg>
      </pc:sldChg>
      <pc:sldChg chg="addSp delSp modSp new mod setBg">
        <pc:chgData name="Daniel Crispin" userId="a540685a-b759-4623-93f3-5ee9e3b7666d" providerId="ADAL" clId="{5E929DBD-D773-497B-A5AA-5D12EB902980}" dt="2023-10-23T02:07:38.714" v="1548" actId="20577"/>
        <pc:sldMkLst>
          <pc:docMk/>
          <pc:sldMk cId="1696973680" sldId="263"/>
        </pc:sldMkLst>
        <pc:spChg chg="add mod">
          <ac:chgData name="Daniel Crispin" userId="a540685a-b759-4623-93f3-5ee9e3b7666d" providerId="ADAL" clId="{5E929DBD-D773-497B-A5AA-5D12EB902980}" dt="2023-10-23T02:07:38.714" v="1548" actId="20577"/>
          <ac:spMkLst>
            <pc:docMk/>
            <pc:sldMk cId="1696973680" sldId="263"/>
            <ac:spMk id="3" creationId="{FC0F5B1E-5293-31CF-AD3D-14DCAD05D280}"/>
          </ac:spMkLst>
        </pc:spChg>
        <pc:spChg chg="add del">
          <ac:chgData name="Daniel Crispin" userId="a540685a-b759-4623-93f3-5ee9e3b7666d" providerId="ADAL" clId="{5E929DBD-D773-497B-A5AA-5D12EB902980}" dt="2023-10-23T02:07:03.869" v="1502" actId="26606"/>
          <ac:spMkLst>
            <pc:docMk/>
            <pc:sldMk cId="1696973680" sldId="263"/>
            <ac:spMk id="9" creationId="{8FC9BE17-9A7B-462D-AE50-3D8777387304}"/>
          </ac:spMkLst>
        </pc:spChg>
        <pc:spChg chg="add del">
          <ac:chgData name="Daniel Crispin" userId="a540685a-b759-4623-93f3-5ee9e3b7666d" providerId="ADAL" clId="{5E929DBD-D773-497B-A5AA-5D12EB902980}" dt="2023-10-23T02:07:03.869" v="1502" actId="26606"/>
          <ac:spMkLst>
            <pc:docMk/>
            <pc:sldMk cId="1696973680" sldId="263"/>
            <ac:spMk id="11" creationId="{3EBE8569-6AEC-4B8C-8D53-2DE337CDBA65}"/>
          </ac:spMkLst>
        </pc:spChg>
        <pc:spChg chg="add del">
          <ac:chgData name="Daniel Crispin" userId="a540685a-b759-4623-93f3-5ee9e3b7666d" providerId="ADAL" clId="{5E929DBD-D773-497B-A5AA-5D12EB902980}" dt="2023-10-23T02:07:03.869" v="1502" actId="26606"/>
          <ac:spMkLst>
            <pc:docMk/>
            <pc:sldMk cId="1696973680" sldId="263"/>
            <ac:spMk id="13" creationId="{55D4142C-5077-457F-A6AD-3FECFDB39685}"/>
          </ac:spMkLst>
        </pc:spChg>
        <pc:spChg chg="add del">
          <ac:chgData name="Daniel Crispin" userId="a540685a-b759-4623-93f3-5ee9e3b7666d" providerId="ADAL" clId="{5E929DBD-D773-497B-A5AA-5D12EB902980}" dt="2023-10-23T02:07:03.869" v="1502" actId="26606"/>
          <ac:spMkLst>
            <pc:docMk/>
            <pc:sldMk cId="1696973680" sldId="263"/>
            <ac:spMk id="15" creationId="{7A5F0580-5EE9-419F-96EE-B6529EF6E7D0}"/>
          </ac:spMkLst>
        </pc:spChg>
        <pc:spChg chg="add">
          <ac:chgData name="Daniel Crispin" userId="a540685a-b759-4623-93f3-5ee9e3b7666d" providerId="ADAL" clId="{5E929DBD-D773-497B-A5AA-5D12EB902980}" dt="2023-10-23T02:07:03.869" v="1502" actId="26606"/>
          <ac:spMkLst>
            <pc:docMk/>
            <pc:sldMk cId="1696973680" sldId="263"/>
            <ac:spMk id="20" creationId="{327D73B4-9F5C-4A64-A179-51B9500CB8B5}"/>
          </ac:spMkLst>
        </pc:spChg>
        <pc:spChg chg="add">
          <ac:chgData name="Daniel Crispin" userId="a540685a-b759-4623-93f3-5ee9e3b7666d" providerId="ADAL" clId="{5E929DBD-D773-497B-A5AA-5D12EB902980}" dt="2023-10-23T02:07:03.869" v="1502" actId="26606"/>
          <ac:spMkLst>
            <pc:docMk/>
            <pc:sldMk cId="1696973680" sldId="263"/>
            <ac:spMk id="22" creationId="{C1F06963-6374-4B48-844F-071A9BAAAE02}"/>
          </ac:spMkLst>
        </pc:spChg>
        <pc:spChg chg="add">
          <ac:chgData name="Daniel Crispin" userId="a540685a-b759-4623-93f3-5ee9e3b7666d" providerId="ADAL" clId="{5E929DBD-D773-497B-A5AA-5D12EB902980}" dt="2023-10-23T02:07:03.869" v="1502" actId="26606"/>
          <ac:spMkLst>
            <pc:docMk/>
            <pc:sldMk cId="1696973680" sldId="263"/>
            <ac:spMk id="24" creationId="{6CB927A4-E432-4310-9CD5-E89FF5063179}"/>
          </ac:spMkLst>
        </pc:spChg>
        <pc:spChg chg="add">
          <ac:chgData name="Daniel Crispin" userId="a540685a-b759-4623-93f3-5ee9e3b7666d" providerId="ADAL" clId="{5E929DBD-D773-497B-A5AA-5D12EB902980}" dt="2023-10-23T02:07:03.869" v="1502" actId="26606"/>
          <ac:spMkLst>
            <pc:docMk/>
            <pc:sldMk cId="1696973680" sldId="263"/>
            <ac:spMk id="26" creationId="{1453BF6C-B012-48B7-B4E8-6D7AC7C27D02}"/>
          </ac:spMkLst>
        </pc:spChg>
        <pc:spChg chg="add">
          <ac:chgData name="Daniel Crispin" userId="a540685a-b759-4623-93f3-5ee9e3b7666d" providerId="ADAL" clId="{5E929DBD-D773-497B-A5AA-5D12EB902980}" dt="2023-10-23T02:07:03.869" v="1502" actId="26606"/>
          <ac:spMkLst>
            <pc:docMk/>
            <pc:sldMk cId="1696973680" sldId="263"/>
            <ac:spMk id="28" creationId="{E3020543-B24B-4EC4-8FFC-8DD88EEA91A8}"/>
          </ac:spMkLst>
        </pc:spChg>
        <pc:picChg chg="add mod">
          <ac:chgData name="Daniel Crispin" userId="a540685a-b759-4623-93f3-5ee9e3b7666d" providerId="ADAL" clId="{5E929DBD-D773-497B-A5AA-5D12EB902980}" dt="2023-10-23T02:07:03.869" v="1502" actId="26606"/>
          <ac:picMkLst>
            <pc:docMk/>
            <pc:sldMk cId="1696973680" sldId="263"/>
            <ac:picMk id="5" creationId="{FE339A8F-5DB3-AAAB-CF80-0F18527C3AFD}"/>
          </ac:picMkLst>
        </pc:picChg>
        <pc:cxnChg chg="add">
          <ac:chgData name="Daniel Crispin" userId="a540685a-b759-4623-93f3-5ee9e3b7666d" providerId="ADAL" clId="{5E929DBD-D773-497B-A5AA-5D12EB902980}" dt="2023-10-23T02:07:03.869" v="1502" actId="26606"/>
          <ac:cxnSpMkLst>
            <pc:docMk/>
            <pc:sldMk cId="1696973680" sldId="263"/>
            <ac:cxnSpMk id="30" creationId="{C49DA8F6-BCC1-4447-B54C-57856834B94B}"/>
          </ac:cxnSpMkLst>
        </pc:cxnChg>
      </pc:sldChg>
      <pc:sldChg chg="addSp delSp modSp new mod modMedia setBg addAnim delAnim">
        <pc:chgData name="Daniel Crispin" userId="a540685a-b759-4623-93f3-5ee9e3b7666d" providerId="ADAL" clId="{5E929DBD-D773-497B-A5AA-5D12EB902980}" dt="2023-10-23T02:14:16.432" v="1589" actId="1076"/>
        <pc:sldMkLst>
          <pc:docMk/>
          <pc:sldMk cId="3421379499" sldId="264"/>
        </pc:sldMkLst>
        <pc:spChg chg="mod">
          <ac:chgData name="Daniel Crispin" userId="a540685a-b759-4623-93f3-5ee9e3b7666d" providerId="ADAL" clId="{5E929DBD-D773-497B-A5AA-5D12EB902980}" dt="2023-10-23T02:14:01.852" v="1584" actId="1076"/>
          <ac:spMkLst>
            <pc:docMk/>
            <pc:sldMk cId="3421379499" sldId="264"/>
            <ac:spMk id="2" creationId="{BE319A46-ACC5-235C-B82C-AAC7398853E7}"/>
          </ac:spMkLst>
        </pc:spChg>
        <pc:spChg chg="mod">
          <ac:chgData name="Daniel Crispin" userId="a540685a-b759-4623-93f3-5ee9e3b7666d" providerId="ADAL" clId="{5E929DBD-D773-497B-A5AA-5D12EB902980}" dt="2023-10-23T02:13:51.951" v="1574" actId="26606"/>
          <ac:spMkLst>
            <pc:docMk/>
            <pc:sldMk cId="3421379499" sldId="264"/>
            <ac:spMk id="3" creationId="{E525B19B-FCF2-3E70-E281-08C7A6C95317}"/>
          </ac:spMkLst>
        </pc:spChg>
        <pc:spChg chg="add del">
          <ac:chgData name="Daniel Crispin" userId="a540685a-b759-4623-93f3-5ee9e3b7666d" providerId="ADAL" clId="{5E929DBD-D773-497B-A5AA-5D12EB902980}" dt="2023-10-23T02:13:51.951" v="1574" actId="26606"/>
          <ac:spMkLst>
            <pc:docMk/>
            <pc:sldMk cId="3421379499" sldId="264"/>
            <ac:spMk id="9" creationId="{C1DD1A8A-57D5-4A81-AD04-532B043C5611}"/>
          </ac:spMkLst>
        </pc:spChg>
        <pc:spChg chg="add del">
          <ac:chgData name="Daniel Crispin" userId="a540685a-b759-4623-93f3-5ee9e3b7666d" providerId="ADAL" clId="{5E929DBD-D773-497B-A5AA-5D12EB902980}" dt="2023-10-23T02:13:51.951" v="1574" actId="26606"/>
          <ac:spMkLst>
            <pc:docMk/>
            <pc:sldMk cId="3421379499" sldId="264"/>
            <ac:spMk id="11" creationId="{007891EC-4501-44ED-A8C8-B11B6DB767AB}"/>
          </ac:spMkLst>
        </pc:spChg>
        <pc:spChg chg="add">
          <ac:chgData name="Daniel Crispin" userId="a540685a-b759-4623-93f3-5ee9e3b7666d" providerId="ADAL" clId="{5E929DBD-D773-497B-A5AA-5D12EB902980}" dt="2023-10-23T02:13:51.951" v="1574" actId="26606"/>
          <ac:spMkLst>
            <pc:docMk/>
            <pc:sldMk cId="3421379499" sldId="264"/>
            <ac:spMk id="17" creationId="{3A930249-8242-4E2B-AF17-C01826488321}"/>
          </ac:spMkLst>
        </pc:spChg>
        <pc:spChg chg="add">
          <ac:chgData name="Daniel Crispin" userId="a540685a-b759-4623-93f3-5ee9e3b7666d" providerId="ADAL" clId="{5E929DBD-D773-497B-A5AA-5D12EB902980}" dt="2023-10-23T02:13:51.951" v="1574" actId="26606"/>
          <ac:spMkLst>
            <pc:docMk/>
            <pc:sldMk cId="3421379499" sldId="264"/>
            <ac:spMk id="19" creationId="{A5BDD999-C5E1-4B3E-A710-768673819165}"/>
          </ac:spMkLst>
        </pc:spChg>
        <pc:picChg chg="add del mod ord">
          <ac:chgData name="Daniel Crispin" userId="a540685a-b759-4623-93f3-5ee9e3b7666d" providerId="ADAL" clId="{5E929DBD-D773-497B-A5AA-5D12EB902980}" dt="2023-10-23T02:13:43.992" v="1573" actId="478"/>
          <ac:picMkLst>
            <pc:docMk/>
            <pc:sldMk cId="3421379499" sldId="264"/>
            <ac:picMk id="4" creationId="{1EEA2FB2-CA4A-BC58-EFC4-522F71F05500}"/>
          </ac:picMkLst>
        </pc:picChg>
        <pc:picChg chg="add del mod">
          <ac:chgData name="Daniel Crispin" userId="a540685a-b759-4623-93f3-5ee9e3b7666d" providerId="ADAL" clId="{5E929DBD-D773-497B-A5AA-5D12EB902980}" dt="2023-10-23T02:13:11.184" v="1563" actId="478"/>
          <ac:picMkLst>
            <pc:docMk/>
            <pc:sldMk cId="3421379499" sldId="264"/>
            <ac:picMk id="5" creationId="{E87F7CD1-A9C9-043A-4BFA-6D23B2481278}"/>
          </ac:picMkLst>
        </pc:picChg>
        <pc:picChg chg="add del mod">
          <ac:chgData name="Daniel Crispin" userId="a540685a-b759-4623-93f3-5ee9e3b7666d" providerId="ADAL" clId="{5E929DBD-D773-497B-A5AA-5D12EB902980}" dt="2023-10-23T02:14:16.432" v="1589" actId="1076"/>
          <ac:picMkLst>
            <pc:docMk/>
            <pc:sldMk cId="3421379499" sldId="264"/>
            <ac:picMk id="13" creationId="{4B95784C-AB07-EB13-5F05-3B5848D50E94}"/>
          </ac:picMkLst>
        </pc:picChg>
      </pc:sldChg>
      <pc:sldChg chg="new del">
        <pc:chgData name="Daniel Crispin" userId="a540685a-b759-4623-93f3-5ee9e3b7666d" providerId="ADAL" clId="{5E929DBD-D773-497B-A5AA-5D12EB902980}" dt="2023-10-19T00:26:33.362" v="1078" actId="47"/>
        <pc:sldMkLst>
          <pc:docMk/>
          <pc:sldMk cId="398037730" sldId="265"/>
        </pc:sldMkLst>
      </pc:sldChg>
      <pc:sldChg chg="addSp modSp new mod setBg addAnim">
        <pc:chgData name="Daniel Crispin" userId="a540685a-b759-4623-93f3-5ee9e3b7666d" providerId="ADAL" clId="{5E929DBD-D773-497B-A5AA-5D12EB902980}" dt="2023-10-23T02:06:20.002" v="1501"/>
        <pc:sldMkLst>
          <pc:docMk/>
          <pc:sldMk cId="805962478" sldId="265"/>
        </pc:sldMkLst>
        <pc:spChg chg="mod">
          <ac:chgData name="Daniel Crispin" userId="a540685a-b759-4623-93f3-5ee9e3b7666d" providerId="ADAL" clId="{5E929DBD-D773-497B-A5AA-5D12EB902980}" dt="2023-10-23T02:06:19.999" v="1499" actId="26606"/>
          <ac:spMkLst>
            <pc:docMk/>
            <pc:sldMk cId="805962478" sldId="265"/>
            <ac:spMk id="2" creationId="{BF634039-E55A-B210-CC4B-1630919D55A1}"/>
          </ac:spMkLst>
        </pc:spChg>
        <pc:spChg chg="mod">
          <ac:chgData name="Daniel Crispin" userId="a540685a-b759-4623-93f3-5ee9e3b7666d" providerId="ADAL" clId="{5E929DBD-D773-497B-A5AA-5D12EB902980}" dt="2023-10-23T02:06:19.999" v="1499" actId="26606"/>
          <ac:spMkLst>
            <pc:docMk/>
            <pc:sldMk cId="805962478" sldId="265"/>
            <ac:spMk id="3" creationId="{C77DAEBA-9816-91F4-7E83-C7DDCF91E3F6}"/>
          </ac:spMkLst>
        </pc:spChg>
        <pc:spChg chg="add">
          <ac:chgData name="Daniel Crispin" userId="a540685a-b759-4623-93f3-5ee9e3b7666d" providerId="ADAL" clId="{5E929DBD-D773-497B-A5AA-5D12EB902980}" dt="2023-10-23T02:06:19.999" v="1499" actId="26606"/>
          <ac:spMkLst>
            <pc:docMk/>
            <pc:sldMk cId="805962478" sldId="265"/>
            <ac:spMk id="4103" creationId="{32E62931-8EB4-42BB-BAAB-D8757BE66D8E}"/>
          </ac:spMkLst>
        </pc:spChg>
        <pc:picChg chg="add mod">
          <ac:chgData name="Daniel Crispin" userId="a540685a-b759-4623-93f3-5ee9e3b7666d" providerId="ADAL" clId="{5E929DBD-D773-497B-A5AA-5D12EB902980}" dt="2023-10-23T02:06:19.999" v="1499" actId="26606"/>
          <ac:picMkLst>
            <pc:docMk/>
            <pc:sldMk cId="805962478" sldId="265"/>
            <ac:picMk id="4098" creationId="{6B3C67D6-FF6F-74E3-703A-829FFA4062B2}"/>
          </ac:picMkLst>
        </pc:picChg>
      </pc:sldChg>
      <pc:sldChg chg="addSp delSp modSp new mod setBg">
        <pc:chgData name="Daniel Crispin" userId="a540685a-b759-4623-93f3-5ee9e3b7666d" providerId="ADAL" clId="{5E929DBD-D773-497B-A5AA-5D12EB902980}" dt="2023-10-22T12:38:47.020" v="1171" actId="26606"/>
        <pc:sldMkLst>
          <pc:docMk/>
          <pc:sldMk cId="4018966794" sldId="266"/>
        </pc:sldMkLst>
        <pc:spChg chg="mod">
          <ac:chgData name="Daniel Crispin" userId="a540685a-b759-4623-93f3-5ee9e3b7666d" providerId="ADAL" clId="{5E929DBD-D773-497B-A5AA-5D12EB902980}" dt="2023-10-22T12:38:47.020" v="1171" actId="26606"/>
          <ac:spMkLst>
            <pc:docMk/>
            <pc:sldMk cId="4018966794" sldId="266"/>
            <ac:spMk id="2" creationId="{A2BFE647-A3D5-366C-F0AD-7542B004EB45}"/>
          </ac:spMkLst>
        </pc:spChg>
        <pc:spChg chg="del">
          <ac:chgData name="Daniel Crispin" userId="a540685a-b759-4623-93f3-5ee9e3b7666d" providerId="ADAL" clId="{5E929DBD-D773-497B-A5AA-5D12EB902980}" dt="2023-10-22T12:38:28.164" v="1168" actId="22"/>
          <ac:spMkLst>
            <pc:docMk/>
            <pc:sldMk cId="4018966794" sldId="266"/>
            <ac:spMk id="3" creationId="{E0666057-38EC-CF72-72DF-37828FECBBEA}"/>
          </ac:spMkLst>
        </pc:spChg>
        <pc:spChg chg="add">
          <ac:chgData name="Daniel Crispin" userId="a540685a-b759-4623-93f3-5ee9e3b7666d" providerId="ADAL" clId="{5E929DBD-D773-497B-A5AA-5D12EB902980}" dt="2023-10-22T12:38:47.020" v="1171" actId="26606"/>
          <ac:spMkLst>
            <pc:docMk/>
            <pc:sldMk cId="4018966794" sldId="266"/>
            <ac:spMk id="10" creationId="{D4771268-CB57-404A-9271-370EB28F6090}"/>
          </ac:spMkLst>
        </pc:spChg>
        <pc:picChg chg="add mod ord">
          <ac:chgData name="Daniel Crispin" userId="a540685a-b759-4623-93f3-5ee9e3b7666d" providerId="ADAL" clId="{5E929DBD-D773-497B-A5AA-5D12EB902980}" dt="2023-10-22T12:38:47.020" v="1171" actId="26606"/>
          <ac:picMkLst>
            <pc:docMk/>
            <pc:sldMk cId="4018966794" sldId="266"/>
            <ac:picMk id="5" creationId="{731AED27-DB21-65CB-9AC2-36C9B9F75F54}"/>
          </ac:picMkLst>
        </pc:picChg>
      </pc:sldChg>
      <pc:sldChg chg="addSp delSp modSp new mod setBg">
        <pc:chgData name="Daniel Crispin" userId="a540685a-b759-4623-93f3-5ee9e3b7666d" providerId="ADAL" clId="{5E929DBD-D773-497B-A5AA-5D12EB902980}" dt="2023-10-23T02:08:07.952" v="1553" actId="26606"/>
        <pc:sldMkLst>
          <pc:docMk/>
          <pc:sldMk cId="4237591879" sldId="267"/>
        </pc:sldMkLst>
        <pc:spChg chg="mod">
          <ac:chgData name="Daniel Crispin" userId="a540685a-b759-4623-93f3-5ee9e3b7666d" providerId="ADAL" clId="{5E929DBD-D773-497B-A5AA-5D12EB902980}" dt="2023-10-23T02:08:07.952" v="1553" actId="26606"/>
          <ac:spMkLst>
            <pc:docMk/>
            <pc:sldMk cId="4237591879" sldId="267"/>
            <ac:spMk id="2" creationId="{AA73C129-2667-C3DB-C9B3-55AAE3D01CAC}"/>
          </ac:spMkLst>
        </pc:spChg>
        <pc:spChg chg="add del">
          <ac:chgData name="Daniel Crispin" userId="a540685a-b759-4623-93f3-5ee9e3b7666d" providerId="ADAL" clId="{5E929DBD-D773-497B-A5AA-5D12EB902980}" dt="2023-10-23T02:08:07.952" v="1553" actId="26606"/>
          <ac:spMkLst>
            <pc:docMk/>
            <pc:sldMk cId="4237591879" sldId="267"/>
            <ac:spMk id="3" creationId="{2FE9B051-A34A-BAAD-6507-7B045922EE0B}"/>
          </ac:spMkLst>
        </pc:spChg>
        <pc:spChg chg="add del">
          <ac:chgData name="Daniel Crispin" userId="a540685a-b759-4623-93f3-5ee9e3b7666d" providerId="ADAL" clId="{5E929DBD-D773-497B-A5AA-5D12EB902980}" dt="2023-10-23T02:08:07.948" v="1552" actId="26606"/>
          <ac:spMkLst>
            <pc:docMk/>
            <pc:sldMk cId="4237591879" sldId="267"/>
            <ac:spMk id="10" creationId="{ABD1F7DD-A00E-3FD4-3979-3B1A490695A3}"/>
          </ac:spMkLst>
        </pc:spChg>
        <pc:spChg chg="add del">
          <ac:chgData name="Daniel Crispin" userId="a540685a-b759-4623-93f3-5ee9e3b7666d" providerId="ADAL" clId="{5E929DBD-D773-497B-A5AA-5D12EB902980}" dt="2023-10-23T02:08:07.948" v="1552" actId="26606"/>
          <ac:spMkLst>
            <pc:docMk/>
            <pc:sldMk cId="4237591879" sldId="267"/>
            <ac:spMk id="12" creationId="{4F6A26FB-F1F6-093E-64A9-633A5332C778}"/>
          </ac:spMkLst>
        </pc:spChg>
        <pc:spChg chg="add del">
          <ac:chgData name="Daniel Crispin" userId="a540685a-b759-4623-93f3-5ee9e3b7666d" providerId="ADAL" clId="{5E929DBD-D773-497B-A5AA-5D12EB902980}" dt="2023-10-23T02:08:07.948" v="1552" actId="26606"/>
          <ac:spMkLst>
            <pc:docMk/>
            <pc:sldMk cId="4237591879" sldId="267"/>
            <ac:spMk id="14" creationId="{73844404-E04B-F587-0397-04D02020A3BA}"/>
          </ac:spMkLst>
        </pc:spChg>
        <pc:spChg chg="add del">
          <ac:chgData name="Daniel Crispin" userId="a540685a-b759-4623-93f3-5ee9e3b7666d" providerId="ADAL" clId="{5E929DBD-D773-497B-A5AA-5D12EB902980}" dt="2023-10-23T02:08:07.948" v="1552" actId="26606"/>
          <ac:spMkLst>
            <pc:docMk/>
            <pc:sldMk cId="4237591879" sldId="267"/>
            <ac:spMk id="16" creationId="{65EA55DA-978E-CF15-1103-467BC1F4788A}"/>
          </ac:spMkLst>
        </pc:spChg>
        <pc:spChg chg="add del">
          <ac:chgData name="Daniel Crispin" userId="a540685a-b759-4623-93f3-5ee9e3b7666d" providerId="ADAL" clId="{5E929DBD-D773-497B-A5AA-5D12EB902980}" dt="2023-10-23T02:08:07.948" v="1552" actId="26606"/>
          <ac:spMkLst>
            <pc:docMk/>
            <pc:sldMk cId="4237591879" sldId="267"/>
            <ac:spMk id="18" creationId="{136F6D93-88CF-AC9D-C5E1-B1E1C27EC101}"/>
          </ac:spMkLst>
        </pc:spChg>
        <pc:spChg chg="add">
          <ac:chgData name="Daniel Crispin" userId="a540685a-b759-4623-93f3-5ee9e3b7666d" providerId="ADAL" clId="{5E929DBD-D773-497B-A5AA-5D12EB902980}" dt="2023-10-23T02:08:07.952" v="1553" actId="26606"/>
          <ac:spMkLst>
            <pc:docMk/>
            <pc:sldMk cId="4237591879" sldId="267"/>
            <ac:spMk id="20" creationId="{16C5FA50-8D52-4617-AF91-5C7B1C8352F1}"/>
          </ac:spMkLst>
        </pc:spChg>
        <pc:spChg chg="add">
          <ac:chgData name="Daniel Crispin" userId="a540685a-b759-4623-93f3-5ee9e3b7666d" providerId="ADAL" clId="{5E929DBD-D773-497B-A5AA-5D12EB902980}" dt="2023-10-23T02:08:07.952" v="1553" actId="26606"/>
          <ac:spMkLst>
            <pc:docMk/>
            <pc:sldMk cId="4237591879" sldId="267"/>
            <ac:spMk id="21" creationId="{E223798C-12AD-4B0C-A50C-D676347D67CF}"/>
          </ac:spMkLst>
        </pc:spChg>
        <pc:picChg chg="add mod">
          <ac:chgData name="Daniel Crispin" userId="a540685a-b759-4623-93f3-5ee9e3b7666d" providerId="ADAL" clId="{5E929DBD-D773-497B-A5AA-5D12EB902980}" dt="2023-10-23T02:08:07.952" v="1553" actId="26606"/>
          <ac:picMkLst>
            <pc:docMk/>
            <pc:sldMk cId="4237591879" sldId="267"/>
            <ac:picMk id="5" creationId="{6EE65958-2DBC-C8B1-AFB7-5FFAD2B483DD}"/>
          </ac:picMkLst>
        </pc:picChg>
      </pc:sldChg>
      <pc:sldChg chg="addSp modSp new mod setBg">
        <pc:chgData name="Daniel Crispin" userId="a540685a-b759-4623-93f3-5ee9e3b7666d" providerId="ADAL" clId="{5E929DBD-D773-497B-A5AA-5D12EB902980}" dt="2023-10-23T02:12:29.070" v="1562" actId="27636"/>
        <pc:sldMkLst>
          <pc:docMk/>
          <pc:sldMk cId="1532032677" sldId="268"/>
        </pc:sldMkLst>
        <pc:spChg chg="mod">
          <ac:chgData name="Daniel Crispin" userId="a540685a-b759-4623-93f3-5ee9e3b7666d" providerId="ADAL" clId="{5E929DBD-D773-497B-A5AA-5D12EB902980}" dt="2023-10-23T02:12:09.691" v="1556" actId="115"/>
          <ac:spMkLst>
            <pc:docMk/>
            <pc:sldMk cId="1532032677" sldId="268"/>
            <ac:spMk id="2" creationId="{A3FFBBFF-F836-4701-23B7-5685C906F015}"/>
          </ac:spMkLst>
        </pc:spChg>
        <pc:spChg chg="mod">
          <ac:chgData name="Daniel Crispin" userId="a540685a-b759-4623-93f3-5ee9e3b7666d" providerId="ADAL" clId="{5E929DBD-D773-497B-A5AA-5D12EB902980}" dt="2023-10-23T02:12:29.070" v="1562" actId="27636"/>
          <ac:spMkLst>
            <pc:docMk/>
            <pc:sldMk cId="1532032677" sldId="268"/>
            <ac:spMk id="3" creationId="{12898A1F-3F70-F698-5AA8-2B0F415F50EA}"/>
          </ac:spMkLst>
        </pc:spChg>
        <pc:spChg chg="add">
          <ac:chgData name="Daniel Crispin" userId="a540685a-b759-4623-93f3-5ee9e3b7666d" providerId="ADAL" clId="{5E929DBD-D773-497B-A5AA-5D12EB902980}" dt="2023-10-23T02:08:13.198" v="1554" actId="26606"/>
          <ac:spMkLst>
            <pc:docMk/>
            <pc:sldMk cId="1532032677" sldId="268"/>
            <ac:spMk id="9" creationId="{C0763A76-9F1C-4FC5-82B7-DD475DA461B2}"/>
          </ac:spMkLst>
        </pc:spChg>
        <pc:spChg chg="add">
          <ac:chgData name="Daniel Crispin" userId="a540685a-b759-4623-93f3-5ee9e3b7666d" providerId="ADAL" clId="{5E929DBD-D773-497B-A5AA-5D12EB902980}" dt="2023-10-23T02:08:13.198" v="1554" actId="26606"/>
          <ac:spMkLst>
            <pc:docMk/>
            <pc:sldMk cId="1532032677" sldId="268"/>
            <ac:spMk id="11" creationId="{E81BF4F6-F2CF-4984-9D14-D6966D92F99F}"/>
          </ac:spMkLst>
        </pc:spChg>
        <pc:picChg chg="add">
          <ac:chgData name="Daniel Crispin" userId="a540685a-b759-4623-93f3-5ee9e3b7666d" providerId="ADAL" clId="{5E929DBD-D773-497B-A5AA-5D12EB902980}" dt="2023-10-23T02:08:13.198" v="1554" actId="26606"/>
          <ac:picMkLst>
            <pc:docMk/>
            <pc:sldMk cId="1532032677" sldId="268"/>
            <ac:picMk id="5" creationId="{5E38ED8B-24EE-81DB-0D1E-FBAE501C60F2}"/>
          </ac:picMkLst>
        </pc:picChg>
      </pc:sldChg>
      <pc:sldChg chg="addSp delSp modSp add mod setBg">
        <pc:chgData name="Daniel Crispin" userId="a540685a-b759-4623-93f3-5ee9e3b7666d" providerId="ADAL" clId="{5E929DBD-D773-497B-A5AA-5D12EB902980}" dt="2023-10-23T02:07:52.475" v="1550" actId="478"/>
        <pc:sldMkLst>
          <pc:docMk/>
          <pc:sldMk cId="136236590" sldId="269"/>
        </pc:sldMkLst>
        <pc:spChg chg="mod">
          <ac:chgData name="Daniel Crispin" userId="a540685a-b759-4623-93f3-5ee9e3b7666d" providerId="ADAL" clId="{5E929DBD-D773-497B-A5AA-5D12EB902980}" dt="2023-10-23T02:07:50.094" v="1549" actId="26606"/>
          <ac:spMkLst>
            <pc:docMk/>
            <pc:sldMk cId="136236590" sldId="269"/>
            <ac:spMk id="2" creationId="{BF634039-E55A-B210-CC4B-1630919D55A1}"/>
          </ac:spMkLst>
        </pc:spChg>
        <pc:spChg chg="del">
          <ac:chgData name="Daniel Crispin" userId="a540685a-b759-4623-93f3-5ee9e3b7666d" providerId="ADAL" clId="{5E929DBD-D773-497B-A5AA-5D12EB902980}" dt="2023-10-22T22:32:30.554" v="1497" actId="478"/>
          <ac:spMkLst>
            <pc:docMk/>
            <pc:sldMk cId="136236590" sldId="269"/>
            <ac:spMk id="3" creationId="{C77DAEBA-9816-91F4-7E83-C7DDCF91E3F6}"/>
          </ac:spMkLst>
        </pc:spChg>
        <pc:spChg chg="add del mod">
          <ac:chgData name="Daniel Crispin" userId="a540685a-b759-4623-93f3-5ee9e3b7666d" providerId="ADAL" clId="{5E929DBD-D773-497B-A5AA-5D12EB902980}" dt="2023-10-23T02:07:52.475" v="1550" actId="478"/>
          <ac:spMkLst>
            <pc:docMk/>
            <pc:sldMk cId="136236590" sldId="269"/>
            <ac:spMk id="5" creationId="{8C7738B5-C5E5-29A2-A3A7-3E52C98C07C8}"/>
          </ac:spMkLst>
        </pc:spChg>
        <pc:spChg chg="add">
          <ac:chgData name="Daniel Crispin" userId="a540685a-b759-4623-93f3-5ee9e3b7666d" providerId="ADAL" clId="{5E929DBD-D773-497B-A5AA-5D12EB902980}" dt="2023-10-23T02:07:50.094" v="1549" actId="26606"/>
          <ac:spMkLst>
            <pc:docMk/>
            <pc:sldMk cId="136236590" sldId="269"/>
            <ac:spMk id="10" creationId="{934F1179-B481-4F9E-BCA3-AFB972070F83}"/>
          </ac:spMkLst>
        </pc:spChg>
        <pc:spChg chg="add">
          <ac:chgData name="Daniel Crispin" userId="a540685a-b759-4623-93f3-5ee9e3b7666d" providerId="ADAL" clId="{5E929DBD-D773-497B-A5AA-5D12EB902980}" dt="2023-10-23T02:07:50.094" v="1549" actId="26606"/>
          <ac:spMkLst>
            <pc:docMk/>
            <pc:sldMk cId="136236590" sldId="269"/>
            <ac:spMk id="12" creationId="{827DC2C4-B485-428A-BF4A-472D2967F47F}"/>
          </ac:spMkLst>
        </pc:spChg>
        <pc:spChg chg="add">
          <ac:chgData name="Daniel Crispin" userId="a540685a-b759-4623-93f3-5ee9e3b7666d" providerId="ADAL" clId="{5E929DBD-D773-497B-A5AA-5D12EB902980}" dt="2023-10-23T02:07:50.094" v="1549" actId="26606"/>
          <ac:spMkLst>
            <pc:docMk/>
            <pc:sldMk cId="136236590" sldId="269"/>
            <ac:spMk id="14" creationId="{EE04B5EB-F158-4507-90DD-BD23620C7CC9}"/>
          </ac:spMkLst>
        </pc:spChg>
        <pc:picChg chg="del">
          <ac:chgData name="Daniel Crispin" userId="a540685a-b759-4623-93f3-5ee9e3b7666d" providerId="ADAL" clId="{5E929DBD-D773-497B-A5AA-5D12EB902980}" dt="2023-10-22T22:32:31.992" v="1498" actId="478"/>
          <ac:picMkLst>
            <pc:docMk/>
            <pc:sldMk cId="136236590" sldId="269"/>
            <ac:picMk id="4098" creationId="{6B3C67D6-FF6F-74E3-703A-829FFA4062B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1c7EE1q0iks?si=SA8KBrTK21bSqFeA" TargetMode="External"/><Relationship Id="rId1" Type="http://schemas.openxmlformats.org/officeDocument/2006/relationships/hyperlink" Target="https://youtu.be/2iAytbmXYXE?si=RHr930iMcWL8xPLx" TargetMode="Externa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iAytbmXYXE?si=RHr930iMcWL8xPLx" TargetMode="External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hyperlink" Target="https://youtu.be/1c7EE1q0iks?si=SA8KBrTK21bSqFeA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8AB24-C8BA-493A-8484-D2C266B42CE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7B5482B-14A1-44FF-9BC2-44301DB8F48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>
              <a:hlinkClick xmlns:r="http://schemas.openxmlformats.org/officeDocument/2006/relationships" r:id="rId1"/>
            </a:rPr>
            <a:t>Powers of 10 – the story of the universe</a:t>
          </a:r>
          <a:endParaRPr lang="en-US"/>
        </a:p>
      </dgm:t>
    </dgm:pt>
    <dgm:pt modelId="{6AD50FD6-B081-4556-B53C-74671F547B0B}" type="parTrans" cxnId="{4AFEEB8C-1728-4FAB-9090-161DCEE4CF6E}">
      <dgm:prSet/>
      <dgm:spPr/>
      <dgm:t>
        <a:bodyPr/>
        <a:lstStyle/>
        <a:p>
          <a:endParaRPr lang="en-US"/>
        </a:p>
      </dgm:t>
    </dgm:pt>
    <dgm:pt modelId="{6C3F4996-9413-4D69-9077-66CF0F05CA0E}" type="sibTrans" cxnId="{4AFEEB8C-1728-4FAB-9090-161DCEE4CF6E}">
      <dgm:prSet/>
      <dgm:spPr/>
      <dgm:t>
        <a:bodyPr/>
        <a:lstStyle/>
        <a:p>
          <a:endParaRPr lang="en-US"/>
        </a:p>
      </dgm:t>
    </dgm:pt>
    <dgm:pt modelId="{B1F310C2-D8F8-4F99-8869-2E7167D57A7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>
              <a:hlinkClick xmlns:r="http://schemas.openxmlformats.org/officeDocument/2006/relationships" r:id="rId2"/>
            </a:rPr>
            <a:t>How big is the milky way?</a:t>
          </a:r>
          <a:endParaRPr lang="en-US"/>
        </a:p>
      </dgm:t>
    </dgm:pt>
    <dgm:pt modelId="{7BB86DAF-C2F8-4E05-A6C9-72769D082021}" type="parTrans" cxnId="{6EE62ECA-7961-4402-8B1F-306ED1BD3ECA}">
      <dgm:prSet/>
      <dgm:spPr/>
      <dgm:t>
        <a:bodyPr/>
        <a:lstStyle/>
        <a:p>
          <a:endParaRPr lang="en-US"/>
        </a:p>
      </dgm:t>
    </dgm:pt>
    <dgm:pt modelId="{228B782D-E3F4-493F-96C4-C518B56AC972}" type="sibTrans" cxnId="{6EE62ECA-7961-4402-8B1F-306ED1BD3ECA}">
      <dgm:prSet/>
      <dgm:spPr/>
      <dgm:t>
        <a:bodyPr/>
        <a:lstStyle/>
        <a:p>
          <a:endParaRPr lang="en-US"/>
        </a:p>
      </dgm:t>
    </dgm:pt>
    <dgm:pt modelId="{CA1FE076-A441-40BD-A0D0-CE7591910A49}" type="pres">
      <dgm:prSet presAssocID="{C598AB24-C8BA-493A-8484-D2C266B42CE4}" presName="root" presStyleCnt="0">
        <dgm:presLayoutVars>
          <dgm:dir/>
          <dgm:resizeHandles val="exact"/>
        </dgm:presLayoutVars>
      </dgm:prSet>
      <dgm:spPr/>
    </dgm:pt>
    <dgm:pt modelId="{46325F4E-B0A7-48B1-9A8E-0CEEB6DB0C5F}" type="pres">
      <dgm:prSet presAssocID="{67B5482B-14A1-44FF-9BC2-44301DB8F48A}" presName="compNode" presStyleCnt="0"/>
      <dgm:spPr/>
    </dgm:pt>
    <dgm:pt modelId="{4FEEA087-536B-47C2-A1E4-7BCF34A87ECD}" type="pres">
      <dgm:prSet presAssocID="{67B5482B-14A1-44FF-9BC2-44301DB8F48A}" presName="iconRect" presStyleLbl="node1" presStyleIdx="0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477528FF-8E97-4D3A-AB1B-7DCB87AFA6C6}" type="pres">
      <dgm:prSet presAssocID="{67B5482B-14A1-44FF-9BC2-44301DB8F48A}" presName="spaceRect" presStyleCnt="0"/>
      <dgm:spPr/>
    </dgm:pt>
    <dgm:pt modelId="{12A00DA8-9659-49B3-A176-4A6C80DF67AB}" type="pres">
      <dgm:prSet presAssocID="{67B5482B-14A1-44FF-9BC2-44301DB8F48A}" presName="textRect" presStyleLbl="revTx" presStyleIdx="0" presStyleCnt="2">
        <dgm:presLayoutVars>
          <dgm:chMax val="1"/>
          <dgm:chPref val="1"/>
        </dgm:presLayoutVars>
      </dgm:prSet>
      <dgm:spPr/>
    </dgm:pt>
    <dgm:pt modelId="{D55E5D79-4019-4417-A007-DD95F0883247}" type="pres">
      <dgm:prSet presAssocID="{6C3F4996-9413-4D69-9077-66CF0F05CA0E}" presName="sibTrans" presStyleCnt="0"/>
      <dgm:spPr/>
    </dgm:pt>
    <dgm:pt modelId="{2D8F0409-571F-4E17-B9DA-63A973A8C6C8}" type="pres">
      <dgm:prSet presAssocID="{B1F310C2-D8F8-4F99-8869-2E7167D57A72}" presName="compNode" presStyleCnt="0"/>
      <dgm:spPr/>
    </dgm:pt>
    <dgm:pt modelId="{3FCF676A-44FA-4B2D-BFE6-1DD29A36C023}" type="pres">
      <dgm:prSet presAssocID="{B1F310C2-D8F8-4F99-8869-2E7167D57A72}" presName="iconRect" presStyleLbl="node1" presStyleIdx="1" presStyleCnt="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468FB0EA-A0B1-4A7A-9DE3-99A2A76C13C5}" type="pres">
      <dgm:prSet presAssocID="{B1F310C2-D8F8-4F99-8869-2E7167D57A72}" presName="spaceRect" presStyleCnt="0"/>
      <dgm:spPr/>
    </dgm:pt>
    <dgm:pt modelId="{883F3EF1-571D-4375-A672-3A2EB94CEF24}" type="pres">
      <dgm:prSet presAssocID="{B1F310C2-D8F8-4F99-8869-2E7167D57A7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ADD5065-EE27-4724-AC19-E9A27B367F57}" type="presOf" srcId="{C598AB24-C8BA-493A-8484-D2C266B42CE4}" destId="{CA1FE076-A441-40BD-A0D0-CE7591910A49}" srcOrd="0" destOrd="0" presId="urn:microsoft.com/office/officeart/2018/2/layout/IconLabelList"/>
    <dgm:cxn modelId="{4AFEEB8C-1728-4FAB-9090-161DCEE4CF6E}" srcId="{C598AB24-C8BA-493A-8484-D2C266B42CE4}" destId="{67B5482B-14A1-44FF-9BC2-44301DB8F48A}" srcOrd="0" destOrd="0" parTransId="{6AD50FD6-B081-4556-B53C-74671F547B0B}" sibTransId="{6C3F4996-9413-4D69-9077-66CF0F05CA0E}"/>
    <dgm:cxn modelId="{C1830394-2B1E-4A52-8EC1-B15A24F725AD}" type="presOf" srcId="{67B5482B-14A1-44FF-9BC2-44301DB8F48A}" destId="{12A00DA8-9659-49B3-A176-4A6C80DF67AB}" srcOrd="0" destOrd="0" presId="urn:microsoft.com/office/officeart/2018/2/layout/IconLabelList"/>
    <dgm:cxn modelId="{6EE62ECA-7961-4402-8B1F-306ED1BD3ECA}" srcId="{C598AB24-C8BA-493A-8484-D2C266B42CE4}" destId="{B1F310C2-D8F8-4F99-8869-2E7167D57A72}" srcOrd="1" destOrd="0" parTransId="{7BB86DAF-C2F8-4E05-A6C9-72769D082021}" sibTransId="{228B782D-E3F4-493F-96C4-C518B56AC972}"/>
    <dgm:cxn modelId="{064BABF4-EA51-4E63-A5B8-EF6797892306}" type="presOf" srcId="{B1F310C2-D8F8-4F99-8869-2E7167D57A72}" destId="{883F3EF1-571D-4375-A672-3A2EB94CEF24}" srcOrd="0" destOrd="0" presId="urn:microsoft.com/office/officeart/2018/2/layout/IconLabelList"/>
    <dgm:cxn modelId="{07AFFC03-D42B-4469-B4AF-D4F0E049FA8C}" type="presParOf" srcId="{CA1FE076-A441-40BD-A0D0-CE7591910A49}" destId="{46325F4E-B0A7-48B1-9A8E-0CEEB6DB0C5F}" srcOrd="0" destOrd="0" presId="urn:microsoft.com/office/officeart/2018/2/layout/IconLabelList"/>
    <dgm:cxn modelId="{06A96803-781C-4FF1-B996-9E465E58D649}" type="presParOf" srcId="{46325F4E-B0A7-48B1-9A8E-0CEEB6DB0C5F}" destId="{4FEEA087-536B-47C2-A1E4-7BCF34A87ECD}" srcOrd="0" destOrd="0" presId="urn:microsoft.com/office/officeart/2018/2/layout/IconLabelList"/>
    <dgm:cxn modelId="{5DE6C391-2E26-4993-91FA-BA2BB31526A3}" type="presParOf" srcId="{46325F4E-B0A7-48B1-9A8E-0CEEB6DB0C5F}" destId="{477528FF-8E97-4D3A-AB1B-7DCB87AFA6C6}" srcOrd="1" destOrd="0" presId="urn:microsoft.com/office/officeart/2018/2/layout/IconLabelList"/>
    <dgm:cxn modelId="{59C8AD95-AF34-48C8-AB0D-D312269D7DEE}" type="presParOf" srcId="{46325F4E-B0A7-48B1-9A8E-0CEEB6DB0C5F}" destId="{12A00DA8-9659-49B3-A176-4A6C80DF67AB}" srcOrd="2" destOrd="0" presId="urn:microsoft.com/office/officeart/2018/2/layout/IconLabelList"/>
    <dgm:cxn modelId="{3484DBA7-758B-4D31-B72C-4F97058B9316}" type="presParOf" srcId="{CA1FE076-A441-40BD-A0D0-CE7591910A49}" destId="{D55E5D79-4019-4417-A007-DD95F0883247}" srcOrd="1" destOrd="0" presId="urn:microsoft.com/office/officeart/2018/2/layout/IconLabelList"/>
    <dgm:cxn modelId="{01BB4808-EB62-4654-9B6D-D0BAFA9E28F4}" type="presParOf" srcId="{CA1FE076-A441-40BD-A0D0-CE7591910A49}" destId="{2D8F0409-571F-4E17-B9DA-63A973A8C6C8}" srcOrd="2" destOrd="0" presId="urn:microsoft.com/office/officeart/2018/2/layout/IconLabelList"/>
    <dgm:cxn modelId="{C5ADE671-57F2-4795-B586-8313D716323D}" type="presParOf" srcId="{2D8F0409-571F-4E17-B9DA-63A973A8C6C8}" destId="{3FCF676A-44FA-4B2D-BFE6-1DD29A36C023}" srcOrd="0" destOrd="0" presId="urn:microsoft.com/office/officeart/2018/2/layout/IconLabelList"/>
    <dgm:cxn modelId="{3D8B52EF-D44F-4466-B0DD-15EA2E3D5094}" type="presParOf" srcId="{2D8F0409-571F-4E17-B9DA-63A973A8C6C8}" destId="{468FB0EA-A0B1-4A7A-9DE3-99A2A76C13C5}" srcOrd="1" destOrd="0" presId="urn:microsoft.com/office/officeart/2018/2/layout/IconLabelList"/>
    <dgm:cxn modelId="{6B7570D3-494A-41C9-97C7-45F7F9A07FE5}" type="presParOf" srcId="{2D8F0409-571F-4E17-B9DA-63A973A8C6C8}" destId="{883F3EF1-571D-4375-A672-3A2EB94CEF2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EA087-536B-47C2-A1E4-7BCF34A87ECD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00DA8-9659-49B3-A176-4A6C80DF67AB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>
              <a:hlinkClick xmlns:r="http://schemas.openxmlformats.org/officeDocument/2006/relationships" r:id="rId3"/>
            </a:rPr>
            <a:t>Powers of 10 – the story of the universe</a:t>
          </a:r>
          <a:endParaRPr lang="en-US" sz="2300" kern="1200"/>
        </a:p>
      </dsp:txBody>
      <dsp:txXfrm>
        <a:off x="559800" y="3022743"/>
        <a:ext cx="4320000" cy="720000"/>
      </dsp:txXfrm>
    </dsp:sp>
    <dsp:sp modelId="{3FCF676A-44FA-4B2D-BFE6-1DD29A36C023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F3EF1-571D-4375-A672-3A2EB94CEF24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>
              <a:hlinkClick xmlns:r="http://schemas.openxmlformats.org/officeDocument/2006/relationships" r:id="rId6"/>
            </a:rPr>
            <a:t>How big is the milky way?</a:t>
          </a:r>
          <a:endParaRPr lang="en-US" sz="2300" kern="1200"/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EA43-1414-C937-45A2-6088038B9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07269-6B58-9B87-06D5-2222E894B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1B00D-AB8C-79A2-7C41-F0F75CE4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10B-6A1E-4955-B3B9-E01A84856CF1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144B9-738F-0931-D0F3-6302BD01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50AD8-8B6E-7A9C-E1F5-0E1EC071C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82B4-065F-4811-A4D6-B73604B1C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532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E2A7-631B-72F2-EB83-C63DD136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3141C-5501-2CAE-303C-0E2F316DB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627A9-62F1-5950-09CB-BCC58B386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10B-6A1E-4955-B3B9-E01A84856CF1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89DE4-C8E9-36C7-5018-1B9B0F4E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FD252-7576-0568-EADA-7AE5CD256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82B4-065F-4811-A4D6-B73604B1C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602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FB3EC-1755-6713-D578-4A7752637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F3030-1985-72FA-A912-141B40685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332C1-8F8F-671B-8893-205E5937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10B-6A1E-4955-B3B9-E01A84856CF1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8C661-9B80-0472-50CB-EBDB1055E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288BA-1FC1-1C53-47B2-D347798F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82B4-065F-4811-A4D6-B73604B1C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984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FC3D-25FF-14F9-19B0-DB5F93C0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3F32F-183E-A3FE-488D-F9E71AEC9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A8EE5-3154-F28A-4D5C-33D568D1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10B-6A1E-4955-B3B9-E01A84856CF1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4353C-5236-CFF0-1E34-90A10F25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0611F-B809-C655-16CE-574D0FF2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82B4-065F-4811-A4D6-B73604B1C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678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1EF9-72B3-34D8-D386-DB4C69C53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E51EB-EDF7-8857-657E-E6AE00B25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71D6B-AB53-4C19-57CC-26BA8CD0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10B-6A1E-4955-B3B9-E01A84856CF1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64F42-65EA-D3FA-D3B8-4A9E41A8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69D32-A4B7-8E06-FCDA-D2721B79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82B4-065F-4811-A4D6-B73604B1C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53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440A-A8EA-6205-2549-0F27B387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D0346-D6E2-7207-6D93-DB31F8DCD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6F00A-60B8-D961-7C6A-617E23097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B3E5E-DA1D-F095-3945-30B2B972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10B-6A1E-4955-B3B9-E01A84856CF1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EF8E5-BB3F-66A6-AC53-3B0DBAA8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42482-4644-D0DF-471F-B893451F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82B4-065F-4811-A4D6-B73604B1C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065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22C6-0F6C-5921-B649-F85842F5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BCB58-FA27-4CCD-167F-F7A909991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C219B-286F-FFA3-E7D3-0B2E7121F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A0F28-9157-AC16-24B2-2F84B114C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B1357-B7E0-BF61-5CC0-A170181F4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40DE4-558F-8FC5-2F27-962104A1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10B-6A1E-4955-B3B9-E01A84856CF1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3ACB13-D92F-9D8B-C9B1-2BECC00C5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8E17FC-881F-783E-14BD-9B4B4D3B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82B4-065F-4811-A4D6-B73604B1C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90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314C-2A6B-F273-7F4E-91332467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E1A0F-7E66-1F1D-B781-282A76C2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10B-6A1E-4955-B3B9-E01A84856CF1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94617-AE8D-496A-6055-0D6D86A4E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9A23D-B742-FA0E-0133-7F7EB31E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82B4-065F-4811-A4D6-B73604B1C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830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606D7-0C1C-252F-67E2-77B22C7B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10B-6A1E-4955-B3B9-E01A84856CF1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3E0579-244B-7679-EF8A-2B3E77FB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7B72-8DE7-69CA-35C8-C74CBF1F6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82B4-065F-4811-A4D6-B73604B1C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624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8CF5-5DD7-8D8F-1165-75BCC206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267CA-4041-07B0-6680-0B7FAF552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B3665-3B9B-51A5-6BB1-074BA1139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5A7EB-4408-E5D2-ABFB-33B725F7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10B-6A1E-4955-B3B9-E01A84856CF1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F6752-D734-0833-1A25-547BFD4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5FD8A-0FBC-7FB1-133E-FB45E9C4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82B4-065F-4811-A4D6-B73604B1C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130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2DA0-B686-AC4E-4A92-0CCCF313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9D1DCA-5407-DDC2-0A50-EE3DF0013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6357-B830-4B27-5A77-EE8C6A50B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F6BFD-1052-DE9A-DFE3-B2AFED7C8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310B-6A1E-4955-B3B9-E01A84856CF1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A0100-78B0-37C5-6473-A010149C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4085B-BC5D-89E6-1895-6D3C1428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882B4-065F-4811-A4D6-B73604B1C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18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6F22F-C086-64F1-FD4C-43BAC56A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90E01-2F29-68F7-BB2B-35EF93DAC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75F5C-7C59-36CD-A5BC-C1DC46A67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310B-6A1E-4955-B3B9-E01A84856CF1}" type="datetimeFigureOut">
              <a:rPr lang="en-AU" smtClean="0"/>
              <a:t>23/10/2023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9D13B-5C25-683D-763B-50C87D10E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771CB-1B11-5D51-C586-F5902E82A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882B4-065F-4811-A4D6-B73604B1CA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744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WuCf3A0maY?si=5w-4XX_8VjAOLJKh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youtu.be/HWuCf3A0maY?si=5w-4XX_8VjAOLJKh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lab.nationalmedals.org/gravity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youtu.be/MTY1Kje0yLg?si=Tms78M1ztACqyUp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tu.be/iwlMmJs1f5o?si=uCgwMOteSdrJXZO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3" name="Picture 12" descr="Massive planets orbiting a bright space">
            <a:extLst>
              <a:ext uri="{FF2B5EF4-FFF2-40B4-BE49-F238E27FC236}">
                <a16:creationId xmlns:a16="http://schemas.microsoft.com/office/drawing/2014/main" id="{4B95784C-AB07-EB13-5F05-3B5848D50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0" y="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19A46-ACC5-235C-B82C-AAC739885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621" y="3763963"/>
            <a:ext cx="9795637" cy="2220775"/>
          </a:xfrm>
        </p:spPr>
        <p:txBody>
          <a:bodyPr>
            <a:normAutofit/>
          </a:bodyPr>
          <a:lstStyle/>
          <a:p>
            <a:r>
              <a:rPr lang="en-AU" sz="11500" dirty="0">
                <a:solidFill>
                  <a:srgbClr val="FFFFFF"/>
                </a:solidFill>
              </a:rPr>
              <a:t>The universe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5B19B-FCF2-3E70-E281-08C7A6C95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14853"/>
            <a:ext cx="9795637" cy="2057043"/>
          </a:xfrm>
        </p:spPr>
        <p:txBody>
          <a:bodyPr>
            <a:norm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34039-E55A-B210-CC4B-1630919D5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AU" sz="10600">
                <a:hlinkClick r:id="rId2"/>
              </a:rPr>
              <a:t>What is gravity?</a:t>
            </a:r>
            <a:br>
              <a:rPr lang="en-AU" sz="10600"/>
            </a:br>
            <a:endParaRPr lang="en-AU" sz="10600"/>
          </a:p>
        </p:txBody>
      </p:sp>
    </p:spTree>
    <p:extLst>
      <p:ext uri="{BB962C8B-B14F-4D97-AF65-F5344CB8AC3E}">
        <p14:creationId xmlns:p14="http://schemas.microsoft.com/office/powerpoint/2010/main" val="13623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34039-E55A-B210-CC4B-1630919D5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en-AU" sz="5200">
                <a:hlinkClick r:id="rId2"/>
              </a:rPr>
              <a:t>What is gravity?</a:t>
            </a:r>
            <a:br>
              <a:rPr lang="en-AU" sz="5200"/>
            </a:br>
            <a:endParaRPr lang="en-AU" sz="5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DAEBA-9816-91F4-7E83-C7DDCF91E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>
            <a:normAutofit/>
          </a:bodyPr>
          <a:lstStyle/>
          <a:p>
            <a:pPr algn="l"/>
            <a:r>
              <a:rPr lang="en-AU"/>
              <a:t>The force that attracts a body towards the centre of the earth, or towards any other physical body having mass.</a:t>
            </a:r>
          </a:p>
        </p:txBody>
      </p:sp>
      <p:pic>
        <p:nvPicPr>
          <p:cNvPr id="4098" name="Picture 2" descr="Gravity | Definition, Physics, &amp; Facts | Britannica">
            <a:extLst>
              <a:ext uri="{FF2B5EF4-FFF2-40B4-BE49-F238E27FC236}">
                <a16:creationId xmlns:a16="http://schemas.microsoft.com/office/drawing/2014/main" id="{6B3C67D6-FF6F-74E3-703A-829FFA406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79"/>
          <a:stretch/>
        </p:blipFill>
        <p:spPr bwMode="auto">
          <a:xfrm>
            <a:off x="1" y="10"/>
            <a:ext cx="6005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6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FE647-A3D5-366C-F0AD-7542B004E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Gravity Lab – Make a universe!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731AED27-DB21-65CB-9AC2-36C9B9F75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7316" y="1283440"/>
            <a:ext cx="6780700" cy="428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6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3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3C129-2667-C3DB-C9B3-55AAE3D0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 gravity experiment visualisation 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6EE65958-2DBC-C8B1-AFB7-5FFAD2B48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175" r="516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3759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FBBFF-F836-4701-23B7-5685C906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AU" sz="2200" b="1" u="sng" dirty="0"/>
              <a:t>Discussion Questions:</a:t>
            </a:r>
            <a:br>
              <a:rPr lang="en-AU" sz="2200" dirty="0"/>
            </a:br>
            <a:r>
              <a:rPr lang="en-AU" sz="2200" dirty="0"/>
              <a:t>Form groups – you have 5 minutes to discuss and research one of the points below, then feedback to the class.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98A1F-3F70-F698-5AA8-2B0F415F5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2" y="2324912"/>
            <a:ext cx="5538952" cy="4031437"/>
          </a:xfrm>
        </p:spPr>
        <p:txBody>
          <a:bodyPr anchor="ctr"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AU" sz="1800" b="0" i="0" dirty="0">
                <a:effectLst/>
                <a:latin typeface="Söhne"/>
              </a:rPr>
              <a:t>How does the mass of an object affect the strength of its gravitational pull?</a:t>
            </a:r>
          </a:p>
          <a:p>
            <a:pPr>
              <a:buFont typeface="+mj-lt"/>
              <a:buAutoNum type="arabicPeriod"/>
            </a:pPr>
            <a:r>
              <a:rPr lang="en-AU" sz="1800" b="0" i="0" dirty="0">
                <a:effectLst/>
                <a:latin typeface="Söhne"/>
              </a:rPr>
              <a:t>Think about the concept of weightlessness in space. Why do astronauts appear weightless in orbit?</a:t>
            </a:r>
          </a:p>
          <a:p>
            <a:pPr>
              <a:buFont typeface="+mj-lt"/>
              <a:buAutoNum type="arabicPeriod"/>
            </a:pPr>
            <a:r>
              <a:rPr lang="en-AU" sz="1800" b="0" i="0" dirty="0">
                <a:effectLst/>
                <a:latin typeface="Söhne"/>
              </a:rPr>
              <a:t>What are the differences between weight and mass, and how are they related to gravity?</a:t>
            </a:r>
          </a:p>
          <a:p>
            <a:pPr>
              <a:buFont typeface="+mj-lt"/>
              <a:buAutoNum type="arabicPeriod"/>
            </a:pPr>
            <a:r>
              <a:rPr lang="en-AU" sz="1800" b="0" i="0" dirty="0">
                <a:effectLst/>
                <a:latin typeface="Söhne"/>
              </a:rPr>
              <a:t>What is escape velocity, and how does it relate to overcoming the gravitational pull of a planet or celestial body?</a:t>
            </a:r>
            <a:endParaRPr lang="en-AU" sz="1800" dirty="0">
              <a:latin typeface="Söhne"/>
            </a:endParaRPr>
          </a:p>
          <a:p>
            <a:pPr>
              <a:buFont typeface="+mj-lt"/>
              <a:buAutoNum type="arabicPeriod"/>
            </a:pPr>
            <a:r>
              <a:rPr lang="en-AU" sz="1800" b="0" i="0" dirty="0">
                <a:effectLst/>
                <a:latin typeface="Söhne"/>
              </a:rPr>
              <a:t>How does gravity influence the behaviour of light? Explain gravitational lensing and its implications for our understanding of the universe.</a:t>
            </a:r>
          </a:p>
          <a:p>
            <a:pPr>
              <a:buFont typeface="+mj-lt"/>
              <a:buAutoNum type="arabicPeriod"/>
            </a:pPr>
            <a:r>
              <a:rPr lang="en-AU" sz="1800" b="0" i="0" dirty="0">
                <a:effectLst/>
                <a:latin typeface="Söhne"/>
              </a:rPr>
              <a:t>Discuss the concept of tidal forces and their impact on Earth and its oceans.</a:t>
            </a:r>
            <a:endParaRPr lang="en-AU" sz="1800" dirty="0"/>
          </a:p>
        </p:txBody>
      </p:sp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5E38ED8B-24EE-81DB-0D1E-FBAE501C6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35" r="1" b="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3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ECBEF-17E1-E8DB-8C34-45A87FDC5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0" i="0" u="none" strike="noStrike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Representing and Calculating large distances</a:t>
            </a:r>
            <a:r>
              <a:rPr lang="en-US" sz="4400" b="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793D5-68B2-4C9F-2083-C1A614EDB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/>
              <a:t>We use the speed of light as the measure for long distances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The Speed of light = c = 299 792 458 m / 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/>
              <a:t>Or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 c = 3x10</a:t>
            </a:r>
            <a:r>
              <a:rPr lang="en-US" sz="2200" b="0" i="0" baseline="30000">
                <a:effectLst/>
              </a:rPr>
              <a:t>8</a:t>
            </a:r>
            <a:r>
              <a:rPr lang="en-US" sz="2200" b="0" i="0">
                <a:effectLst/>
              </a:rPr>
              <a:t> m/s (in scientific notation)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b="1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i="0">
                <a:effectLst/>
              </a:rPr>
              <a:t>Or 1,080,000,000 km/h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/>
              <a:t>Or about 7.5 times around the world per second</a:t>
            </a:r>
          </a:p>
        </p:txBody>
      </p:sp>
    </p:spTree>
    <p:extLst>
      <p:ext uri="{BB962C8B-B14F-4D97-AF65-F5344CB8AC3E}">
        <p14:creationId xmlns:p14="http://schemas.microsoft.com/office/powerpoint/2010/main" val="276240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1D2B1D-3756-1923-C54D-9EEDB079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AU" sz="3700">
                <a:solidFill>
                  <a:srgbClr val="FFFFFF"/>
                </a:solidFill>
              </a:rPr>
              <a:t>Light measurements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105B0-583A-A6EE-BE25-67EA5B84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6654207" cy="4851907"/>
          </a:xfrm>
        </p:spPr>
        <p:txBody>
          <a:bodyPr>
            <a:normAutofit fontScale="92500" lnSpcReduction="10000"/>
          </a:bodyPr>
          <a:lstStyle/>
          <a:p>
            <a:r>
              <a:rPr lang="en-AU" sz="2400">
                <a:latin typeface="+mj-lt"/>
              </a:rPr>
              <a:t>1 Light second = </a:t>
            </a:r>
            <a:r>
              <a:rPr lang="en-AU" sz="2400" b="0" i="0">
                <a:effectLst/>
                <a:latin typeface="+mj-lt"/>
              </a:rPr>
              <a:t>299 792 458 m</a:t>
            </a:r>
          </a:p>
          <a:p>
            <a:r>
              <a:rPr lang="en-AU" sz="2400">
                <a:latin typeface="+mj-lt"/>
              </a:rPr>
              <a:t>1 light minute = </a:t>
            </a:r>
            <a:r>
              <a:rPr lang="en-AU" sz="2400" b="0" i="0">
                <a:effectLst/>
                <a:latin typeface="+mj-lt"/>
              </a:rPr>
              <a:t>17,987,547.480 km</a:t>
            </a:r>
          </a:p>
          <a:p>
            <a:endParaRPr lang="en-AU" sz="2400">
              <a:latin typeface="+mj-lt"/>
            </a:endParaRPr>
          </a:p>
          <a:p>
            <a:r>
              <a:rPr lang="en-AU" sz="2400" b="0" i="0">
                <a:effectLst/>
                <a:latin typeface="+mj-lt"/>
              </a:rPr>
              <a:t>The distance between earth and the sun is 8.3 light minutes</a:t>
            </a:r>
          </a:p>
          <a:p>
            <a:endParaRPr lang="en-AU" sz="2400">
              <a:latin typeface="+mj-lt"/>
            </a:endParaRPr>
          </a:p>
          <a:p>
            <a:r>
              <a:rPr lang="en-AU" sz="2400" b="0" i="0">
                <a:effectLst/>
                <a:latin typeface="+mj-lt"/>
              </a:rPr>
              <a:t>The distance between Pluto and the sun is 330.6 light minutes</a:t>
            </a:r>
          </a:p>
          <a:p>
            <a:endParaRPr lang="en-AU" sz="2400" b="0" i="0">
              <a:effectLst/>
              <a:latin typeface="+mj-lt"/>
            </a:endParaRPr>
          </a:p>
          <a:p>
            <a:endParaRPr lang="en-AU" sz="2400">
              <a:latin typeface="+mj-lt"/>
            </a:endParaRPr>
          </a:p>
          <a:p>
            <a:pPr marL="0" indent="0">
              <a:buNone/>
            </a:pPr>
            <a:r>
              <a:rPr lang="en-AU" sz="2400" b="0" i="0">
                <a:effectLst/>
                <a:latin typeface="+mj-lt"/>
              </a:rPr>
              <a:t>An alternative to light years is a parsec </a:t>
            </a:r>
            <a:endParaRPr lang="en-AU" sz="2400">
              <a:latin typeface="+mj-lt"/>
            </a:endParaRPr>
          </a:p>
          <a:p>
            <a:pPr marL="0" indent="0">
              <a:buNone/>
            </a:pPr>
            <a:r>
              <a:rPr lang="en-AU" sz="2400">
                <a:solidFill>
                  <a:srgbClr val="374151"/>
                </a:solidFill>
                <a:latin typeface="+mj-lt"/>
              </a:rPr>
              <a:t>1 Parsec = 3.26 light years</a:t>
            </a:r>
            <a:endParaRPr lang="en-AU" sz="1400">
              <a:solidFill>
                <a:srgbClr val="37415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811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5E6B19-4E79-5B32-9601-6AEA8CDE0E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9826" b="5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64BE0-28BD-7310-430D-6FD964BB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Amazing videos…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742802-EF87-9128-3F23-4C3D83073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5891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9033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3AEA-12E9-4C0A-A028-17BC50033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nearest star</a:t>
            </a:r>
          </a:p>
        </p:txBody>
      </p:sp>
      <p:pic>
        <p:nvPicPr>
          <p:cNvPr id="1026" name="Picture 2" descr="Light-Year | The Schools' Observatory">
            <a:extLst>
              <a:ext uri="{FF2B5EF4-FFF2-40B4-BE49-F238E27FC236}">
                <a16:creationId xmlns:a16="http://schemas.microsoft.com/office/drawing/2014/main" id="{A6E98359-874F-8CE3-EBF5-F7D6C0AD3E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98" y="1675227"/>
            <a:ext cx="10652603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0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DEB2-104B-A220-1AF5-E4C0269D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E28BB-6A81-63BB-5717-12194DDC4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What Is a Light-Year? | NASA Space Place – NASA Science for Kids">
            <a:extLst>
              <a:ext uri="{FF2B5EF4-FFF2-40B4-BE49-F238E27FC236}">
                <a16:creationId xmlns:a16="http://schemas.microsoft.com/office/drawing/2014/main" id="{EAD4176A-04B0-9219-3DAF-D364E287F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0"/>
            <a:ext cx="9344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8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B97AE6-F03D-B8A2-1625-A50B73305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Parallax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91360-F379-9D97-D4E7-61F0511D3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hlinkClick r:id="rId2"/>
              </a:rPr>
              <a:t>Stellar Parallax and distance between stars</a:t>
            </a:r>
            <a:endParaRPr lang="en-US" sz="240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89" name="Freeform: Shape 308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074" name="Picture 2" descr="What Is Parallax? - How Astronomers Measure Stellar Distance | Space">
            <a:extLst>
              <a:ext uri="{FF2B5EF4-FFF2-40B4-BE49-F238E27FC236}">
                <a16:creationId xmlns:a16="http://schemas.microsoft.com/office/drawing/2014/main" id="{9804CD4E-551B-814F-65EA-3109615FE0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6" r="22534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Freeform: Shape 309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DCF69-756B-6296-03AB-F8C8DAC22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801" y="4668787"/>
            <a:ext cx="4698659" cy="21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52DD-309B-591F-8076-1E0DC984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Calculations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8B0D2-EB58-ACA2-1DB0-35D06B20C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50" y="1888022"/>
            <a:ext cx="5849166" cy="3086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1E8145-0FE4-88A7-5682-9C7A882B4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916" y="3090902"/>
            <a:ext cx="2924583" cy="3338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6AF7FC-F501-FDD0-9BDC-866E462DA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499" y="2915026"/>
            <a:ext cx="3170765" cy="369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86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unrise as seen from the outer space">
            <a:extLst>
              <a:ext uri="{FF2B5EF4-FFF2-40B4-BE49-F238E27FC236}">
                <a16:creationId xmlns:a16="http://schemas.microsoft.com/office/drawing/2014/main" id="{FE339A8F-5DB3-AAAB-CF80-0F18527C3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F5B1E-5293-31CF-AD3D-14DCAD05D280}"/>
              </a:ext>
            </a:extLst>
          </p:cNvPr>
          <p:cNvSpPr txBox="1"/>
          <p:nvPr/>
        </p:nvSpPr>
        <p:spPr>
          <a:xfrm>
            <a:off x="6657715" y="1562696"/>
            <a:ext cx="4928446" cy="43419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u="sng" dirty="0">
                <a:solidFill>
                  <a:schemeClr val="tx1">
                    <a:alpha val="80000"/>
                  </a:schemeClr>
                </a:solidFill>
              </a:rPr>
              <a:t>Challenge Question: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- What is the distance from the sun to the earth?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solidFill>
                <a:schemeClr val="tx1">
                  <a:alpha val="8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>
                    <a:alpha val="80000"/>
                  </a:schemeClr>
                </a:solidFill>
              </a:rPr>
              <a:t>- If the parallax angle between a nearby star is 0.0003 degrees, how far away is the star?</a:t>
            </a:r>
          </a:p>
        </p:txBody>
      </p:sp>
      <p:sp>
        <p:nvSpPr>
          <p:cNvPr id="2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73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Widescreen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Söhne</vt:lpstr>
      <vt:lpstr>Office Theme</vt:lpstr>
      <vt:lpstr>The universe</vt:lpstr>
      <vt:lpstr>Representing and Calculating large distances </vt:lpstr>
      <vt:lpstr>Light measurements</vt:lpstr>
      <vt:lpstr>Amazing videos…</vt:lpstr>
      <vt:lpstr>Our nearest star</vt:lpstr>
      <vt:lpstr>PowerPoint Presentation</vt:lpstr>
      <vt:lpstr>Parallax</vt:lpstr>
      <vt:lpstr>Calculations</vt:lpstr>
      <vt:lpstr>PowerPoint Presentation</vt:lpstr>
      <vt:lpstr>What is gravity? </vt:lpstr>
      <vt:lpstr>What is gravity? </vt:lpstr>
      <vt:lpstr>Gravity Lab – Make a universe!</vt:lpstr>
      <vt:lpstr>A gravity experiment visualisation </vt:lpstr>
      <vt:lpstr>Discussion Questions: Form groups – you have 5 minutes to discuss and research one of the points below, then feedback to the class.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universe</dc:title>
  <dc:creator>Daniel Crispin</dc:creator>
  <cp:lastModifiedBy>Daniel Crispin</cp:lastModifiedBy>
  <cp:revision>1</cp:revision>
  <dcterms:created xsi:type="dcterms:W3CDTF">2023-10-18T12:04:36Z</dcterms:created>
  <dcterms:modified xsi:type="dcterms:W3CDTF">2023-10-23T02:14:34Z</dcterms:modified>
</cp:coreProperties>
</file>