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4" d="100"/>
          <a:sy n="64" d="100"/>
        </p:scale>
        <p:origin x="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Crispin" userId="a540685a-b759-4623-93f3-5ee9e3b7666d" providerId="ADAL" clId="{673166F2-3822-491E-A603-540A53BCF992}"/>
    <pc:docChg chg="custSel addSld modSld sldOrd">
      <pc:chgData name="Daniel Crispin" userId="a540685a-b759-4623-93f3-5ee9e3b7666d" providerId="ADAL" clId="{673166F2-3822-491E-A603-540A53BCF992}" dt="2023-10-25T22:20:34.414" v="158" actId="478"/>
      <pc:docMkLst>
        <pc:docMk/>
      </pc:docMkLst>
      <pc:sldChg chg="addSp modSp new mod">
        <pc:chgData name="Daniel Crispin" userId="a540685a-b759-4623-93f3-5ee9e3b7666d" providerId="ADAL" clId="{673166F2-3822-491E-A603-540A53BCF992}" dt="2023-10-25T12:12:26.122" v="10" actId="1076"/>
        <pc:sldMkLst>
          <pc:docMk/>
          <pc:sldMk cId="3886588090" sldId="256"/>
        </pc:sldMkLst>
        <pc:picChg chg="add mod">
          <ac:chgData name="Daniel Crispin" userId="a540685a-b759-4623-93f3-5ee9e3b7666d" providerId="ADAL" clId="{673166F2-3822-491E-A603-540A53BCF992}" dt="2023-10-25T12:12:26.122" v="10" actId="1076"/>
          <ac:picMkLst>
            <pc:docMk/>
            <pc:sldMk cId="3886588090" sldId="256"/>
            <ac:picMk id="5" creationId="{9179E0E3-9948-C9EF-31F4-2BA8633293AA}"/>
          </ac:picMkLst>
        </pc:picChg>
      </pc:sldChg>
      <pc:sldChg chg="addSp modSp new mod">
        <pc:chgData name="Daniel Crispin" userId="a540685a-b759-4623-93f3-5ee9e3b7666d" providerId="ADAL" clId="{673166F2-3822-491E-A603-540A53BCF992}" dt="2023-10-25T12:12:07.351" v="8" actId="1076"/>
        <pc:sldMkLst>
          <pc:docMk/>
          <pc:sldMk cId="4002566709" sldId="257"/>
        </pc:sldMkLst>
        <pc:picChg chg="add mod">
          <ac:chgData name="Daniel Crispin" userId="a540685a-b759-4623-93f3-5ee9e3b7666d" providerId="ADAL" clId="{673166F2-3822-491E-A603-540A53BCF992}" dt="2023-10-25T12:12:07.351" v="8" actId="1076"/>
          <ac:picMkLst>
            <pc:docMk/>
            <pc:sldMk cId="4002566709" sldId="257"/>
            <ac:picMk id="5" creationId="{20E74D5B-0B15-5281-B79D-8F464EAC4E26}"/>
          </ac:picMkLst>
        </pc:picChg>
      </pc:sldChg>
      <pc:sldChg chg="addSp delSp modSp new mod setBg">
        <pc:chgData name="Daniel Crispin" userId="a540685a-b759-4623-93f3-5ee9e3b7666d" providerId="ADAL" clId="{673166F2-3822-491E-A603-540A53BCF992}" dt="2023-10-25T22:20:34.414" v="158" actId="478"/>
        <pc:sldMkLst>
          <pc:docMk/>
          <pc:sldMk cId="2060662987" sldId="258"/>
        </pc:sldMkLst>
        <pc:spChg chg="del mod">
          <ac:chgData name="Daniel Crispin" userId="a540685a-b759-4623-93f3-5ee9e3b7666d" providerId="ADAL" clId="{673166F2-3822-491E-A603-540A53BCF992}" dt="2023-10-25T22:20:34.414" v="158" actId="478"/>
          <ac:spMkLst>
            <pc:docMk/>
            <pc:sldMk cId="2060662987" sldId="258"/>
            <ac:spMk id="2" creationId="{D9927FC4-301C-BD0B-95D5-DC435DBCD1EA}"/>
          </ac:spMkLst>
        </pc:spChg>
        <pc:spChg chg="mod ord">
          <ac:chgData name="Daniel Crispin" userId="a540685a-b759-4623-93f3-5ee9e3b7666d" providerId="ADAL" clId="{673166F2-3822-491E-A603-540A53BCF992}" dt="2023-10-25T22:20:31.318" v="157" actId="5793"/>
          <ac:spMkLst>
            <pc:docMk/>
            <pc:sldMk cId="2060662987" sldId="258"/>
            <ac:spMk id="3" creationId="{8019467C-3251-B25F-7297-D186ADE56D01}"/>
          </ac:spMkLst>
        </pc:spChg>
        <pc:spChg chg="add">
          <ac:chgData name="Daniel Crispin" userId="a540685a-b759-4623-93f3-5ee9e3b7666d" providerId="ADAL" clId="{673166F2-3822-491E-A603-540A53BCF992}" dt="2023-10-25T22:20:21.801" v="151" actId="26606"/>
          <ac:spMkLst>
            <pc:docMk/>
            <pc:sldMk cId="2060662987" sldId="258"/>
            <ac:spMk id="10" creationId="{8B3A2D1A-45FC-4F95-B150-1C13EF2F6D09}"/>
          </ac:spMkLst>
        </pc:spChg>
        <pc:spChg chg="add">
          <ac:chgData name="Daniel Crispin" userId="a540685a-b759-4623-93f3-5ee9e3b7666d" providerId="ADAL" clId="{673166F2-3822-491E-A603-540A53BCF992}" dt="2023-10-25T22:20:21.801" v="151" actId="26606"/>
          <ac:spMkLst>
            <pc:docMk/>
            <pc:sldMk cId="2060662987" sldId="258"/>
            <ac:spMk id="12" creationId="{39C3C864-C625-4883-B868-9A4C470F4DD5}"/>
          </ac:spMkLst>
        </pc:spChg>
        <pc:picChg chg="add mod">
          <ac:chgData name="Daniel Crispin" userId="a540685a-b759-4623-93f3-5ee9e3b7666d" providerId="ADAL" clId="{673166F2-3822-491E-A603-540A53BCF992}" dt="2023-10-25T22:20:21.801" v="151" actId="26606"/>
          <ac:picMkLst>
            <pc:docMk/>
            <pc:sldMk cId="2060662987" sldId="258"/>
            <ac:picMk id="5" creationId="{D3D6BB73-196B-0F6C-5C92-70DB1488AFF5}"/>
          </ac:picMkLst>
        </pc:picChg>
      </pc:sldChg>
      <pc:sldChg chg="addSp delSp modSp new mod ord setBg">
        <pc:chgData name="Daniel Crispin" userId="a540685a-b759-4623-93f3-5ee9e3b7666d" providerId="ADAL" clId="{673166F2-3822-491E-A603-540A53BCF992}" dt="2023-10-25T22:19:47.310" v="150" actId="1076"/>
        <pc:sldMkLst>
          <pc:docMk/>
          <pc:sldMk cId="3784538490" sldId="259"/>
        </pc:sldMkLst>
        <pc:spChg chg="mod">
          <ac:chgData name="Daniel Crispin" userId="a540685a-b759-4623-93f3-5ee9e3b7666d" providerId="ADAL" clId="{673166F2-3822-491E-A603-540A53BCF992}" dt="2023-10-25T22:19:46.855" v="149" actId="122"/>
          <ac:spMkLst>
            <pc:docMk/>
            <pc:sldMk cId="3784538490" sldId="259"/>
            <ac:spMk id="2" creationId="{2D17064A-5CC7-BC26-50CB-FD36BA1AF66B}"/>
          </ac:spMkLst>
        </pc:spChg>
        <pc:spChg chg="del">
          <ac:chgData name="Daniel Crispin" userId="a540685a-b759-4623-93f3-5ee9e3b7666d" providerId="ADAL" clId="{673166F2-3822-491E-A603-540A53BCF992}" dt="2023-10-25T22:19:38.277" v="140" actId="26606"/>
          <ac:spMkLst>
            <pc:docMk/>
            <pc:sldMk cId="3784538490" sldId="259"/>
            <ac:spMk id="3" creationId="{83A7FE9F-7CCA-59A7-B450-EAEDAF65CC37}"/>
          </ac:spMkLst>
        </pc:spChg>
        <pc:spChg chg="add">
          <ac:chgData name="Daniel Crispin" userId="a540685a-b759-4623-93f3-5ee9e3b7666d" providerId="ADAL" clId="{673166F2-3822-491E-A603-540A53BCF992}" dt="2023-10-25T22:19:38.277" v="140" actId="26606"/>
          <ac:spMkLst>
            <pc:docMk/>
            <pc:sldMk cId="3784538490" sldId="259"/>
            <ac:spMk id="9" creationId="{53306540-870A-7346-8CFF-A1B08DE50CF9}"/>
          </ac:spMkLst>
        </pc:spChg>
        <pc:grpChg chg="add">
          <ac:chgData name="Daniel Crispin" userId="a540685a-b759-4623-93f3-5ee9e3b7666d" providerId="ADAL" clId="{673166F2-3822-491E-A603-540A53BCF992}" dt="2023-10-25T22:19:38.277" v="140" actId="26606"/>
          <ac:grpSpMkLst>
            <pc:docMk/>
            <pc:sldMk cId="3784538490" sldId="259"/>
            <ac:grpSpMk id="11" creationId="{2D7A9D39-0AFA-32B6-688E-CD8F1FA60C51}"/>
          </ac:grpSpMkLst>
        </pc:grpChg>
        <pc:picChg chg="add mod">
          <ac:chgData name="Daniel Crispin" userId="a540685a-b759-4623-93f3-5ee9e3b7666d" providerId="ADAL" clId="{673166F2-3822-491E-A603-540A53BCF992}" dt="2023-10-25T22:19:47.310" v="150" actId="1076"/>
          <ac:picMkLst>
            <pc:docMk/>
            <pc:sldMk cId="3784538490" sldId="259"/>
            <ac:picMk id="5" creationId="{F1D203AB-1BD2-73FE-443B-1F7D0358ADE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3B152-16D2-312C-FAAE-79378EB9A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7DE07-6189-DC16-D189-26D08A9B9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D4B85-5597-2122-14C9-969E5D901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902-7FB5-42AC-BE47-3AE8F53216F7}" type="datetimeFigureOut">
              <a:rPr lang="en-AU" smtClean="0"/>
              <a:t>25/10/2023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B6B42-6589-02C4-05DE-5B03CD822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B12BC-BCCF-B70B-3346-41315A260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8C8-A2DE-4EA1-840E-1743C5BE58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32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6302-5011-6415-BE75-5C39B0EAA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ECB83E-B82B-457C-BA44-C57BB1126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85962-D56D-3DF3-BB03-EEB24D13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902-7FB5-42AC-BE47-3AE8F53216F7}" type="datetimeFigureOut">
              <a:rPr lang="en-AU" smtClean="0"/>
              <a:t>25/10/2023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C7477-AB02-8DFF-210E-73E8F23F2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2ECC4-F9EC-C40D-95E7-D815CB0C9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8C8-A2DE-4EA1-840E-1743C5BE58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372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920937-C514-FC00-6972-0100CE003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BEE772-1A5A-CFBB-0881-6D1D56A64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F5470-43A9-64C0-9553-A1F8AF574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902-7FB5-42AC-BE47-3AE8F53216F7}" type="datetimeFigureOut">
              <a:rPr lang="en-AU" smtClean="0"/>
              <a:t>25/10/2023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98A76-178D-0945-7ED7-7881A56F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38F5A-E615-F379-BA7B-2655729D1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8C8-A2DE-4EA1-840E-1743C5BE58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650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2759E-D3C1-9A27-8758-8E7F8626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7D821-0BDF-20A9-FFF3-D9989B374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667D5-2B2C-69E6-303E-4FF1DABB7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902-7FB5-42AC-BE47-3AE8F53216F7}" type="datetimeFigureOut">
              <a:rPr lang="en-AU" smtClean="0"/>
              <a:t>25/10/2023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A29DE-1FFF-AB33-97F4-DB4B83CA2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AB29D-BDEB-BCE5-8153-764471ABA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8C8-A2DE-4EA1-840E-1743C5BE58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480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BD6C5-38F5-B332-4850-7A33CD28F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C31CD-8744-11B0-790F-9EC475E7E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C828B-A18A-210E-07DF-7ADD36A7E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902-7FB5-42AC-BE47-3AE8F53216F7}" type="datetimeFigureOut">
              <a:rPr lang="en-AU" smtClean="0"/>
              <a:t>25/10/2023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A180D-A286-F9A8-0784-561022BC0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5786F-33B9-40DF-A6A6-922535EDD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8C8-A2DE-4EA1-840E-1743C5BE58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104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3F212-1AD8-DF8C-8A6E-EF7353C9F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9A167-4A52-23AE-BEEA-6520A5A16E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39827-FB0E-8173-0CBF-51D4F83EB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F0CE6-3D33-F805-F25E-B363B7D4D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902-7FB5-42AC-BE47-3AE8F53216F7}" type="datetimeFigureOut">
              <a:rPr lang="en-AU" smtClean="0"/>
              <a:t>25/10/2023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05127-E5F5-975C-0C37-2470B442C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75C5B6-A2BE-CF4D-8B16-3CAA3DEFE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8C8-A2DE-4EA1-840E-1743C5BE58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065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5BA91-04E8-B37E-8FFD-12DE71069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C326D-80CC-A85D-7857-3D114CCB8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888FB-A791-F851-5A00-05312FF85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EB4EE5-B655-24A0-3C43-A0A5C6CEC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7EDA02-A94D-26E1-0672-3C78AD140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EC50A2-FADF-38D7-6DBE-8A8BB7424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902-7FB5-42AC-BE47-3AE8F53216F7}" type="datetimeFigureOut">
              <a:rPr lang="en-AU" smtClean="0"/>
              <a:t>25/10/2023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ED39D0-B68E-1FC6-A4BC-7875FEABD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1A0ADD-A596-9532-0536-A041286C9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8C8-A2DE-4EA1-840E-1743C5BE58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246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745D2-7817-06BE-F6EC-325AB26E5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F1B8A-F886-8B4F-BD25-55EDA6523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902-7FB5-42AC-BE47-3AE8F53216F7}" type="datetimeFigureOut">
              <a:rPr lang="en-AU" smtClean="0"/>
              <a:t>25/10/2023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48D80A-FD2C-4AF4-D557-BDC2626AA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64E3BE-BD70-9EA4-0FA9-4358CEBF1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8C8-A2DE-4EA1-840E-1743C5BE58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104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0F9ABB-277C-16EF-93BC-2305D5775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902-7FB5-42AC-BE47-3AE8F53216F7}" type="datetimeFigureOut">
              <a:rPr lang="en-AU" smtClean="0"/>
              <a:t>25/10/2023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B41F4-A275-6C16-682A-D37DB801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E1A89-022B-6001-9AE8-BD6752E25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8C8-A2DE-4EA1-840E-1743C5BE58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155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8E6D1-A504-40A8-81D2-A5B5B17BC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E8365-18BA-838A-E646-41BCEF9D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5A5A6A-459C-61A7-0C10-3C3C9DAAD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93755-FA68-B2B0-84DC-03E4B057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902-7FB5-42AC-BE47-3AE8F53216F7}" type="datetimeFigureOut">
              <a:rPr lang="en-AU" smtClean="0"/>
              <a:t>25/10/2023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08FDD-0B7A-1915-0479-FC1E206B7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F425CF-DD71-BD37-2FAF-67F9A1F03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8C8-A2DE-4EA1-840E-1743C5BE58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733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C42E-4258-8CB5-D10B-0E72DE70C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472325-0D13-C3E8-E223-219268286D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5B395B-BA0B-9587-0F69-DC95E351C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141CB-446A-E031-FA74-34823DAD4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8902-7FB5-42AC-BE47-3AE8F53216F7}" type="datetimeFigureOut">
              <a:rPr lang="en-AU" smtClean="0"/>
              <a:t>25/10/2023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C407C-70C1-3468-19AB-B0C15F018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6A992-6182-C9B9-45D2-0EEDF8DDC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68C8-A2DE-4EA1-840E-1743C5BE58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01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B65417-8399-88F8-F522-978AC04EF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9A8824-3DE0-12DB-A3BD-E33C21D71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C6AA6-2279-70D0-95D3-2EDB36C2CA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8902-7FB5-42AC-BE47-3AE8F53216F7}" type="datetimeFigureOut">
              <a:rPr lang="en-AU" smtClean="0"/>
              <a:t>25/10/2023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7F46F-666E-5D53-5B00-976D32C56E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59D6E-E910-6175-978C-3FC15A852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D68C8-A2DE-4EA1-840E-1743C5BE58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739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lluminated technology network on a dark background">
            <a:extLst>
              <a:ext uri="{FF2B5EF4-FFF2-40B4-BE49-F238E27FC236}">
                <a16:creationId xmlns:a16="http://schemas.microsoft.com/office/drawing/2014/main" id="{F1D203AB-1BD2-73FE-443B-1F7D0358AD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0"/>
          <a:stretch/>
        </p:blipFill>
        <p:spPr>
          <a:xfrm>
            <a:off x="20" y="0"/>
            <a:ext cx="12191980" cy="686972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3306540-870A-7346-8CFF-A1B08DE5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851563" y="-1474817"/>
            <a:ext cx="4488873" cy="12192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8739">
                <a:srgbClr val="000000">
                  <a:alpha val="61000"/>
                </a:srgbClr>
              </a:gs>
              <a:gs pos="72000">
                <a:srgbClr val="000000">
                  <a:alpha val="43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17064A-5CC7-BC26-50CB-FD36BA1AF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112" y="3603636"/>
            <a:ext cx="6550706" cy="1855734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8800" dirty="0">
                <a:solidFill>
                  <a:srgbClr val="FFFFFF"/>
                </a:solidFill>
              </a:rPr>
              <a:t>The Life of a STAR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D7A9D39-0AFA-32B6-688E-CD8F1FA60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71550" y="-22480"/>
            <a:ext cx="2170445" cy="2557051"/>
            <a:chOff x="9547551" y="-22480"/>
            <a:chExt cx="2588229" cy="3049251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EBB2E2F-F378-A1C1-E5D4-B1E0183EB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3423100" flipV="1">
              <a:off x="10961210" y="1361485"/>
              <a:ext cx="1555088" cy="794052"/>
            </a:xfrm>
            <a:custGeom>
              <a:avLst/>
              <a:gdLst>
                <a:gd name="connsiteX0" fmla="*/ 0 w 1555088"/>
                <a:gd name="connsiteY0" fmla="*/ 792656 h 794052"/>
                <a:gd name="connsiteX1" fmla="*/ 360263 w 1555088"/>
                <a:gd name="connsiteY1" fmla="*/ 772355 h 794052"/>
                <a:gd name="connsiteX2" fmla="*/ 424380 w 1555088"/>
                <a:gd name="connsiteY2" fmla="*/ 553254 h 794052"/>
                <a:gd name="connsiteX3" fmla="*/ 640314 w 1555088"/>
                <a:gd name="connsiteY3" fmla="*/ 389706 h 794052"/>
                <a:gd name="connsiteX4" fmla="*/ 897018 w 1555088"/>
                <a:gd name="connsiteY4" fmla="*/ 361433 h 794052"/>
                <a:gd name="connsiteX5" fmla="*/ 1171282 w 1555088"/>
                <a:gd name="connsiteY5" fmla="*/ 531394 h 794052"/>
                <a:gd name="connsiteX6" fmla="*/ 1203881 w 1555088"/>
                <a:gd name="connsiteY6" fmla="*/ 589407 h 794052"/>
                <a:gd name="connsiteX7" fmla="*/ 1220200 w 1555088"/>
                <a:gd name="connsiteY7" fmla="*/ 650247 h 794052"/>
                <a:gd name="connsiteX8" fmla="*/ 1555088 w 1555088"/>
                <a:gd name="connsiteY8" fmla="*/ 433197 h 794052"/>
                <a:gd name="connsiteX9" fmla="*/ 1545852 w 1555088"/>
                <a:gd name="connsiteY9" fmla="*/ 414406 h 794052"/>
                <a:gd name="connsiteX10" fmla="*/ 1296812 w 1555088"/>
                <a:gd name="connsiteY10" fmla="*/ 151663 h 794052"/>
                <a:gd name="connsiteX11" fmla="*/ 948685 w 1555088"/>
                <a:gd name="connsiteY11" fmla="*/ 6956 h 794052"/>
                <a:gd name="connsiteX12" fmla="*/ 296689 w 1555088"/>
                <a:gd name="connsiteY12" fmla="*/ 150277 h 794052"/>
                <a:gd name="connsiteX13" fmla="*/ 23951 w 1555088"/>
                <a:gd name="connsiteY13" fmla="*/ 574644 h 794052"/>
                <a:gd name="connsiteX14" fmla="*/ 0 w 1555088"/>
                <a:gd name="connsiteY14" fmla="*/ 792656 h 79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55088" h="794052">
                  <a:moveTo>
                    <a:pt x="0" y="792656"/>
                  </a:moveTo>
                  <a:cubicBezTo>
                    <a:pt x="34112" y="799329"/>
                    <a:pt x="243308" y="780350"/>
                    <a:pt x="360263" y="772355"/>
                  </a:cubicBezTo>
                  <a:cubicBezTo>
                    <a:pt x="385999" y="655876"/>
                    <a:pt x="377705" y="617030"/>
                    <a:pt x="424380" y="553254"/>
                  </a:cubicBezTo>
                  <a:cubicBezTo>
                    <a:pt x="471055" y="489480"/>
                    <a:pt x="561540" y="421675"/>
                    <a:pt x="640314" y="389706"/>
                  </a:cubicBezTo>
                  <a:cubicBezTo>
                    <a:pt x="719087" y="357735"/>
                    <a:pt x="808524" y="337819"/>
                    <a:pt x="897018" y="361433"/>
                  </a:cubicBezTo>
                  <a:cubicBezTo>
                    <a:pt x="985513" y="385048"/>
                    <a:pt x="1116722" y="467302"/>
                    <a:pt x="1171282" y="531394"/>
                  </a:cubicBezTo>
                  <a:cubicBezTo>
                    <a:pt x="1184921" y="547417"/>
                    <a:pt x="1195632" y="567705"/>
                    <a:pt x="1203881" y="589407"/>
                  </a:cubicBezTo>
                  <a:lnTo>
                    <a:pt x="1220200" y="650247"/>
                  </a:lnTo>
                  <a:lnTo>
                    <a:pt x="1555088" y="433197"/>
                  </a:lnTo>
                  <a:lnTo>
                    <a:pt x="1545852" y="414406"/>
                  </a:lnTo>
                  <a:cubicBezTo>
                    <a:pt x="1492372" y="323555"/>
                    <a:pt x="1396340" y="219571"/>
                    <a:pt x="1296812" y="151663"/>
                  </a:cubicBezTo>
                  <a:cubicBezTo>
                    <a:pt x="1197284" y="83755"/>
                    <a:pt x="1087818" y="9043"/>
                    <a:pt x="948685" y="6956"/>
                  </a:cubicBezTo>
                  <a:cubicBezTo>
                    <a:pt x="689060" y="-21685"/>
                    <a:pt x="481405" y="40459"/>
                    <a:pt x="296689" y="150277"/>
                  </a:cubicBezTo>
                  <a:cubicBezTo>
                    <a:pt x="149862" y="246054"/>
                    <a:pt x="42815" y="487442"/>
                    <a:pt x="23951" y="574644"/>
                  </a:cubicBezTo>
                  <a:cubicBezTo>
                    <a:pt x="4278" y="706729"/>
                    <a:pt x="3603" y="710594"/>
                    <a:pt x="0" y="792656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2968223-B72F-92CD-EEBC-BAF04E05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5315536" flipV="1">
              <a:off x="11226903" y="2582485"/>
              <a:ext cx="442769" cy="445803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468508"/>
                <a:gd name="connsiteY0" fmla="*/ 326 h 4964273"/>
                <a:gd name="connsiteX1" fmla="*/ 3964140 w 4468508"/>
                <a:gd name="connsiteY1" fmla="*/ 591130 h 4964273"/>
                <a:gd name="connsiteX2" fmla="*/ 4451030 w 4468508"/>
                <a:gd name="connsiteY2" fmla="*/ 3809413 h 4964273"/>
                <a:gd name="connsiteX3" fmla="*/ 3419865 w 4468508"/>
                <a:gd name="connsiteY3" fmla="*/ 4845181 h 4964273"/>
                <a:gd name="connsiteX4" fmla="*/ 1074535 w 4468508"/>
                <a:gd name="connsiteY4" fmla="*/ 4657562 h 4964273"/>
                <a:gd name="connsiteX5" fmla="*/ 33359 w 4468508"/>
                <a:gd name="connsiteY5" fmla="*/ 2995991 h 4964273"/>
                <a:gd name="connsiteX6" fmla="*/ 592137 w 4468508"/>
                <a:gd name="connsiteY6" fmla="*/ 806182 h 4964273"/>
                <a:gd name="connsiteX7" fmla="*/ 2649000 w 4468508"/>
                <a:gd name="connsiteY7" fmla="*/ 326 h 4964273"/>
                <a:gd name="connsiteX0" fmla="*/ 2788684 w 4608192"/>
                <a:gd name="connsiteY0" fmla="*/ 326 h 4845177"/>
                <a:gd name="connsiteX1" fmla="*/ 4103824 w 4608192"/>
                <a:gd name="connsiteY1" fmla="*/ 591130 h 4845177"/>
                <a:gd name="connsiteX2" fmla="*/ 4590714 w 4608192"/>
                <a:gd name="connsiteY2" fmla="*/ 3809413 h 4845177"/>
                <a:gd name="connsiteX3" fmla="*/ 3559549 w 4608192"/>
                <a:gd name="connsiteY3" fmla="*/ 4845181 h 4845177"/>
                <a:gd name="connsiteX4" fmla="*/ 173043 w 4608192"/>
                <a:gd name="connsiteY4" fmla="*/ 2995991 h 4845177"/>
                <a:gd name="connsiteX5" fmla="*/ 731821 w 4608192"/>
                <a:gd name="connsiteY5" fmla="*/ 806182 h 4845177"/>
                <a:gd name="connsiteX6" fmla="*/ 2788684 w 4608192"/>
                <a:gd name="connsiteY6" fmla="*/ 326 h 4845177"/>
                <a:gd name="connsiteX0" fmla="*/ 2788684 w 4656382"/>
                <a:gd name="connsiteY0" fmla="*/ 326 h 4593408"/>
                <a:gd name="connsiteX1" fmla="*/ 4103824 w 4656382"/>
                <a:gd name="connsiteY1" fmla="*/ 591130 h 4593408"/>
                <a:gd name="connsiteX2" fmla="*/ 4590714 w 4656382"/>
                <a:gd name="connsiteY2" fmla="*/ 3809413 h 4593408"/>
                <a:gd name="connsiteX3" fmla="*/ 2737164 w 4656382"/>
                <a:gd name="connsiteY3" fmla="*/ 4593410 h 4593408"/>
                <a:gd name="connsiteX4" fmla="*/ 173043 w 4656382"/>
                <a:gd name="connsiteY4" fmla="*/ 2995991 h 4593408"/>
                <a:gd name="connsiteX5" fmla="*/ 731821 w 4656382"/>
                <a:gd name="connsiteY5" fmla="*/ 806182 h 4593408"/>
                <a:gd name="connsiteX6" fmla="*/ 2788684 w 4656382"/>
                <a:gd name="connsiteY6" fmla="*/ 326 h 4593408"/>
                <a:gd name="connsiteX0" fmla="*/ 2788684 w 4720632"/>
                <a:gd name="connsiteY0" fmla="*/ 326 h 4593408"/>
                <a:gd name="connsiteX1" fmla="*/ 4103824 w 4720632"/>
                <a:gd name="connsiteY1" fmla="*/ 591130 h 4593408"/>
                <a:gd name="connsiteX2" fmla="*/ 4661706 w 4720632"/>
                <a:gd name="connsiteY2" fmla="*/ 3597011 h 4593408"/>
                <a:gd name="connsiteX3" fmla="*/ 2737164 w 4720632"/>
                <a:gd name="connsiteY3" fmla="*/ 4593410 h 4593408"/>
                <a:gd name="connsiteX4" fmla="*/ 173043 w 4720632"/>
                <a:gd name="connsiteY4" fmla="*/ 2995991 h 4593408"/>
                <a:gd name="connsiteX5" fmla="*/ 731821 w 4720632"/>
                <a:gd name="connsiteY5" fmla="*/ 806182 h 4593408"/>
                <a:gd name="connsiteX6" fmla="*/ 2788684 w 4720632"/>
                <a:gd name="connsiteY6" fmla="*/ 326 h 4593408"/>
                <a:gd name="connsiteX0" fmla="*/ 2615637 w 4547585"/>
                <a:gd name="connsiteY0" fmla="*/ 326 h 4593408"/>
                <a:gd name="connsiteX1" fmla="*/ 3930777 w 4547585"/>
                <a:gd name="connsiteY1" fmla="*/ 591130 h 4593408"/>
                <a:gd name="connsiteX2" fmla="*/ 4488659 w 4547585"/>
                <a:gd name="connsiteY2" fmla="*/ 3597011 h 4593408"/>
                <a:gd name="connsiteX3" fmla="*/ 2564117 w 4547585"/>
                <a:gd name="connsiteY3" fmla="*/ 4593410 h 4593408"/>
                <a:gd name="connsiteX4" fmla="*/ -4 w 4547585"/>
                <a:gd name="connsiteY4" fmla="*/ 2995991 h 4593408"/>
                <a:gd name="connsiteX5" fmla="*/ 2615637 w 4547585"/>
                <a:gd name="connsiteY5" fmla="*/ 326 h 4593408"/>
                <a:gd name="connsiteX0" fmla="*/ 1599114 w 4547585"/>
                <a:gd name="connsiteY0" fmla="*/ 673 h 4392722"/>
                <a:gd name="connsiteX1" fmla="*/ 3930777 w 4547585"/>
                <a:gd name="connsiteY1" fmla="*/ 390444 h 4392722"/>
                <a:gd name="connsiteX2" fmla="*/ 4488659 w 4547585"/>
                <a:gd name="connsiteY2" fmla="*/ 3396325 h 4392722"/>
                <a:gd name="connsiteX3" fmla="*/ 2564117 w 4547585"/>
                <a:gd name="connsiteY3" fmla="*/ 4392724 h 4392722"/>
                <a:gd name="connsiteX4" fmla="*/ -4 w 4547585"/>
                <a:gd name="connsiteY4" fmla="*/ 2795305 h 4392722"/>
                <a:gd name="connsiteX5" fmla="*/ 1599114 w 4547585"/>
                <a:gd name="connsiteY5" fmla="*/ 673 h 4392722"/>
                <a:gd name="connsiteX0" fmla="*/ 1599114 w 4556102"/>
                <a:gd name="connsiteY0" fmla="*/ 673 h 4345138"/>
                <a:gd name="connsiteX1" fmla="*/ 3930777 w 4556102"/>
                <a:gd name="connsiteY1" fmla="*/ 390444 h 4345138"/>
                <a:gd name="connsiteX2" fmla="*/ 4488659 w 4556102"/>
                <a:gd name="connsiteY2" fmla="*/ 3396325 h 4345138"/>
                <a:gd name="connsiteX3" fmla="*/ 2425030 w 4556102"/>
                <a:gd name="connsiteY3" fmla="*/ 4345136 h 4345138"/>
                <a:gd name="connsiteX4" fmla="*/ -4 w 4556102"/>
                <a:gd name="connsiteY4" fmla="*/ 2795305 h 4345138"/>
                <a:gd name="connsiteX5" fmla="*/ 1599114 w 4556102"/>
                <a:gd name="connsiteY5" fmla="*/ 673 h 4345138"/>
                <a:gd name="connsiteX0" fmla="*/ 1308676 w 4265664"/>
                <a:gd name="connsiteY0" fmla="*/ 673 h 4345138"/>
                <a:gd name="connsiteX1" fmla="*/ 3640339 w 4265664"/>
                <a:gd name="connsiteY1" fmla="*/ 390444 h 4345138"/>
                <a:gd name="connsiteX2" fmla="*/ 4198221 w 4265664"/>
                <a:gd name="connsiteY2" fmla="*/ 3396325 h 4345138"/>
                <a:gd name="connsiteX3" fmla="*/ 2134592 w 4265664"/>
                <a:gd name="connsiteY3" fmla="*/ 4345136 h 4345138"/>
                <a:gd name="connsiteX4" fmla="*/ 2 w 4265664"/>
                <a:gd name="connsiteY4" fmla="*/ 2737868 h 4345138"/>
                <a:gd name="connsiteX5" fmla="*/ 1308676 w 4265664"/>
                <a:gd name="connsiteY5" fmla="*/ 673 h 4345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65664" h="4345138">
                  <a:moveTo>
                    <a:pt x="1308676" y="673"/>
                  </a:moveTo>
                  <a:cubicBezTo>
                    <a:pt x="1850442" y="-12337"/>
                    <a:pt x="3307336" y="165670"/>
                    <a:pt x="3640339" y="390444"/>
                  </a:cubicBezTo>
                  <a:cubicBezTo>
                    <a:pt x="3940677" y="1025292"/>
                    <a:pt x="4449179" y="2737210"/>
                    <a:pt x="4198221" y="3396325"/>
                  </a:cubicBezTo>
                  <a:cubicBezTo>
                    <a:pt x="3947263" y="4055440"/>
                    <a:pt x="2447418" y="4230167"/>
                    <a:pt x="2134592" y="4345136"/>
                  </a:cubicBezTo>
                  <a:cubicBezTo>
                    <a:pt x="1398314" y="4209566"/>
                    <a:pt x="471290" y="3411035"/>
                    <a:pt x="2" y="2737868"/>
                  </a:cubicBezTo>
                  <a:cubicBezTo>
                    <a:pt x="8589" y="1972354"/>
                    <a:pt x="653546" y="401483"/>
                    <a:pt x="1308676" y="673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6D3A327-F6AC-503E-D21F-D4B3FE3C1E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683933">
              <a:off x="9928975" y="-403904"/>
              <a:ext cx="1174562" cy="1937410"/>
            </a:xfrm>
            <a:custGeom>
              <a:avLst/>
              <a:gdLst>
                <a:gd name="connsiteX0" fmla="*/ 1174562 w 1174562"/>
                <a:gd name="connsiteY0" fmla="*/ 1160117 h 1937410"/>
                <a:gd name="connsiteX1" fmla="*/ 953368 w 1174562"/>
                <a:gd name="connsiteY1" fmla="*/ 1406344 h 1937410"/>
                <a:gd name="connsiteX2" fmla="*/ 894128 w 1174562"/>
                <a:gd name="connsiteY2" fmla="*/ 1419701 h 1937410"/>
                <a:gd name="connsiteX3" fmla="*/ 830886 w 1174562"/>
                <a:gd name="connsiteY3" fmla="*/ 1430049 h 1937410"/>
                <a:gd name="connsiteX4" fmla="*/ 625381 w 1174562"/>
                <a:gd name="connsiteY4" fmla="*/ 1421724 h 1937410"/>
                <a:gd name="connsiteX5" fmla="*/ 394115 w 1174562"/>
                <a:gd name="connsiteY5" fmla="*/ 1353019 h 1937410"/>
                <a:gd name="connsiteX6" fmla="*/ 227806 w 1174562"/>
                <a:gd name="connsiteY6" fmla="*/ 1262594 h 1937410"/>
                <a:gd name="connsiteX7" fmla="*/ 222077 w 1174562"/>
                <a:gd name="connsiteY7" fmla="*/ 1293937 h 1937410"/>
                <a:gd name="connsiteX8" fmla="*/ 257021 w 1174562"/>
                <a:gd name="connsiteY8" fmla="*/ 1521425 h 1937410"/>
                <a:gd name="connsiteX9" fmla="*/ 329717 w 1174562"/>
                <a:gd name="connsiteY9" fmla="*/ 1788933 h 1937410"/>
                <a:gd name="connsiteX10" fmla="*/ 358171 w 1174562"/>
                <a:gd name="connsiteY10" fmla="*/ 1866809 h 1937410"/>
                <a:gd name="connsiteX11" fmla="*/ 162274 w 1174562"/>
                <a:gd name="connsiteY11" fmla="*/ 1937410 h 1937410"/>
                <a:gd name="connsiteX12" fmla="*/ 40999 w 1174562"/>
                <a:gd name="connsiteY12" fmla="*/ 1530780 h 1937410"/>
                <a:gd name="connsiteX13" fmla="*/ 130 w 1174562"/>
                <a:gd name="connsiteY13" fmla="*/ 1094880 h 1937410"/>
                <a:gd name="connsiteX14" fmla="*/ 77747 w 1174562"/>
                <a:gd name="connsiteY14" fmla="*/ 588060 h 1937410"/>
                <a:gd name="connsiteX15" fmla="*/ 199588 w 1174562"/>
                <a:gd name="connsiteY15" fmla="*/ 280523 h 1937410"/>
                <a:gd name="connsiteX16" fmla="*/ 306776 w 1174562"/>
                <a:gd name="connsiteY16" fmla="*/ 111727 h 1937410"/>
                <a:gd name="connsiteX17" fmla="*/ 416130 w 1174562"/>
                <a:gd name="connsiteY17" fmla="*/ 0 h 1937410"/>
                <a:gd name="connsiteX18" fmla="*/ 493343 w 1174562"/>
                <a:gd name="connsiteY18" fmla="*/ 215052 h 1937410"/>
                <a:gd name="connsiteX19" fmla="*/ 488735 w 1174562"/>
                <a:gd name="connsiteY19" fmla="*/ 439153 h 1937410"/>
                <a:gd name="connsiteX20" fmla="*/ 374038 w 1174562"/>
                <a:gd name="connsiteY20" fmla="*/ 651386 h 1937410"/>
                <a:gd name="connsiteX21" fmla="*/ 375640 w 1174562"/>
                <a:gd name="connsiteY21" fmla="*/ 679924 h 1937410"/>
                <a:gd name="connsiteX22" fmla="*/ 646830 w 1174562"/>
                <a:gd name="connsiteY22" fmla="*/ 526785 h 1937410"/>
                <a:gd name="connsiteX23" fmla="*/ 965722 w 1174562"/>
                <a:gd name="connsiteY23" fmla="*/ 454195 h 1937410"/>
                <a:gd name="connsiteX24" fmla="*/ 973884 w 1174562"/>
                <a:gd name="connsiteY24" fmla="*/ 458787 h 1937410"/>
                <a:gd name="connsiteX25" fmla="*/ 933346 w 1174562"/>
                <a:gd name="connsiteY25" fmla="*/ 595705 h 1937410"/>
                <a:gd name="connsiteX26" fmla="*/ 790087 w 1174562"/>
                <a:gd name="connsiteY26" fmla="*/ 785667 h 1937410"/>
                <a:gd name="connsiteX27" fmla="*/ 608178 w 1174562"/>
                <a:gd name="connsiteY27" fmla="*/ 939447 h 1937410"/>
                <a:gd name="connsiteX28" fmla="*/ 386518 w 1174562"/>
                <a:gd name="connsiteY28" fmla="*/ 1057102 h 1937410"/>
                <a:gd name="connsiteX29" fmla="*/ 496842 w 1174562"/>
                <a:gd name="connsiteY29" fmla="*/ 1070816 h 1937410"/>
                <a:gd name="connsiteX30" fmla="*/ 845020 w 1174562"/>
                <a:gd name="connsiteY30" fmla="*/ 1072001 h 1937410"/>
                <a:gd name="connsiteX31" fmla="*/ 1104134 w 1174562"/>
                <a:gd name="connsiteY31" fmla="*/ 1133246 h 1937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174562" h="1937410">
                  <a:moveTo>
                    <a:pt x="1174562" y="1160117"/>
                  </a:moveTo>
                  <a:lnTo>
                    <a:pt x="953368" y="1406344"/>
                  </a:lnTo>
                  <a:lnTo>
                    <a:pt x="894128" y="1419701"/>
                  </a:lnTo>
                  <a:cubicBezTo>
                    <a:pt x="871713" y="1424108"/>
                    <a:pt x="850245" y="1427648"/>
                    <a:pt x="830886" y="1430049"/>
                  </a:cubicBezTo>
                  <a:cubicBezTo>
                    <a:pt x="753449" y="1439654"/>
                    <a:pt x="698175" y="1434563"/>
                    <a:pt x="625381" y="1421724"/>
                  </a:cubicBezTo>
                  <a:cubicBezTo>
                    <a:pt x="552586" y="1408886"/>
                    <a:pt x="460377" y="1379541"/>
                    <a:pt x="394115" y="1353019"/>
                  </a:cubicBezTo>
                  <a:cubicBezTo>
                    <a:pt x="327853" y="1326498"/>
                    <a:pt x="238957" y="1270351"/>
                    <a:pt x="227806" y="1262594"/>
                  </a:cubicBezTo>
                  <a:cubicBezTo>
                    <a:pt x="216655" y="1254838"/>
                    <a:pt x="217208" y="1250798"/>
                    <a:pt x="222077" y="1293937"/>
                  </a:cubicBezTo>
                  <a:cubicBezTo>
                    <a:pt x="226946" y="1337075"/>
                    <a:pt x="239080" y="1438926"/>
                    <a:pt x="257021" y="1521425"/>
                  </a:cubicBezTo>
                  <a:cubicBezTo>
                    <a:pt x="274961" y="1603923"/>
                    <a:pt x="302922" y="1709751"/>
                    <a:pt x="329717" y="1788933"/>
                  </a:cubicBezTo>
                  <a:lnTo>
                    <a:pt x="358171" y="1866809"/>
                  </a:lnTo>
                  <a:cubicBezTo>
                    <a:pt x="306835" y="1903849"/>
                    <a:pt x="211686" y="1922195"/>
                    <a:pt x="162274" y="1937410"/>
                  </a:cubicBezTo>
                  <a:cubicBezTo>
                    <a:pt x="110713" y="1802684"/>
                    <a:pt x="68023" y="1671202"/>
                    <a:pt x="40999" y="1530780"/>
                  </a:cubicBezTo>
                  <a:cubicBezTo>
                    <a:pt x="13975" y="1390358"/>
                    <a:pt x="-1594" y="1249609"/>
                    <a:pt x="130" y="1094880"/>
                  </a:cubicBezTo>
                  <a:cubicBezTo>
                    <a:pt x="1851" y="940151"/>
                    <a:pt x="44504" y="723787"/>
                    <a:pt x="77747" y="588060"/>
                  </a:cubicBezTo>
                  <a:cubicBezTo>
                    <a:pt x="110990" y="452334"/>
                    <a:pt x="161416" y="359911"/>
                    <a:pt x="199588" y="280523"/>
                  </a:cubicBezTo>
                  <a:cubicBezTo>
                    <a:pt x="237760" y="201134"/>
                    <a:pt x="268654" y="158776"/>
                    <a:pt x="306776" y="111727"/>
                  </a:cubicBezTo>
                  <a:cubicBezTo>
                    <a:pt x="340134" y="70559"/>
                    <a:pt x="385416" y="11405"/>
                    <a:pt x="416130" y="0"/>
                  </a:cubicBezTo>
                  <a:cubicBezTo>
                    <a:pt x="459534" y="74706"/>
                    <a:pt x="477949" y="136046"/>
                    <a:pt x="493343" y="215052"/>
                  </a:cubicBezTo>
                  <a:cubicBezTo>
                    <a:pt x="505786" y="309500"/>
                    <a:pt x="505982" y="354742"/>
                    <a:pt x="488735" y="439153"/>
                  </a:cubicBezTo>
                  <a:cubicBezTo>
                    <a:pt x="471153" y="525202"/>
                    <a:pt x="392887" y="611256"/>
                    <a:pt x="374038" y="651386"/>
                  </a:cubicBezTo>
                  <a:cubicBezTo>
                    <a:pt x="355189" y="691513"/>
                    <a:pt x="330176" y="700690"/>
                    <a:pt x="375640" y="679924"/>
                  </a:cubicBezTo>
                  <a:cubicBezTo>
                    <a:pt x="421106" y="659157"/>
                    <a:pt x="548482" y="564409"/>
                    <a:pt x="646830" y="526785"/>
                  </a:cubicBezTo>
                  <a:cubicBezTo>
                    <a:pt x="745176" y="489165"/>
                    <a:pt x="936630" y="451490"/>
                    <a:pt x="965722" y="454195"/>
                  </a:cubicBezTo>
                  <a:cubicBezTo>
                    <a:pt x="969359" y="454533"/>
                    <a:pt x="972038" y="456135"/>
                    <a:pt x="973884" y="458787"/>
                  </a:cubicBezTo>
                  <a:cubicBezTo>
                    <a:pt x="986811" y="477348"/>
                    <a:pt x="958959" y="547365"/>
                    <a:pt x="933346" y="595705"/>
                  </a:cubicBezTo>
                  <a:cubicBezTo>
                    <a:pt x="904074" y="650950"/>
                    <a:pt x="844282" y="728377"/>
                    <a:pt x="790087" y="785667"/>
                  </a:cubicBezTo>
                  <a:cubicBezTo>
                    <a:pt x="735893" y="842958"/>
                    <a:pt x="675440" y="894207"/>
                    <a:pt x="608178" y="939447"/>
                  </a:cubicBezTo>
                  <a:cubicBezTo>
                    <a:pt x="540917" y="984686"/>
                    <a:pt x="392691" y="1049620"/>
                    <a:pt x="386518" y="1057102"/>
                  </a:cubicBezTo>
                  <a:cubicBezTo>
                    <a:pt x="380344" y="1064584"/>
                    <a:pt x="420424" y="1068333"/>
                    <a:pt x="496842" y="1070816"/>
                  </a:cubicBezTo>
                  <a:cubicBezTo>
                    <a:pt x="573258" y="1073300"/>
                    <a:pt x="743804" y="1061596"/>
                    <a:pt x="845020" y="1072001"/>
                  </a:cubicBezTo>
                  <a:cubicBezTo>
                    <a:pt x="946235" y="1082406"/>
                    <a:pt x="1033176" y="1110476"/>
                    <a:pt x="1104134" y="1133246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81906DB-D3BD-9D2A-0467-35F796D7C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683933">
              <a:off x="9928975" y="-403904"/>
              <a:ext cx="1174562" cy="1937410"/>
            </a:xfrm>
            <a:custGeom>
              <a:avLst/>
              <a:gdLst>
                <a:gd name="connsiteX0" fmla="*/ 1174562 w 1174562"/>
                <a:gd name="connsiteY0" fmla="*/ 1160117 h 1937410"/>
                <a:gd name="connsiteX1" fmla="*/ 953369 w 1174562"/>
                <a:gd name="connsiteY1" fmla="*/ 1406343 h 1937410"/>
                <a:gd name="connsiteX2" fmla="*/ 894128 w 1174562"/>
                <a:gd name="connsiteY2" fmla="*/ 1419701 h 1937410"/>
                <a:gd name="connsiteX3" fmla="*/ 830886 w 1174562"/>
                <a:gd name="connsiteY3" fmla="*/ 1430049 h 1937410"/>
                <a:gd name="connsiteX4" fmla="*/ 625381 w 1174562"/>
                <a:gd name="connsiteY4" fmla="*/ 1421724 h 1937410"/>
                <a:gd name="connsiteX5" fmla="*/ 394115 w 1174562"/>
                <a:gd name="connsiteY5" fmla="*/ 1353019 h 1937410"/>
                <a:gd name="connsiteX6" fmla="*/ 227806 w 1174562"/>
                <a:gd name="connsiteY6" fmla="*/ 1262594 h 1937410"/>
                <a:gd name="connsiteX7" fmla="*/ 222077 w 1174562"/>
                <a:gd name="connsiteY7" fmla="*/ 1293937 h 1937410"/>
                <a:gd name="connsiteX8" fmla="*/ 257021 w 1174562"/>
                <a:gd name="connsiteY8" fmla="*/ 1521425 h 1937410"/>
                <a:gd name="connsiteX9" fmla="*/ 329717 w 1174562"/>
                <a:gd name="connsiteY9" fmla="*/ 1788933 h 1937410"/>
                <a:gd name="connsiteX10" fmla="*/ 358171 w 1174562"/>
                <a:gd name="connsiteY10" fmla="*/ 1866809 h 1937410"/>
                <a:gd name="connsiteX11" fmla="*/ 162274 w 1174562"/>
                <a:gd name="connsiteY11" fmla="*/ 1937410 h 1937410"/>
                <a:gd name="connsiteX12" fmla="*/ 40999 w 1174562"/>
                <a:gd name="connsiteY12" fmla="*/ 1530780 h 1937410"/>
                <a:gd name="connsiteX13" fmla="*/ 130 w 1174562"/>
                <a:gd name="connsiteY13" fmla="*/ 1094880 h 1937410"/>
                <a:gd name="connsiteX14" fmla="*/ 77747 w 1174562"/>
                <a:gd name="connsiteY14" fmla="*/ 588060 h 1937410"/>
                <a:gd name="connsiteX15" fmla="*/ 199588 w 1174562"/>
                <a:gd name="connsiteY15" fmla="*/ 280523 h 1937410"/>
                <a:gd name="connsiteX16" fmla="*/ 306776 w 1174562"/>
                <a:gd name="connsiteY16" fmla="*/ 111727 h 1937410"/>
                <a:gd name="connsiteX17" fmla="*/ 416130 w 1174562"/>
                <a:gd name="connsiteY17" fmla="*/ 0 h 1937410"/>
                <a:gd name="connsiteX18" fmla="*/ 493343 w 1174562"/>
                <a:gd name="connsiteY18" fmla="*/ 215052 h 1937410"/>
                <a:gd name="connsiteX19" fmla="*/ 488735 w 1174562"/>
                <a:gd name="connsiteY19" fmla="*/ 439153 h 1937410"/>
                <a:gd name="connsiteX20" fmla="*/ 374038 w 1174562"/>
                <a:gd name="connsiteY20" fmla="*/ 651385 h 1937410"/>
                <a:gd name="connsiteX21" fmla="*/ 375640 w 1174562"/>
                <a:gd name="connsiteY21" fmla="*/ 679924 h 1937410"/>
                <a:gd name="connsiteX22" fmla="*/ 646830 w 1174562"/>
                <a:gd name="connsiteY22" fmla="*/ 526785 h 1937410"/>
                <a:gd name="connsiteX23" fmla="*/ 965722 w 1174562"/>
                <a:gd name="connsiteY23" fmla="*/ 454195 h 1937410"/>
                <a:gd name="connsiteX24" fmla="*/ 973884 w 1174562"/>
                <a:gd name="connsiteY24" fmla="*/ 458787 h 1937410"/>
                <a:gd name="connsiteX25" fmla="*/ 933346 w 1174562"/>
                <a:gd name="connsiteY25" fmla="*/ 595705 h 1937410"/>
                <a:gd name="connsiteX26" fmla="*/ 790087 w 1174562"/>
                <a:gd name="connsiteY26" fmla="*/ 785667 h 1937410"/>
                <a:gd name="connsiteX27" fmla="*/ 608178 w 1174562"/>
                <a:gd name="connsiteY27" fmla="*/ 939447 h 1937410"/>
                <a:gd name="connsiteX28" fmla="*/ 386518 w 1174562"/>
                <a:gd name="connsiteY28" fmla="*/ 1057102 h 1937410"/>
                <a:gd name="connsiteX29" fmla="*/ 496842 w 1174562"/>
                <a:gd name="connsiteY29" fmla="*/ 1070816 h 1937410"/>
                <a:gd name="connsiteX30" fmla="*/ 845020 w 1174562"/>
                <a:gd name="connsiteY30" fmla="*/ 1072001 h 1937410"/>
                <a:gd name="connsiteX31" fmla="*/ 1104133 w 1174562"/>
                <a:gd name="connsiteY31" fmla="*/ 1133245 h 1937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174562" h="1937410">
                  <a:moveTo>
                    <a:pt x="1174562" y="1160117"/>
                  </a:moveTo>
                  <a:lnTo>
                    <a:pt x="953369" y="1406343"/>
                  </a:lnTo>
                  <a:lnTo>
                    <a:pt x="894128" y="1419701"/>
                  </a:lnTo>
                  <a:cubicBezTo>
                    <a:pt x="871713" y="1424107"/>
                    <a:pt x="850245" y="1427648"/>
                    <a:pt x="830886" y="1430049"/>
                  </a:cubicBezTo>
                  <a:cubicBezTo>
                    <a:pt x="753449" y="1439654"/>
                    <a:pt x="698175" y="1434563"/>
                    <a:pt x="625381" y="1421724"/>
                  </a:cubicBezTo>
                  <a:cubicBezTo>
                    <a:pt x="552586" y="1408886"/>
                    <a:pt x="460377" y="1379541"/>
                    <a:pt x="394115" y="1353019"/>
                  </a:cubicBezTo>
                  <a:cubicBezTo>
                    <a:pt x="327853" y="1326498"/>
                    <a:pt x="238957" y="1270351"/>
                    <a:pt x="227806" y="1262594"/>
                  </a:cubicBezTo>
                  <a:cubicBezTo>
                    <a:pt x="216655" y="1254838"/>
                    <a:pt x="217208" y="1250798"/>
                    <a:pt x="222077" y="1293937"/>
                  </a:cubicBezTo>
                  <a:cubicBezTo>
                    <a:pt x="226946" y="1337075"/>
                    <a:pt x="239080" y="1438926"/>
                    <a:pt x="257021" y="1521425"/>
                  </a:cubicBezTo>
                  <a:cubicBezTo>
                    <a:pt x="274961" y="1603923"/>
                    <a:pt x="302922" y="1709751"/>
                    <a:pt x="329717" y="1788933"/>
                  </a:cubicBezTo>
                  <a:lnTo>
                    <a:pt x="358171" y="1866809"/>
                  </a:lnTo>
                  <a:cubicBezTo>
                    <a:pt x="306835" y="1903849"/>
                    <a:pt x="211686" y="1922195"/>
                    <a:pt x="162274" y="1937410"/>
                  </a:cubicBezTo>
                  <a:cubicBezTo>
                    <a:pt x="110713" y="1802684"/>
                    <a:pt x="68023" y="1671202"/>
                    <a:pt x="40999" y="1530780"/>
                  </a:cubicBezTo>
                  <a:cubicBezTo>
                    <a:pt x="13975" y="1390358"/>
                    <a:pt x="-1594" y="1249609"/>
                    <a:pt x="130" y="1094880"/>
                  </a:cubicBezTo>
                  <a:cubicBezTo>
                    <a:pt x="1851" y="940151"/>
                    <a:pt x="44503" y="723787"/>
                    <a:pt x="77747" y="588060"/>
                  </a:cubicBezTo>
                  <a:cubicBezTo>
                    <a:pt x="110990" y="452334"/>
                    <a:pt x="161416" y="359911"/>
                    <a:pt x="199588" y="280523"/>
                  </a:cubicBezTo>
                  <a:cubicBezTo>
                    <a:pt x="237760" y="201134"/>
                    <a:pt x="268654" y="158776"/>
                    <a:pt x="306776" y="111727"/>
                  </a:cubicBezTo>
                  <a:cubicBezTo>
                    <a:pt x="340134" y="70559"/>
                    <a:pt x="385416" y="11405"/>
                    <a:pt x="416130" y="0"/>
                  </a:cubicBezTo>
                  <a:cubicBezTo>
                    <a:pt x="459534" y="74706"/>
                    <a:pt x="477949" y="136046"/>
                    <a:pt x="493343" y="215052"/>
                  </a:cubicBezTo>
                  <a:cubicBezTo>
                    <a:pt x="505786" y="309500"/>
                    <a:pt x="505982" y="354742"/>
                    <a:pt x="488735" y="439153"/>
                  </a:cubicBezTo>
                  <a:cubicBezTo>
                    <a:pt x="471153" y="525202"/>
                    <a:pt x="392887" y="611256"/>
                    <a:pt x="374038" y="651385"/>
                  </a:cubicBezTo>
                  <a:cubicBezTo>
                    <a:pt x="355188" y="691513"/>
                    <a:pt x="330176" y="700690"/>
                    <a:pt x="375640" y="679924"/>
                  </a:cubicBezTo>
                  <a:cubicBezTo>
                    <a:pt x="421106" y="659157"/>
                    <a:pt x="548482" y="564408"/>
                    <a:pt x="646830" y="526785"/>
                  </a:cubicBezTo>
                  <a:cubicBezTo>
                    <a:pt x="745176" y="489165"/>
                    <a:pt x="936630" y="451490"/>
                    <a:pt x="965722" y="454195"/>
                  </a:cubicBezTo>
                  <a:cubicBezTo>
                    <a:pt x="969359" y="454533"/>
                    <a:pt x="972038" y="456135"/>
                    <a:pt x="973884" y="458787"/>
                  </a:cubicBezTo>
                  <a:cubicBezTo>
                    <a:pt x="986811" y="477347"/>
                    <a:pt x="958959" y="547365"/>
                    <a:pt x="933346" y="595705"/>
                  </a:cubicBezTo>
                  <a:cubicBezTo>
                    <a:pt x="904074" y="650950"/>
                    <a:pt x="844282" y="728377"/>
                    <a:pt x="790087" y="785667"/>
                  </a:cubicBezTo>
                  <a:cubicBezTo>
                    <a:pt x="735893" y="842958"/>
                    <a:pt x="675440" y="894207"/>
                    <a:pt x="608178" y="939447"/>
                  </a:cubicBezTo>
                  <a:cubicBezTo>
                    <a:pt x="540917" y="984685"/>
                    <a:pt x="392691" y="1049620"/>
                    <a:pt x="386518" y="1057102"/>
                  </a:cubicBezTo>
                  <a:cubicBezTo>
                    <a:pt x="380344" y="1064584"/>
                    <a:pt x="420424" y="1068333"/>
                    <a:pt x="496842" y="1070816"/>
                  </a:cubicBezTo>
                  <a:cubicBezTo>
                    <a:pt x="573258" y="1073300"/>
                    <a:pt x="743804" y="1061596"/>
                    <a:pt x="845020" y="1072001"/>
                  </a:cubicBezTo>
                  <a:cubicBezTo>
                    <a:pt x="946235" y="1082405"/>
                    <a:pt x="1033176" y="1110476"/>
                    <a:pt x="1104133" y="1133245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84538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6C1B4-65C0-144C-D16B-199EBAAB81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0F1C21-AFD8-3544-C067-04394E42B3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79E0E3-9948-C9EF-31F4-2BA863329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16" y="-85781"/>
            <a:ext cx="11350487" cy="702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58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27444-523C-F7A0-6479-13E0D60C2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73F60-DCCD-DE1C-0D6E-3F929DAAE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E74D5B-0B15-5281-B79D-8F464EAC4E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5766" y="365125"/>
            <a:ext cx="12267766" cy="530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56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D6BB73-196B-0F6C-5C92-70DB1488A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921" y="553454"/>
            <a:ext cx="9779326" cy="246927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9467C-3251-B25F-7297-D186ADE56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7983" y="3884452"/>
            <a:ext cx="6125817" cy="23987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3600" dirty="0"/>
              <a:t>Complete the practical from page 348, recording your results and review in your book.</a:t>
            </a:r>
          </a:p>
        </p:txBody>
      </p:sp>
    </p:spTree>
    <p:extLst>
      <p:ext uri="{BB962C8B-B14F-4D97-AF65-F5344CB8AC3E}">
        <p14:creationId xmlns:p14="http://schemas.microsoft.com/office/powerpoint/2010/main" val="2060662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21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Life of a STAR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a STAR</dc:title>
  <dc:creator>Daniel Crispin</dc:creator>
  <cp:lastModifiedBy>Daniel Crispin</cp:lastModifiedBy>
  <cp:revision>1</cp:revision>
  <dcterms:created xsi:type="dcterms:W3CDTF">2023-10-25T12:10:34Z</dcterms:created>
  <dcterms:modified xsi:type="dcterms:W3CDTF">2023-10-25T22:20:39Z</dcterms:modified>
</cp:coreProperties>
</file>