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5" r:id="rId5"/>
    <p:sldId id="268" r:id="rId6"/>
    <p:sldId id="264" r:id="rId7"/>
    <p:sldId id="257" r:id="rId8"/>
    <p:sldId id="266" r:id="rId9"/>
    <p:sldId id="259" r:id="rId10"/>
    <p:sldId id="272" r:id="rId11"/>
    <p:sldId id="267" r:id="rId12"/>
    <p:sldId id="261" r:id="rId13"/>
    <p:sldId id="270" r:id="rId14"/>
    <p:sldId id="274" r:id="rId15"/>
    <p:sldId id="262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5" d="100"/>
          <a:sy n="65" d="100"/>
        </p:scale>
        <p:origin x="13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Crispin" userId="a540685a-b759-4623-93f3-5ee9e3b7666d" providerId="ADAL" clId="{C63A0B12-03E5-4088-831B-6F342F65FF70}"/>
    <pc:docChg chg="custSel addSld modSld">
      <pc:chgData name="Daniel Crispin" userId="a540685a-b759-4623-93f3-5ee9e3b7666d" providerId="ADAL" clId="{C63A0B12-03E5-4088-831B-6F342F65FF70}" dt="2023-08-09T12:35:16.587" v="22" actId="1076"/>
      <pc:docMkLst>
        <pc:docMk/>
      </pc:docMkLst>
      <pc:sldChg chg="addSp delSp modSp mod">
        <pc:chgData name="Daniel Crispin" userId="a540685a-b759-4623-93f3-5ee9e3b7666d" providerId="ADAL" clId="{C63A0B12-03E5-4088-831B-6F342F65FF70}" dt="2023-08-09T12:25:11.497" v="0" actId="26606"/>
        <pc:sldMkLst>
          <pc:docMk/>
          <pc:sldMk cId="3331729348" sldId="256"/>
        </pc:sldMkLst>
        <pc:spChg chg="mod">
          <ac:chgData name="Daniel Crispin" userId="a540685a-b759-4623-93f3-5ee9e3b7666d" providerId="ADAL" clId="{C63A0B12-03E5-4088-831B-6F342F65FF70}" dt="2023-08-09T12:25:11.497" v="0" actId="26606"/>
          <ac:spMkLst>
            <pc:docMk/>
            <pc:sldMk cId="3331729348" sldId="256"/>
            <ac:spMk id="3" creationId="{FA7551FA-4354-9386-4046-4B51B92CD699}"/>
          </ac:spMkLst>
        </pc:spChg>
        <pc:spChg chg="ord">
          <ac:chgData name="Daniel Crispin" userId="a540685a-b759-4623-93f3-5ee9e3b7666d" providerId="ADAL" clId="{C63A0B12-03E5-4088-831B-6F342F65FF70}" dt="2023-08-09T12:25:11.497" v="0" actId="26606"/>
          <ac:spMkLst>
            <pc:docMk/>
            <pc:sldMk cId="3331729348" sldId="256"/>
            <ac:spMk id="16" creationId="{00000000-0000-0000-0000-000000000000}"/>
          </ac:spMkLst>
        </pc:spChg>
        <pc:spChg chg="del">
          <ac:chgData name="Daniel Crispin" userId="a540685a-b759-4623-93f3-5ee9e3b7666d" providerId="ADAL" clId="{C63A0B12-03E5-4088-831B-6F342F65FF70}" dt="2023-08-09T12:25:11.497" v="0" actId="26606"/>
          <ac:spMkLst>
            <pc:docMk/>
            <pc:sldMk cId="3331729348" sldId="256"/>
            <ac:spMk id="24" creationId="{AB58EF07-17C2-48CF-ABB0-EEF1F17CB8F0}"/>
          </ac:spMkLst>
        </pc:spChg>
        <pc:spChg chg="del">
          <ac:chgData name="Daniel Crispin" userId="a540685a-b759-4623-93f3-5ee9e3b7666d" providerId="ADAL" clId="{C63A0B12-03E5-4088-831B-6F342F65FF70}" dt="2023-08-09T12:25:11.497" v="0" actId="26606"/>
          <ac:spMkLst>
            <pc:docMk/>
            <pc:sldMk cId="3331729348" sldId="256"/>
            <ac:spMk id="25" creationId="{0671A8AE-40A1-4631-A6B8-581AFF065482}"/>
          </ac:spMkLst>
        </pc:spChg>
        <pc:spChg chg="del">
          <ac:chgData name="Daniel Crispin" userId="a540685a-b759-4623-93f3-5ee9e3b7666d" providerId="ADAL" clId="{C63A0B12-03E5-4088-831B-6F342F65FF70}" dt="2023-08-09T12:25:11.497" v="0" actId="26606"/>
          <ac:spMkLst>
            <pc:docMk/>
            <pc:sldMk cId="3331729348" sldId="256"/>
            <ac:spMk id="26" creationId="{AF2F604E-43BE-4DC3-B983-E071523364F8}"/>
          </ac:spMkLst>
        </pc:spChg>
        <pc:spChg chg="del">
          <ac:chgData name="Daniel Crispin" userId="a540685a-b759-4623-93f3-5ee9e3b7666d" providerId="ADAL" clId="{C63A0B12-03E5-4088-831B-6F342F65FF70}" dt="2023-08-09T12:25:11.497" v="0" actId="26606"/>
          <ac:spMkLst>
            <pc:docMk/>
            <pc:sldMk cId="3331729348" sldId="256"/>
            <ac:spMk id="28" creationId="{08C9B587-E65E-4B52-B37C-ABEBB6E87928}"/>
          </ac:spMkLst>
        </pc:spChg>
        <pc:spChg chg="add">
          <ac:chgData name="Daniel Crispin" userId="a540685a-b759-4623-93f3-5ee9e3b7666d" providerId="ADAL" clId="{C63A0B12-03E5-4088-831B-6F342F65FF70}" dt="2023-08-09T12:25:11.497" v="0" actId="26606"/>
          <ac:spMkLst>
            <pc:docMk/>
            <pc:sldMk cId="3331729348" sldId="256"/>
            <ac:spMk id="33" creationId="{0671A8AE-40A1-4631-A6B8-581AFF065482}"/>
          </ac:spMkLst>
        </pc:spChg>
        <pc:spChg chg="add">
          <ac:chgData name="Daniel Crispin" userId="a540685a-b759-4623-93f3-5ee9e3b7666d" providerId="ADAL" clId="{C63A0B12-03E5-4088-831B-6F342F65FF70}" dt="2023-08-09T12:25:11.497" v="0" actId="26606"/>
          <ac:spMkLst>
            <pc:docMk/>
            <pc:sldMk cId="3331729348" sldId="256"/>
            <ac:spMk id="35" creationId="{AB58EF07-17C2-48CF-ABB0-EEF1F17CB8F0}"/>
          </ac:spMkLst>
        </pc:spChg>
        <pc:spChg chg="add">
          <ac:chgData name="Daniel Crispin" userId="a540685a-b759-4623-93f3-5ee9e3b7666d" providerId="ADAL" clId="{C63A0B12-03E5-4088-831B-6F342F65FF70}" dt="2023-08-09T12:25:11.497" v="0" actId="26606"/>
          <ac:spMkLst>
            <pc:docMk/>
            <pc:sldMk cId="3331729348" sldId="256"/>
            <ac:spMk id="37" creationId="{AF2F604E-43BE-4DC3-B983-E071523364F8}"/>
          </ac:spMkLst>
        </pc:spChg>
        <pc:spChg chg="add">
          <ac:chgData name="Daniel Crispin" userId="a540685a-b759-4623-93f3-5ee9e3b7666d" providerId="ADAL" clId="{C63A0B12-03E5-4088-831B-6F342F65FF70}" dt="2023-08-09T12:25:11.497" v="0" actId="26606"/>
          <ac:spMkLst>
            <pc:docMk/>
            <pc:sldMk cId="3331729348" sldId="256"/>
            <ac:spMk id="39" creationId="{08C9B587-E65E-4B52-B37C-ABEBB6E87928}"/>
          </ac:spMkLst>
        </pc:spChg>
        <pc:picChg chg="mod">
          <ac:chgData name="Daniel Crispin" userId="a540685a-b759-4623-93f3-5ee9e3b7666d" providerId="ADAL" clId="{C63A0B12-03E5-4088-831B-6F342F65FF70}" dt="2023-08-09T12:25:11.497" v="0" actId="26606"/>
          <ac:picMkLst>
            <pc:docMk/>
            <pc:sldMk cId="3331729348" sldId="256"/>
            <ac:picMk id="27" creationId="{A70C1DC3-0218-9016-8560-92A20B759CF9}"/>
          </ac:picMkLst>
        </pc:picChg>
      </pc:sldChg>
      <pc:sldChg chg="addSp modSp add mod">
        <pc:chgData name="Daniel Crispin" userId="a540685a-b759-4623-93f3-5ee9e3b7666d" providerId="ADAL" clId="{C63A0B12-03E5-4088-831B-6F342F65FF70}" dt="2023-08-09T12:35:16.587" v="22" actId="1076"/>
        <pc:sldMkLst>
          <pc:docMk/>
          <pc:sldMk cId="934249815" sldId="288"/>
        </pc:sldMkLst>
        <pc:spChg chg="add mod">
          <ac:chgData name="Daniel Crispin" userId="a540685a-b759-4623-93f3-5ee9e3b7666d" providerId="ADAL" clId="{C63A0B12-03E5-4088-831B-6F342F65FF70}" dt="2023-08-09T12:32:04.108" v="12" actId="1076"/>
          <ac:spMkLst>
            <pc:docMk/>
            <pc:sldMk cId="934249815" sldId="288"/>
            <ac:spMk id="6" creationId="{607CD90A-3822-ED03-0C49-889DA728CF3C}"/>
          </ac:spMkLst>
        </pc:spChg>
        <pc:spChg chg="add mod">
          <ac:chgData name="Daniel Crispin" userId="a540685a-b759-4623-93f3-5ee9e3b7666d" providerId="ADAL" clId="{C63A0B12-03E5-4088-831B-6F342F65FF70}" dt="2023-08-09T12:33:02.316" v="21" actId="14100"/>
          <ac:spMkLst>
            <pc:docMk/>
            <pc:sldMk cId="934249815" sldId="288"/>
            <ac:spMk id="9" creationId="{84D5E0D8-5400-9B22-6B27-8C2892552C07}"/>
          </ac:spMkLst>
        </pc:spChg>
        <pc:picChg chg="mod">
          <ac:chgData name="Daniel Crispin" userId="a540685a-b759-4623-93f3-5ee9e3b7666d" providerId="ADAL" clId="{C63A0B12-03E5-4088-831B-6F342F65FF70}" dt="2023-08-09T12:35:16.587" v="22" actId="1076"/>
          <ac:picMkLst>
            <pc:docMk/>
            <pc:sldMk cId="934249815" sldId="288"/>
            <ac:picMk id="5" creationId="{D215B790-F384-09E7-E1C5-555E02510037}"/>
          </ac:picMkLst>
        </pc:picChg>
        <pc:picChg chg="mod">
          <ac:chgData name="Daniel Crispin" userId="a540685a-b759-4623-93f3-5ee9e3b7666d" providerId="ADAL" clId="{C63A0B12-03E5-4088-831B-6F342F65FF70}" dt="2023-08-09T12:31:59.052" v="11" actId="1076"/>
          <ac:picMkLst>
            <pc:docMk/>
            <pc:sldMk cId="934249815" sldId="288"/>
            <ac:picMk id="7" creationId="{B44C6009-370A-3634-5A50-A0F3CC3260C8}"/>
          </ac:picMkLst>
        </pc:picChg>
      </pc:sldChg>
    </pc:docChg>
  </pc:docChgLst>
  <pc:docChgLst>
    <pc:chgData name="Daniel Crispin" userId="a540685a-b759-4623-93f3-5ee9e3b7666d" providerId="ADAL" clId="{6493FC0F-2884-42E0-B7E3-F1B5F2156109}"/>
    <pc:docChg chg="modSld">
      <pc:chgData name="Daniel Crispin" userId="a540685a-b759-4623-93f3-5ee9e3b7666d" providerId="ADAL" clId="{6493FC0F-2884-42E0-B7E3-F1B5F2156109}" dt="2024-08-07T04:17:02.533" v="10" actId="20577"/>
      <pc:docMkLst>
        <pc:docMk/>
      </pc:docMkLst>
      <pc:sldChg chg="modSp mod">
        <pc:chgData name="Daniel Crispin" userId="a540685a-b759-4623-93f3-5ee9e3b7666d" providerId="ADAL" clId="{6493FC0F-2884-42E0-B7E3-F1B5F2156109}" dt="2024-08-07T02:05:15.492" v="3" actId="20577"/>
        <pc:sldMkLst>
          <pc:docMk/>
          <pc:sldMk cId="1399520401" sldId="264"/>
        </pc:sldMkLst>
        <pc:spChg chg="mod">
          <ac:chgData name="Daniel Crispin" userId="a540685a-b759-4623-93f3-5ee9e3b7666d" providerId="ADAL" clId="{6493FC0F-2884-42E0-B7E3-F1B5F2156109}" dt="2024-08-07T02:05:15.492" v="3" actId="20577"/>
          <ac:spMkLst>
            <pc:docMk/>
            <pc:sldMk cId="1399520401" sldId="264"/>
            <ac:spMk id="5" creationId="{00000000-0000-0000-0000-000000000000}"/>
          </ac:spMkLst>
        </pc:spChg>
      </pc:sldChg>
      <pc:sldChg chg="modSp mod">
        <pc:chgData name="Daniel Crispin" userId="a540685a-b759-4623-93f3-5ee9e3b7666d" providerId="ADAL" clId="{6493FC0F-2884-42E0-B7E3-F1B5F2156109}" dt="2024-08-07T04:17:02.533" v="10" actId="20577"/>
        <pc:sldMkLst>
          <pc:docMk/>
          <pc:sldMk cId="934249815" sldId="288"/>
        </pc:sldMkLst>
        <pc:spChg chg="mod">
          <ac:chgData name="Daniel Crispin" userId="a540685a-b759-4623-93f3-5ee9e3b7666d" providerId="ADAL" clId="{6493FC0F-2884-42E0-B7E3-F1B5F2156109}" dt="2024-08-07T04:16:59.228" v="7" actId="20577"/>
          <ac:spMkLst>
            <pc:docMk/>
            <pc:sldMk cId="934249815" sldId="288"/>
            <ac:spMk id="10" creationId="{CB9E735A-0C15-6DD2-3D4A-A36AEA873DE5}"/>
          </ac:spMkLst>
        </pc:spChg>
        <pc:spChg chg="mod">
          <ac:chgData name="Daniel Crispin" userId="a540685a-b759-4623-93f3-5ee9e3b7666d" providerId="ADAL" clId="{6493FC0F-2884-42E0-B7E3-F1B5F2156109}" dt="2024-08-07T04:17:02.533" v="10" actId="20577"/>
          <ac:spMkLst>
            <pc:docMk/>
            <pc:sldMk cId="934249815" sldId="288"/>
            <ac:spMk id="11" creationId="{52981E9D-7724-E5D0-A463-9C9DA750F739}"/>
          </ac:spMkLst>
        </pc:spChg>
      </pc:sldChg>
    </pc:docChg>
  </pc:docChgLst>
  <pc:docChgLst>
    <pc:chgData name="Daniel Crispin" userId="a540685a-b759-4623-93f3-5ee9e3b7666d" providerId="ADAL" clId="{3A494E15-501F-4233-8B4C-C002DE26FE1F}"/>
    <pc:docChg chg="addSld delSld modSld sldOrd">
      <pc:chgData name="Daniel Crispin" userId="a540685a-b759-4623-93f3-5ee9e3b7666d" providerId="ADAL" clId="{3A494E15-501F-4233-8B4C-C002DE26FE1F}" dt="2023-08-09T23:25:36.613" v="42" actId="20577"/>
      <pc:docMkLst>
        <pc:docMk/>
      </pc:docMkLst>
      <pc:sldChg chg="addSp modSp">
        <pc:chgData name="Daniel Crispin" userId="a540685a-b759-4623-93f3-5ee9e3b7666d" providerId="ADAL" clId="{3A494E15-501F-4233-8B4C-C002DE26FE1F}" dt="2023-08-09T23:14:14.411" v="7" actId="1076"/>
        <pc:sldMkLst>
          <pc:docMk/>
          <pc:sldMk cId="1094027592" sldId="257"/>
        </pc:sldMkLst>
        <pc:spChg chg="mod">
          <ac:chgData name="Daniel Crispin" userId="a540685a-b759-4623-93f3-5ee9e3b7666d" providerId="ADAL" clId="{3A494E15-501F-4233-8B4C-C002DE26FE1F}" dt="2023-08-09T23:14:14.411" v="7" actId="1076"/>
          <ac:spMkLst>
            <pc:docMk/>
            <pc:sldMk cId="1094027592" sldId="257"/>
            <ac:spMk id="4" creationId="{00000000-0000-0000-0000-000000000000}"/>
          </ac:spMkLst>
        </pc:spChg>
        <pc:picChg chg="add mod">
          <ac:chgData name="Daniel Crispin" userId="a540685a-b759-4623-93f3-5ee9e3b7666d" providerId="ADAL" clId="{3A494E15-501F-4233-8B4C-C002DE26FE1F}" dt="2023-08-09T23:14:10.170" v="6" actId="14100"/>
          <ac:picMkLst>
            <pc:docMk/>
            <pc:sldMk cId="1094027592" sldId="257"/>
            <ac:picMk id="1026" creationId="{57C845B2-C3D7-4FBD-EB0A-5D7C8AA84FF6}"/>
          </ac:picMkLst>
        </pc:picChg>
      </pc:sldChg>
      <pc:sldChg chg="addSp modSp">
        <pc:chgData name="Daniel Crispin" userId="a540685a-b759-4623-93f3-5ee9e3b7666d" providerId="ADAL" clId="{3A494E15-501F-4233-8B4C-C002DE26FE1F}" dt="2023-08-09T23:14:40.307" v="9"/>
        <pc:sldMkLst>
          <pc:docMk/>
          <pc:sldMk cId="1343605558" sldId="259"/>
        </pc:sldMkLst>
        <pc:picChg chg="add mod">
          <ac:chgData name="Daniel Crispin" userId="a540685a-b759-4623-93f3-5ee9e3b7666d" providerId="ADAL" clId="{3A494E15-501F-4233-8B4C-C002DE26FE1F}" dt="2023-08-09T23:14:40.307" v="9"/>
          <ac:picMkLst>
            <pc:docMk/>
            <pc:sldMk cId="1343605558" sldId="259"/>
            <ac:picMk id="2" creationId="{82AA213C-1397-BE79-302C-127D142A6390}"/>
          </ac:picMkLst>
        </pc:picChg>
      </pc:sldChg>
      <pc:sldChg chg="addSp modSp">
        <pc:chgData name="Daniel Crispin" userId="a540685a-b759-4623-93f3-5ee9e3b7666d" providerId="ADAL" clId="{3A494E15-501F-4233-8B4C-C002DE26FE1F}" dt="2023-08-09T23:16:25.580" v="11"/>
        <pc:sldMkLst>
          <pc:docMk/>
          <pc:sldMk cId="1089869457" sldId="261"/>
        </pc:sldMkLst>
        <pc:picChg chg="add mod">
          <ac:chgData name="Daniel Crispin" userId="a540685a-b759-4623-93f3-5ee9e3b7666d" providerId="ADAL" clId="{3A494E15-501F-4233-8B4C-C002DE26FE1F}" dt="2023-08-09T23:16:25.580" v="11"/>
          <ac:picMkLst>
            <pc:docMk/>
            <pc:sldMk cId="1089869457" sldId="261"/>
            <ac:picMk id="2" creationId="{B451A32D-BA2E-CF3B-2296-D5882308E7D6}"/>
          </ac:picMkLst>
        </pc:picChg>
      </pc:sldChg>
      <pc:sldChg chg="addSp modSp">
        <pc:chgData name="Daniel Crispin" userId="a540685a-b759-4623-93f3-5ee9e3b7666d" providerId="ADAL" clId="{3A494E15-501F-4233-8B4C-C002DE26FE1F}" dt="2023-08-09T23:16:43.786" v="13"/>
        <pc:sldMkLst>
          <pc:docMk/>
          <pc:sldMk cId="1513821695" sldId="262"/>
        </pc:sldMkLst>
        <pc:picChg chg="add mod">
          <ac:chgData name="Daniel Crispin" userId="a540685a-b759-4623-93f3-5ee9e3b7666d" providerId="ADAL" clId="{3A494E15-501F-4233-8B4C-C002DE26FE1F}" dt="2023-08-09T23:16:43.786" v="13"/>
          <ac:picMkLst>
            <pc:docMk/>
            <pc:sldMk cId="1513821695" sldId="262"/>
            <ac:picMk id="6" creationId="{608ED2B8-B9A6-550D-B32C-0C2EDDF2467B}"/>
          </ac:picMkLst>
        </pc:picChg>
      </pc:sldChg>
      <pc:sldChg chg="addSp modSp ord">
        <pc:chgData name="Daniel Crispin" userId="a540685a-b759-4623-93f3-5ee9e3b7666d" providerId="ADAL" clId="{3A494E15-501F-4233-8B4C-C002DE26FE1F}" dt="2023-08-09T23:14:19.921" v="8"/>
        <pc:sldMkLst>
          <pc:docMk/>
          <pc:sldMk cId="1399520401" sldId="264"/>
        </pc:sldMkLst>
        <pc:picChg chg="add mod">
          <ac:chgData name="Daniel Crispin" userId="a540685a-b759-4623-93f3-5ee9e3b7666d" providerId="ADAL" clId="{3A494E15-501F-4233-8B4C-C002DE26FE1F}" dt="2023-08-09T23:14:19.921" v="8"/>
          <ac:picMkLst>
            <pc:docMk/>
            <pc:sldMk cId="1399520401" sldId="264"/>
            <ac:picMk id="2" creationId="{F63F4A0A-67D1-FA63-E3AF-3BA030FA7972}"/>
          </ac:picMkLst>
        </pc:picChg>
      </pc:sldChg>
      <pc:sldChg chg="addSp modSp">
        <pc:chgData name="Daniel Crispin" userId="a540685a-b759-4623-93f3-5ee9e3b7666d" providerId="ADAL" clId="{3A494E15-501F-4233-8B4C-C002DE26FE1F}" dt="2023-08-09T23:16:35.330" v="12"/>
        <pc:sldMkLst>
          <pc:docMk/>
          <pc:sldMk cId="0" sldId="270"/>
        </pc:sldMkLst>
        <pc:picChg chg="add mod">
          <ac:chgData name="Daniel Crispin" userId="a540685a-b759-4623-93f3-5ee9e3b7666d" providerId="ADAL" clId="{3A494E15-501F-4233-8B4C-C002DE26FE1F}" dt="2023-08-09T23:16:35.330" v="12"/>
          <ac:picMkLst>
            <pc:docMk/>
            <pc:sldMk cId="0" sldId="270"/>
            <ac:picMk id="2" creationId="{AE984D92-4384-056B-FE1B-E39FA58672FF}"/>
          </ac:picMkLst>
        </pc:picChg>
      </pc:sldChg>
      <pc:sldChg chg="addSp modSp">
        <pc:chgData name="Daniel Crispin" userId="a540685a-b759-4623-93f3-5ee9e3b7666d" providerId="ADAL" clId="{3A494E15-501F-4233-8B4C-C002DE26FE1F}" dt="2023-08-09T23:16:20.518" v="10"/>
        <pc:sldMkLst>
          <pc:docMk/>
          <pc:sldMk cId="1228250995" sldId="272"/>
        </pc:sldMkLst>
        <pc:picChg chg="add mod">
          <ac:chgData name="Daniel Crispin" userId="a540685a-b759-4623-93f3-5ee9e3b7666d" providerId="ADAL" clId="{3A494E15-501F-4233-8B4C-C002DE26FE1F}" dt="2023-08-09T23:16:20.518" v="10"/>
          <ac:picMkLst>
            <pc:docMk/>
            <pc:sldMk cId="1228250995" sldId="272"/>
            <ac:picMk id="2" creationId="{99D2FD2E-0DC8-6157-4E0C-48333EC39E5E}"/>
          </ac:picMkLst>
        </pc:picChg>
      </pc:sldChg>
      <pc:sldChg chg="addSp modSp mod">
        <pc:chgData name="Daniel Crispin" userId="a540685a-b759-4623-93f3-5ee9e3b7666d" providerId="ADAL" clId="{3A494E15-501F-4233-8B4C-C002DE26FE1F}" dt="2023-08-09T23:25:36.613" v="42" actId="20577"/>
        <pc:sldMkLst>
          <pc:docMk/>
          <pc:sldMk cId="934249815" sldId="288"/>
        </pc:sldMkLst>
        <pc:spChg chg="add mod">
          <ac:chgData name="Daniel Crispin" userId="a540685a-b759-4623-93f3-5ee9e3b7666d" providerId="ADAL" clId="{3A494E15-501F-4233-8B4C-C002DE26FE1F}" dt="2023-08-09T23:21:14.715" v="29" actId="1076"/>
          <ac:spMkLst>
            <pc:docMk/>
            <pc:sldMk cId="934249815" sldId="288"/>
            <ac:spMk id="4" creationId="{6DBEBD86-8E14-A050-9E25-CF7584EFA7E3}"/>
          </ac:spMkLst>
        </pc:spChg>
        <pc:spChg chg="add mod">
          <ac:chgData name="Daniel Crispin" userId="a540685a-b759-4623-93f3-5ee9e3b7666d" providerId="ADAL" clId="{3A494E15-501F-4233-8B4C-C002DE26FE1F}" dt="2023-08-09T23:21:18.820" v="30" actId="1076"/>
          <ac:spMkLst>
            <pc:docMk/>
            <pc:sldMk cId="934249815" sldId="288"/>
            <ac:spMk id="8" creationId="{0CBEB8D5-6270-9306-63FC-54BC820E21D2}"/>
          </ac:spMkLst>
        </pc:spChg>
        <pc:spChg chg="add mod">
          <ac:chgData name="Daniel Crispin" userId="a540685a-b759-4623-93f3-5ee9e3b7666d" providerId="ADAL" clId="{3A494E15-501F-4233-8B4C-C002DE26FE1F}" dt="2023-08-09T23:25:23.987" v="36" actId="20577"/>
          <ac:spMkLst>
            <pc:docMk/>
            <pc:sldMk cId="934249815" sldId="288"/>
            <ac:spMk id="10" creationId="{CB9E735A-0C15-6DD2-3D4A-A36AEA873DE5}"/>
          </ac:spMkLst>
        </pc:spChg>
        <pc:spChg chg="add mod">
          <ac:chgData name="Daniel Crispin" userId="a540685a-b759-4623-93f3-5ee9e3b7666d" providerId="ADAL" clId="{3A494E15-501F-4233-8B4C-C002DE26FE1F}" dt="2023-08-09T23:25:36.613" v="42" actId="20577"/>
          <ac:spMkLst>
            <pc:docMk/>
            <pc:sldMk cId="934249815" sldId="288"/>
            <ac:spMk id="11" creationId="{52981E9D-7724-E5D0-A463-9C9DA750F739}"/>
          </ac:spMkLst>
        </pc:spChg>
      </pc:sldChg>
      <pc:sldChg chg="add del">
        <pc:chgData name="Daniel Crispin" userId="a540685a-b759-4623-93f3-5ee9e3b7666d" providerId="ADAL" clId="{3A494E15-501F-4233-8B4C-C002DE26FE1F}" dt="2023-08-09T23:13:57.232" v="3"/>
        <pc:sldMkLst>
          <pc:docMk/>
          <pc:sldMk cId="0" sldId="28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7AB2FD-A31B-427C-AB55-C282FFBCF777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0291953-8B0A-4BFD-8E83-3661BAAE82F9}">
      <dgm:prSet/>
      <dgm:spPr/>
      <dgm:t>
        <a:bodyPr/>
        <a:lstStyle/>
        <a:p>
          <a:pPr>
            <a:defRPr cap="all"/>
          </a:pPr>
          <a:r>
            <a:rPr lang="en-US" u="sng"/>
            <a:t>Chemical Energy </a:t>
          </a:r>
          <a:r>
            <a:rPr lang="en-US"/>
            <a:t>– Energy stored in the chemical bonds of a substance.</a:t>
          </a:r>
        </a:p>
      </dgm:t>
    </dgm:pt>
    <dgm:pt modelId="{1EB7053B-8709-445E-BF70-A3475C7A6F5A}" type="parTrans" cxnId="{6732EAFD-2EDE-4D0E-8B9C-B7C10641F14B}">
      <dgm:prSet/>
      <dgm:spPr/>
      <dgm:t>
        <a:bodyPr/>
        <a:lstStyle/>
        <a:p>
          <a:endParaRPr lang="en-US"/>
        </a:p>
      </dgm:t>
    </dgm:pt>
    <dgm:pt modelId="{2136BF69-DE5D-4BC0-AB5F-DE9A8DE95A24}" type="sibTrans" cxnId="{6732EAFD-2EDE-4D0E-8B9C-B7C10641F14B}">
      <dgm:prSet/>
      <dgm:spPr/>
      <dgm:t>
        <a:bodyPr/>
        <a:lstStyle/>
        <a:p>
          <a:endParaRPr lang="en-US"/>
        </a:p>
      </dgm:t>
    </dgm:pt>
    <dgm:pt modelId="{A61237BE-3BD9-4255-90E3-04BA9C2D4D3E}">
      <dgm:prSet/>
      <dgm:spPr/>
      <dgm:t>
        <a:bodyPr/>
        <a:lstStyle/>
        <a:p>
          <a:pPr>
            <a:defRPr cap="all"/>
          </a:pPr>
          <a:r>
            <a:rPr lang="en-US"/>
            <a:t>Chemical reactions always involve energy changes.</a:t>
          </a:r>
        </a:p>
      </dgm:t>
    </dgm:pt>
    <dgm:pt modelId="{C58B9B51-492C-4A85-A633-36F80DE929D1}" type="parTrans" cxnId="{568701B3-CB09-4402-8B1F-D3CF4662415A}">
      <dgm:prSet/>
      <dgm:spPr/>
      <dgm:t>
        <a:bodyPr/>
        <a:lstStyle/>
        <a:p>
          <a:endParaRPr lang="en-US"/>
        </a:p>
      </dgm:t>
    </dgm:pt>
    <dgm:pt modelId="{2FFEF9E0-4856-4FB3-AC65-2A6DE201B063}" type="sibTrans" cxnId="{568701B3-CB09-4402-8B1F-D3CF4662415A}">
      <dgm:prSet/>
      <dgm:spPr/>
      <dgm:t>
        <a:bodyPr/>
        <a:lstStyle/>
        <a:p>
          <a:endParaRPr lang="en-US"/>
        </a:p>
      </dgm:t>
    </dgm:pt>
    <dgm:pt modelId="{055C6CDF-811A-4717-89AE-622CA7D1D428}">
      <dgm:prSet/>
      <dgm:spPr/>
      <dgm:t>
        <a:bodyPr/>
        <a:lstStyle/>
        <a:p>
          <a:pPr>
            <a:defRPr cap="all"/>
          </a:pPr>
          <a:r>
            <a:rPr lang="en-US"/>
            <a:t>Making bonds and breaking bonds involve energy changes</a:t>
          </a:r>
        </a:p>
      </dgm:t>
    </dgm:pt>
    <dgm:pt modelId="{9B275B4E-CFD7-4E77-BBB7-E62C7D4526BC}" type="parTrans" cxnId="{7AC3CCA9-11EA-4DEB-9873-E0835C5DC422}">
      <dgm:prSet/>
      <dgm:spPr/>
      <dgm:t>
        <a:bodyPr/>
        <a:lstStyle/>
        <a:p>
          <a:endParaRPr lang="en-US"/>
        </a:p>
      </dgm:t>
    </dgm:pt>
    <dgm:pt modelId="{C88E3DDC-9C60-47C8-8F04-41E752477A8B}" type="sibTrans" cxnId="{7AC3CCA9-11EA-4DEB-9873-E0835C5DC422}">
      <dgm:prSet/>
      <dgm:spPr/>
      <dgm:t>
        <a:bodyPr/>
        <a:lstStyle/>
        <a:p>
          <a:endParaRPr lang="en-US"/>
        </a:p>
      </dgm:t>
    </dgm:pt>
    <dgm:pt modelId="{2DB5F53E-CD19-4235-A110-F3043942083D}" type="pres">
      <dgm:prSet presAssocID="{687AB2FD-A31B-427C-AB55-C282FFBCF777}" presName="root" presStyleCnt="0">
        <dgm:presLayoutVars>
          <dgm:dir/>
          <dgm:resizeHandles val="exact"/>
        </dgm:presLayoutVars>
      </dgm:prSet>
      <dgm:spPr/>
    </dgm:pt>
    <dgm:pt modelId="{064EE62A-DD4F-47B6-9697-912AA933B7E8}" type="pres">
      <dgm:prSet presAssocID="{00291953-8B0A-4BFD-8E83-3661BAAE82F9}" presName="compNode" presStyleCnt="0"/>
      <dgm:spPr/>
    </dgm:pt>
    <dgm:pt modelId="{A86DB639-7F13-4522-9300-9A51E3F5F6B7}" type="pres">
      <dgm:prSet presAssocID="{00291953-8B0A-4BFD-8E83-3661BAAE82F9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94FE2D8-A400-4AF6-AA67-07EF09E1DBF9}" type="pres">
      <dgm:prSet presAssocID="{00291953-8B0A-4BFD-8E83-3661BAAE82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0C83DC10-6E64-440B-804E-353C8E632131}" type="pres">
      <dgm:prSet presAssocID="{00291953-8B0A-4BFD-8E83-3661BAAE82F9}" presName="spaceRect" presStyleCnt="0"/>
      <dgm:spPr/>
    </dgm:pt>
    <dgm:pt modelId="{B4F70F0D-5F71-4737-B870-8A8CAC6F40FB}" type="pres">
      <dgm:prSet presAssocID="{00291953-8B0A-4BFD-8E83-3661BAAE82F9}" presName="textRect" presStyleLbl="revTx" presStyleIdx="0" presStyleCnt="3">
        <dgm:presLayoutVars>
          <dgm:chMax val="1"/>
          <dgm:chPref val="1"/>
        </dgm:presLayoutVars>
      </dgm:prSet>
      <dgm:spPr/>
    </dgm:pt>
    <dgm:pt modelId="{5E737EC0-0E81-47B4-97E6-2FC00B0E8230}" type="pres">
      <dgm:prSet presAssocID="{2136BF69-DE5D-4BC0-AB5F-DE9A8DE95A24}" presName="sibTrans" presStyleCnt="0"/>
      <dgm:spPr/>
    </dgm:pt>
    <dgm:pt modelId="{CEFBFEC7-CE77-44B4-89A1-755E87696F9E}" type="pres">
      <dgm:prSet presAssocID="{A61237BE-3BD9-4255-90E3-04BA9C2D4D3E}" presName="compNode" presStyleCnt="0"/>
      <dgm:spPr/>
    </dgm:pt>
    <dgm:pt modelId="{60E20232-6C3B-41C6-B164-DB5BB06BDB21}" type="pres">
      <dgm:prSet presAssocID="{A61237BE-3BD9-4255-90E3-04BA9C2D4D3E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9F8523A-5B99-45C1-960E-9B6E5B42D448}" type="pres">
      <dgm:prSet presAssocID="{A61237BE-3BD9-4255-90E3-04BA9C2D4D3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19EC4443-8B83-462B-A928-7D48A862B58C}" type="pres">
      <dgm:prSet presAssocID="{A61237BE-3BD9-4255-90E3-04BA9C2D4D3E}" presName="spaceRect" presStyleCnt="0"/>
      <dgm:spPr/>
    </dgm:pt>
    <dgm:pt modelId="{659993B4-3706-4DD8-915A-ABD81A1261E8}" type="pres">
      <dgm:prSet presAssocID="{A61237BE-3BD9-4255-90E3-04BA9C2D4D3E}" presName="textRect" presStyleLbl="revTx" presStyleIdx="1" presStyleCnt="3">
        <dgm:presLayoutVars>
          <dgm:chMax val="1"/>
          <dgm:chPref val="1"/>
        </dgm:presLayoutVars>
      </dgm:prSet>
      <dgm:spPr/>
    </dgm:pt>
    <dgm:pt modelId="{623F4FEA-5098-41F5-A912-81FD3C1E05B1}" type="pres">
      <dgm:prSet presAssocID="{2FFEF9E0-4856-4FB3-AC65-2A6DE201B063}" presName="sibTrans" presStyleCnt="0"/>
      <dgm:spPr/>
    </dgm:pt>
    <dgm:pt modelId="{970CC20B-DE53-4676-BC24-D57F298601EF}" type="pres">
      <dgm:prSet presAssocID="{055C6CDF-811A-4717-89AE-622CA7D1D428}" presName="compNode" presStyleCnt="0"/>
      <dgm:spPr/>
    </dgm:pt>
    <dgm:pt modelId="{93A73971-7ACC-4BA7-B6F3-A510090B8F7C}" type="pres">
      <dgm:prSet presAssocID="{055C6CDF-811A-4717-89AE-622CA7D1D428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8BF5B05-0C9B-4777-A545-B9B82646FB4E}" type="pres">
      <dgm:prSet presAssocID="{055C6CDF-811A-4717-89AE-622CA7D1D42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907B1725-50CB-45DA-95AC-3A5299A75C0F}" type="pres">
      <dgm:prSet presAssocID="{055C6CDF-811A-4717-89AE-622CA7D1D428}" presName="spaceRect" presStyleCnt="0"/>
      <dgm:spPr/>
    </dgm:pt>
    <dgm:pt modelId="{B2BA3B2A-0286-4D87-AD59-937ABE1D7C1F}" type="pres">
      <dgm:prSet presAssocID="{055C6CDF-811A-4717-89AE-622CA7D1D42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AC3CCA9-11EA-4DEB-9873-E0835C5DC422}" srcId="{687AB2FD-A31B-427C-AB55-C282FFBCF777}" destId="{055C6CDF-811A-4717-89AE-622CA7D1D428}" srcOrd="2" destOrd="0" parTransId="{9B275B4E-CFD7-4E77-BBB7-E62C7D4526BC}" sibTransId="{C88E3DDC-9C60-47C8-8F04-41E752477A8B}"/>
    <dgm:cxn modelId="{568701B3-CB09-4402-8B1F-D3CF4662415A}" srcId="{687AB2FD-A31B-427C-AB55-C282FFBCF777}" destId="{A61237BE-3BD9-4255-90E3-04BA9C2D4D3E}" srcOrd="1" destOrd="0" parTransId="{C58B9B51-492C-4A85-A633-36F80DE929D1}" sibTransId="{2FFEF9E0-4856-4FB3-AC65-2A6DE201B063}"/>
    <dgm:cxn modelId="{FA4C76C9-4CFE-464F-9420-64EABFCC33A2}" type="presOf" srcId="{055C6CDF-811A-4717-89AE-622CA7D1D428}" destId="{B2BA3B2A-0286-4D87-AD59-937ABE1D7C1F}" srcOrd="0" destOrd="0" presId="urn:microsoft.com/office/officeart/2018/5/layout/IconLeafLabelList"/>
    <dgm:cxn modelId="{582B65D3-0D02-42AF-833D-BA150C6D4477}" type="presOf" srcId="{00291953-8B0A-4BFD-8E83-3661BAAE82F9}" destId="{B4F70F0D-5F71-4737-B870-8A8CAC6F40FB}" srcOrd="0" destOrd="0" presId="urn:microsoft.com/office/officeart/2018/5/layout/IconLeafLabelList"/>
    <dgm:cxn modelId="{CA4689F0-EDB4-443E-8FA8-B37750DE5EBF}" type="presOf" srcId="{A61237BE-3BD9-4255-90E3-04BA9C2D4D3E}" destId="{659993B4-3706-4DD8-915A-ABD81A1261E8}" srcOrd="0" destOrd="0" presId="urn:microsoft.com/office/officeart/2018/5/layout/IconLeafLabelList"/>
    <dgm:cxn modelId="{BE2A6EF3-07C6-4B15-9A76-6EECE7123C72}" type="presOf" srcId="{687AB2FD-A31B-427C-AB55-C282FFBCF777}" destId="{2DB5F53E-CD19-4235-A110-F3043942083D}" srcOrd="0" destOrd="0" presId="urn:microsoft.com/office/officeart/2018/5/layout/IconLeafLabelList"/>
    <dgm:cxn modelId="{6732EAFD-2EDE-4D0E-8B9C-B7C10641F14B}" srcId="{687AB2FD-A31B-427C-AB55-C282FFBCF777}" destId="{00291953-8B0A-4BFD-8E83-3661BAAE82F9}" srcOrd="0" destOrd="0" parTransId="{1EB7053B-8709-445E-BF70-A3475C7A6F5A}" sibTransId="{2136BF69-DE5D-4BC0-AB5F-DE9A8DE95A24}"/>
    <dgm:cxn modelId="{F36921E7-A3AE-4263-823A-D1BD38BCFA3A}" type="presParOf" srcId="{2DB5F53E-CD19-4235-A110-F3043942083D}" destId="{064EE62A-DD4F-47B6-9697-912AA933B7E8}" srcOrd="0" destOrd="0" presId="urn:microsoft.com/office/officeart/2018/5/layout/IconLeafLabelList"/>
    <dgm:cxn modelId="{D9DCF5E8-A896-467D-8E11-5ED9A2B03ED6}" type="presParOf" srcId="{064EE62A-DD4F-47B6-9697-912AA933B7E8}" destId="{A86DB639-7F13-4522-9300-9A51E3F5F6B7}" srcOrd="0" destOrd="0" presId="urn:microsoft.com/office/officeart/2018/5/layout/IconLeafLabelList"/>
    <dgm:cxn modelId="{22A3D180-033E-4CEB-B621-6A3F6A843E65}" type="presParOf" srcId="{064EE62A-DD4F-47B6-9697-912AA933B7E8}" destId="{D94FE2D8-A400-4AF6-AA67-07EF09E1DBF9}" srcOrd="1" destOrd="0" presId="urn:microsoft.com/office/officeart/2018/5/layout/IconLeafLabelList"/>
    <dgm:cxn modelId="{07D9243D-49F8-4983-B184-2C320F66B63F}" type="presParOf" srcId="{064EE62A-DD4F-47B6-9697-912AA933B7E8}" destId="{0C83DC10-6E64-440B-804E-353C8E632131}" srcOrd="2" destOrd="0" presId="urn:microsoft.com/office/officeart/2018/5/layout/IconLeafLabelList"/>
    <dgm:cxn modelId="{AEB66E1E-CBA6-492E-A0FB-0693855EBAD4}" type="presParOf" srcId="{064EE62A-DD4F-47B6-9697-912AA933B7E8}" destId="{B4F70F0D-5F71-4737-B870-8A8CAC6F40FB}" srcOrd="3" destOrd="0" presId="urn:microsoft.com/office/officeart/2018/5/layout/IconLeafLabelList"/>
    <dgm:cxn modelId="{4DC1CDFC-AF96-4A91-974D-3A96318DB5B6}" type="presParOf" srcId="{2DB5F53E-CD19-4235-A110-F3043942083D}" destId="{5E737EC0-0E81-47B4-97E6-2FC00B0E8230}" srcOrd="1" destOrd="0" presId="urn:microsoft.com/office/officeart/2018/5/layout/IconLeafLabelList"/>
    <dgm:cxn modelId="{3104326D-89B1-45EE-B64B-D365F2CFADFB}" type="presParOf" srcId="{2DB5F53E-CD19-4235-A110-F3043942083D}" destId="{CEFBFEC7-CE77-44B4-89A1-755E87696F9E}" srcOrd="2" destOrd="0" presId="urn:microsoft.com/office/officeart/2018/5/layout/IconLeafLabelList"/>
    <dgm:cxn modelId="{AFEBCAB0-5017-4862-95B3-17056DD3F3EB}" type="presParOf" srcId="{CEFBFEC7-CE77-44B4-89A1-755E87696F9E}" destId="{60E20232-6C3B-41C6-B164-DB5BB06BDB21}" srcOrd="0" destOrd="0" presId="urn:microsoft.com/office/officeart/2018/5/layout/IconLeafLabelList"/>
    <dgm:cxn modelId="{6CAA9CEB-A505-4A9B-8BEB-D86264904907}" type="presParOf" srcId="{CEFBFEC7-CE77-44B4-89A1-755E87696F9E}" destId="{D9F8523A-5B99-45C1-960E-9B6E5B42D448}" srcOrd="1" destOrd="0" presId="urn:microsoft.com/office/officeart/2018/5/layout/IconLeafLabelList"/>
    <dgm:cxn modelId="{FBCD8551-A6B8-482E-B0E7-95F9BDB84B70}" type="presParOf" srcId="{CEFBFEC7-CE77-44B4-89A1-755E87696F9E}" destId="{19EC4443-8B83-462B-A928-7D48A862B58C}" srcOrd="2" destOrd="0" presId="urn:microsoft.com/office/officeart/2018/5/layout/IconLeafLabelList"/>
    <dgm:cxn modelId="{955671DF-842F-44F6-9BBA-6AD1A2DDAE80}" type="presParOf" srcId="{CEFBFEC7-CE77-44B4-89A1-755E87696F9E}" destId="{659993B4-3706-4DD8-915A-ABD81A1261E8}" srcOrd="3" destOrd="0" presId="urn:microsoft.com/office/officeart/2018/5/layout/IconLeafLabelList"/>
    <dgm:cxn modelId="{CEA4A0AD-FBBF-4368-A3B6-1082457B83B2}" type="presParOf" srcId="{2DB5F53E-CD19-4235-A110-F3043942083D}" destId="{623F4FEA-5098-41F5-A912-81FD3C1E05B1}" srcOrd="3" destOrd="0" presId="urn:microsoft.com/office/officeart/2018/5/layout/IconLeafLabelList"/>
    <dgm:cxn modelId="{2ED31C27-CBEA-483E-A92E-0E3370953C8F}" type="presParOf" srcId="{2DB5F53E-CD19-4235-A110-F3043942083D}" destId="{970CC20B-DE53-4676-BC24-D57F298601EF}" srcOrd="4" destOrd="0" presId="urn:microsoft.com/office/officeart/2018/5/layout/IconLeafLabelList"/>
    <dgm:cxn modelId="{4F5FC3F1-B357-4176-A879-36B025C8295C}" type="presParOf" srcId="{970CC20B-DE53-4676-BC24-D57F298601EF}" destId="{93A73971-7ACC-4BA7-B6F3-A510090B8F7C}" srcOrd="0" destOrd="0" presId="urn:microsoft.com/office/officeart/2018/5/layout/IconLeafLabelList"/>
    <dgm:cxn modelId="{284CBCAC-C2EA-4569-9881-4B94455BC49D}" type="presParOf" srcId="{970CC20B-DE53-4676-BC24-D57F298601EF}" destId="{68BF5B05-0C9B-4777-A545-B9B82646FB4E}" srcOrd="1" destOrd="0" presId="urn:microsoft.com/office/officeart/2018/5/layout/IconLeafLabelList"/>
    <dgm:cxn modelId="{5828ECC7-8643-4894-8802-63D6C1ACB3D0}" type="presParOf" srcId="{970CC20B-DE53-4676-BC24-D57F298601EF}" destId="{907B1725-50CB-45DA-95AC-3A5299A75C0F}" srcOrd="2" destOrd="0" presId="urn:microsoft.com/office/officeart/2018/5/layout/IconLeafLabelList"/>
    <dgm:cxn modelId="{8F68A3EB-AC59-4947-99DE-41F78B83712B}" type="presParOf" srcId="{970CC20B-DE53-4676-BC24-D57F298601EF}" destId="{B2BA3B2A-0286-4D87-AD59-937ABE1D7C1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DB639-7F13-4522-9300-9A51E3F5F6B7}">
      <dsp:nvSpPr>
        <dsp:cNvPr id="0" name=""/>
        <dsp:cNvSpPr/>
      </dsp:nvSpPr>
      <dsp:spPr>
        <a:xfrm>
          <a:off x="526671" y="985211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FE2D8-A400-4AF6-AA67-07EF09E1DBF9}">
      <dsp:nvSpPr>
        <dsp:cNvPr id="0" name=""/>
        <dsp:cNvSpPr/>
      </dsp:nvSpPr>
      <dsp:spPr>
        <a:xfrm>
          <a:off x="826484" y="1285024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70F0D-5F71-4737-B870-8A8CAC6F40FB}">
      <dsp:nvSpPr>
        <dsp:cNvPr id="0" name=""/>
        <dsp:cNvSpPr/>
      </dsp:nvSpPr>
      <dsp:spPr>
        <a:xfrm>
          <a:off x="76952" y="2830212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u="sng" kern="1200"/>
            <a:t>Chemical Energy </a:t>
          </a:r>
          <a:r>
            <a:rPr lang="en-US" sz="1500" kern="1200"/>
            <a:t>– Energy stored in the chemical bonds of a substance.</a:t>
          </a:r>
        </a:p>
      </dsp:txBody>
      <dsp:txXfrm>
        <a:off x="76952" y="2830212"/>
        <a:ext cx="2306250" cy="720000"/>
      </dsp:txXfrm>
    </dsp:sp>
    <dsp:sp modelId="{60E20232-6C3B-41C6-B164-DB5BB06BDB21}">
      <dsp:nvSpPr>
        <dsp:cNvPr id="0" name=""/>
        <dsp:cNvSpPr/>
      </dsp:nvSpPr>
      <dsp:spPr>
        <a:xfrm>
          <a:off x="3236515" y="985211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8523A-5B99-45C1-960E-9B6E5B42D448}">
      <dsp:nvSpPr>
        <dsp:cNvPr id="0" name=""/>
        <dsp:cNvSpPr/>
      </dsp:nvSpPr>
      <dsp:spPr>
        <a:xfrm>
          <a:off x="3536327" y="1285024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993B4-3706-4DD8-915A-ABD81A1261E8}">
      <dsp:nvSpPr>
        <dsp:cNvPr id="0" name=""/>
        <dsp:cNvSpPr/>
      </dsp:nvSpPr>
      <dsp:spPr>
        <a:xfrm>
          <a:off x="2786796" y="2830212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Chemical reactions always involve energy changes.</a:t>
          </a:r>
        </a:p>
      </dsp:txBody>
      <dsp:txXfrm>
        <a:off x="2786796" y="2830212"/>
        <a:ext cx="2306250" cy="720000"/>
      </dsp:txXfrm>
    </dsp:sp>
    <dsp:sp modelId="{93A73971-7ACC-4BA7-B6F3-A510090B8F7C}">
      <dsp:nvSpPr>
        <dsp:cNvPr id="0" name=""/>
        <dsp:cNvSpPr/>
      </dsp:nvSpPr>
      <dsp:spPr>
        <a:xfrm>
          <a:off x="5946358" y="985211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F5B05-0C9B-4777-A545-B9B82646FB4E}">
      <dsp:nvSpPr>
        <dsp:cNvPr id="0" name=""/>
        <dsp:cNvSpPr/>
      </dsp:nvSpPr>
      <dsp:spPr>
        <a:xfrm>
          <a:off x="6246171" y="1285024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A3B2A-0286-4D87-AD59-937ABE1D7C1F}">
      <dsp:nvSpPr>
        <dsp:cNvPr id="0" name=""/>
        <dsp:cNvSpPr/>
      </dsp:nvSpPr>
      <dsp:spPr>
        <a:xfrm>
          <a:off x="5496640" y="2830212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Making bonds and breaking bonds involve energy changes</a:t>
          </a:r>
        </a:p>
      </dsp:txBody>
      <dsp:txXfrm>
        <a:off x="5496640" y="2830212"/>
        <a:ext cx="23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C1121-EEBC-091E-7A77-9FF3D5E1D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F3FBC2-89B1-A2DE-2455-56095B008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B8092-08D2-2E1D-7D0D-434C0D438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BB8F-A068-4835-B1C8-A2A08B3044BB}" type="datetimeFigureOut">
              <a:rPr lang="en-AU" smtClean="0"/>
              <a:t>7/08/2024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0CE20-2917-9A95-E556-6574DBA2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A97F5-388F-A746-2A93-7241ECF25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FA0E-50CE-4148-8E45-73DCF89860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449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090E7-5E66-7717-5DFD-E23BAACB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8E2163-E46E-9822-9B11-4DAB08DBE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F0B6E-572B-5018-1DA3-7224BE566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BB8F-A068-4835-B1C8-A2A08B3044BB}" type="datetimeFigureOut">
              <a:rPr lang="en-AU" smtClean="0"/>
              <a:t>7/08/2024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A1F6C-F7E5-D148-92D1-97A217A0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25617-AA96-79BD-31F9-E7E51DF4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FA0E-50CE-4148-8E45-73DCF89860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1526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6A7B03-F050-07BD-2B75-0E249E480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5A140-2873-B64B-7501-9B0BD79ED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29AFA-7403-39B3-FA67-5E49A8B9E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BB8F-A068-4835-B1C8-A2A08B3044BB}" type="datetimeFigureOut">
              <a:rPr lang="en-AU" smtClean="0"/>
              <a:t>7/08/2024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D6558-613B-94B1-5E31-48ACD5E72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98D8B-B7FD-F625-6ABF-4FD04FCC4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FA0E-50CE-4148-8E45-73DCF89860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037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680-C8FD-465C-B9B2-3924DDF048E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FB3-E156-4E4D-9627-32D21AF5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60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680-C8FD-465C-B9B2-3924DDF048E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FB3-E156-4E4D-9627-32D21AF5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4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680-C8FD-465C-B9B2-3924DDF048E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FB3-E156-4E4D-9627-32D21AF5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74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680-C8FD-465C-B9B2-3924DDF048E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FB3-E156-4E4D-9627-32D21AF5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3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680-C8FD-465C-B9B2-3924DDF048E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FB3-E156-4E4D-9627-32D21AF5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99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680-C8FD-465C-B9B2-3924DDF048E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FB3-E156-4E4D-9627-32D21AF5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56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680-C8FD-465C-B9B2-3924DDF048E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FB3-E156-4E4D-9627-32D21AF5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25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680-C8FD-465C-B9B2-3924DDF048E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FB3-E156-4E4D-9627-32D21AF5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3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EA4E8-AAE3-7174-C2B4-1FCFDBBE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E925C-6721-5BBA-927E-37ED81D6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B0578-7285-5694-42B7-7DA32E3C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BB8F-A068-4835-B1C8-A2A08B3044BB}" type="datetimeFigureOut">
              <a:rPr lang="en-AU" smtClean="0"/>
              <a:t>7/08/2024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27C36-1D08-F06F-9624-EC452203E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973BF-264A-A089-9208-F5AEDAF2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FA0E-50CE-4148-8E45-73DCF89860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8023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680-C8FD-465C-B9B2-3924DDF048E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FB3-E156-4E4D-9627-32D21AF5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00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680-C8FD-465C-B9B2-3924DDF048E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FB3-E156-4E4D-9627-32D21AF5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20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680-C8FD-465C-B9B2-3924DDF048E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FB3-E156-4E4D-9627-32D21AF5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07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568C-F5B7-C7B1-60E6-1DF236C1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C846DFC-E970-3D56-9D98-1641E601117A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557EF-E751-AE3B-EDAC-E73582D1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F1F40-6F74-AA17-5551-2C59C0AE1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6FB7D-89DF-2ABF-1CE3-561128D5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4C6083-4C62-4B2E-A448-15D1976D06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683637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B2D9C-DEA1-4D0E-9C07-82FA404807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1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1F2AE-09A2-40B5-1084-B418B30A6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7304D-A8E2-8712-DA06-39EAF26F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5B7AE-3495-A7AB-2FB5-EEF23EEB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BB8F-A068-4835-B1C8-A2A08B3044BB}" type="datetimeFigureOut">
              <a:rPr lang="en-AU" smtClean="0"/>
              <a:t>7/08/2024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25E49-76B1-4B50-59A0-F2A6925D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E95C1-BE0E-892E-A699-A5EFD99D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FA0E-50CE-4148-8E45-73DCF89860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659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3EBE4-7005-A484-EA5E-F36CCB67C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5259-B0EB-42BC-D184-D13408970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DA0E1-5A7D-674B-6315-01FDF22B5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18761-E9BF-1EB7-B3AF-59A00D954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BB8F-A068-4835-B1C8-A2A08B3044BB}" type="datetimeFigureOut">
              <a:rPr lang="en-AU" smtClean="0"/>
              <a:t>7/08/2024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26755-A4C6-2345-2A1D-DF94BED2C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47693-C35F-B3C3-5FC2-D450C060C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FA0E-50CE-4148-8E45-73DCF89860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499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D7DB-4CBF-9475-EE79-A648225B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BA0F8-C0CF-161C-AC89-BBDDCB1AE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9E499-9EA5-D96E-A542-0B862DAC1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2B94DB-D64F-2857-9AA2-265E5F146A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7A73DD-BE58-D49E-1105-D3334FF23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C6EFBB-FD1C-FDA1-0A8D-9CB5835C5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BB8F-A068-4835-B1C8-A2A08B3044BB}" type="datetimeFigureOut">
              <a:rPr lang="en-AU" smtClean="0"/>
              <a:t>7/08/2024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8F0737-B395-64C1-FEE4-F85BD1A6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5482E4-EEAD-DB83-FB83-CBB8C7F6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FA0E-50CE-4148-8E45-73DCF89860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982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3AF80-59DF-1400-7F61-B260EC46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2523BA-A4EA-168E-8032-572B60AC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BB8F-A068-4835-B1C8-A2A08B3044BB}" type="datetimeFigureOut">
              <a:rPr lang="en-AU" smtClean="0"/>
              <a:t>7/08/2024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BBDE2-7DE1-FF58-634B-D738B6634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530B42-7D37-EC10-07E7-D68C70A0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FA0E-50CE-4148-8E45-73DCF89860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045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6E7767-95AD-DCBE-0995-E667401D0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BB8F-A068-4835-B1C8-A2A08B3044BB}" type="datetimeFigureOut">
              <a:rPr lang="en-AU" smtClean="0"/>
              <a:t>7/08/2024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A324E-B75B-DE84-8499-97D36182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7ACBD-5DE7-2A7A-7B32-C251A2A70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FA0E-50CE-4148-8E45-73DCF89860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083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AEE62-E3BD-9900-11D9-545C7D65B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5A78-2F4B-9AC5-1379-BDC513A7B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42B98-4FFE-15C7-12C4-045F4384E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ADB6E-7E80-30C2-7467-B17C738A6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BB8F-A068-4835-B1C8-A2A08B3044BB}" type="datetimeFigureOut">
              <a:rPr lang="en-AU" smtClean="0"/>
              <a:t>7/08/2024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4F164-1FFC-7245-5426-E78E6F9A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B4277-A510-90F4-C4A9-8E2EEBF96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FA0E-50CE-4148-8E45-73DCF89860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566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2AA00-D346-7372-7A4C-9A554B55A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334478-F00F-1E8E-5EA4-B4D0DA79F8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0BB16-50CD-E905-B350-2CD9EBB21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AE8E6-90CB-4558-7DB2-785309C64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BB8F-A068-4835-B1C8-A2A08B3044BB}" type="datetimeFigureOut">
              <a:rPr lang="en-AU" smtClean="0"/>
              <a:t>7/08/2024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70B43-1F0C-EBA9-A0CD-5E3BD58D2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9B7B2-5384-DDB6-0EF5-464449C95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FA0E-50CE-4148-8E45-73DCF89860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503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B640E-4F18-A886-99D2-6BB210F0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F06A7-8984-C906-0EFF-F6C5757E8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32471-7594-568C-4CB4-369387E1E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CBB8F-A068-4835-B1C8-A2A08B3044BB}" type="datetimeFigureOut">
              <a:rPr lang="en-AU" smtClean="0"/>
              <a:t>7/08/2024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C93E8-71C1-3C63-EB1D-A4BC247F2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12BEB-EF41-6EB3-D9AB-CA16686D2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2FA0E-50CE-4148-8E45-73DCF89860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241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58680-C8FD-465C-B9B2-3924DDF048ED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E3FB3-E156-4E4D-9627-32D21AF5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5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D97E33-9010-4048-8B8E-3C921361ED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0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mhhe.com/physsci/chemistry/essentialchemistry/flash/activa2.swf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7">
            <a:extLst>
              <a:ext uri="{FF2B5EF4-FFF2-40B4-BE49-F238E27FC236}">
                <a16:creationId xmlns:a16="http://schemas.microsoft.com/office/drawing/2014/main" id="{A70C1DC3-0218-9016-8560-92A20B759C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" t="6482" r="46865" b="-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7551FA-4354-9386-4046-4B51B92CD699}"/>
              </a:ext>
            </a:extLst>
          </p:cNvPr>
          <p:cNvSpPr txBox="1"/>
          <p:nvPr/>
        </p:nvSpPr>
        <p:spPr>
          <a:xfrm>
            <a:off x="358485" y="1122363"/>
            <a:ext cx="301752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Exothermic and Endothermic Reactions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Grp="1" noChangeArrowheads="1"/>
          </p:cNvSpPr>
          <p:nvPr/>
        </p:nvSpPr>
        <p:spPr bwMode="auto">
          <a:xfrm>
            <a:off x="358485" y="1122364"/>
            <a:ext cx="8785516" cy="32041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en-US" altLang="en-US" sz="4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1729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331912" y="3019428"/>
            <a:ext cx="3240088" cy="3457575"/>
            <a:chOff x="864" y="1056"/>
            <a:chExt cx="1344" cy="1344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864" y="1056"/>
              <a:ext cx="1344" cy="1344"/>
              <a:chOff x="432" y="1200"/>
              <a:chExt cx="1584" cy="1824"/>
            </a:xfrm>
          </p:grpSpPr>
          <p:sp>
            <p:nvSpPr>
              <p:cNvPr id="10" name="Rectangle 9" descr="Zig zag"/>
              <p:cNvSpPr>
                <a:spLocks noChangeArrowheads="1"/>
              </p:cNvSpPr>
              <p:nvPr/>
            </p:nvSpPr>
            <p:spPr bwMode="auto">
              <a:xfrm>
                <a:off x="432" y="1488"/>
                <a:ext cx="1584" cy="1536"/>
              </a:xfrm>
              <a:prstGeom prst="rect">
                <a:avLst/>
              </a:prstGeom>
              <a:pattFill prst="zigZag">
                <a:fgClr>
                  <a:srgbClr val="00CCFF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864" y="2016"/>
                <a:ext cx="768" cy="48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itchFamily="66" charset="0"/>
                  </a:rPr>
                  <a:t>reaction</a:t>
                </a:r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432" y="1200"/>
                <a:ext cx="0" cy="18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>
                <a:off x="2016" y="1200"/>
                <a:ext cx="0" cy="18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>
                <a:off x="432" y="3024"/>
                <a:ext cx="158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" name="AutoShape 11"/>
            <p:cNvSpPr>
              <a:spLocks noChangeArrowheads="1"/>
            </p:cNvSpPr>
            <p:nvPr/>
          </p:nvSpPr>
          <p:spPr bwMode="auto">
            <a:xfrm>
              <a:off x="1488" y="1968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 rot="16392770">
              <a:off x="1824" y="1584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 rot="5207230" flipH="1">
              <a:off x="1104" y="1584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 flipV="1">
              <a:off x="1488" y="1440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Comic Sans MS" pitchFamily="66" charset="0"/>
              </a:rPr>
              <a:t>Exothermic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1018164"/>
            <a:ext cx="6705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itchFamily="34" charset="0"/>
              <a:buChar char="•"/>
            </a:pPr>
            <a:endParaRPr lang="en-US" sz="2000" dirty="0">
              <a:solidFill>
                <a:prstClr val="white"/>
              </a:solidFill>
              <a:latin typeface="Comic Sans MS" pitchFamily="66" charset="0"/>
            </a:endParaRPr>
          </a:p>
          <a:p>
            <a:pPr marL="457189" indent="-457189"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Comic Sans MS" pitchFamily="66" charset="0"/>
              </a:rPr>
              <a:t>Heat (energy) given off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Comic Sans MS" pitchFamily="66" charset="0"/>
              </a:rPr>
              <a:t>Temperature of the substance rises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Comic Sans MS" pitchFamily="66" charset="0"/>
              </a:rPr>
              <a:t>Products feel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HOT</a:t>
            </a:r>
          </a:p>
        </p:txBody>
      </p:sp>
      <p:pic>
        <p:nvPicPr>
          <p:cNvPr id="2050" name="Picture 2" descr="F:\Teaching (NEW Book)\Ch. 7 Reactions\Power Points\Untitled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69"/>
          <a:stretch/>
        </p:blipFill>
        <p:spPr bwMode="auto">
          <a:xfrm>
            <a:off x="6837389" y="318655"/>
            <a:ext cx="2001813" cy="622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Notes | Nintendo Switch download software | Games | Nintendo">
            <a:extLst>
              <a:ext uri="{FF2B5EF4-FFF2-40B4-BE49-F238E27FC236}">
                <a16:creationId xmlns:a16="http://schemas.microsoft.com/office/drawing/2014/main" id="{B451A32D-BA2E-CF3B-2296-D5882308E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071"/>
            <a:ext cx="12954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869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>
                <a:solidFill>
                  <a:schemeClr val="bg1"/>
                </a:solidFill>
                <a:latin typeface="Comic Sans MS" pitchFamily="66" charset="0"/>
              </a:rPr>
              <a:t>Exothermic Reactions</a:t>
            </a:r>
            <a:endParaRPr lang="en-US" altLang="en-US" b="1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8600" y="1752600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189" indent="-457189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3200" dirty="0">
                <a:solidFill>
                  <a:srgbClr val="FFFFFF"/>
                </a:solidFill>
                <a:latin typeface="Times New Roman"/>
              </a:rPr>
              <a:t>You may see an exothermic reaction written like this…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1000" y="32766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891" indent="-34289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FF"/>
                </a:solidFill>
                <a:latin typeface="Times New Roman"/>
              </a:rPr>
              <a:t>REACTANTS                PRODUCTS + </a:t>
            </a:r>
            <a:r>
              <a:rPr lang="en-US" altLang="en-US" sz="3200" b="1" dirty="0">
                <a:solidFill>
                  <a:srgbClr val="FF0000"/>
                </a:solidFill>
                <a:latin typeface="Times New Roman"/>
              </a:rPr>
              <a:t>ENERGY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3048000" y="34290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886200" y="3916364"/>
            <a:ext cx="114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CC"/>
                </a:solidFill>
              </a:rPr>
              <a:t>OR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81000" y="4572001"/>
            <a:ext cx="8915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891" indent="-34289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FF"/>
                </a:solidFill>
                <a:latin typeface="Times New Roman"/>
              </a:rPr>
              <a:t>REACTANTS                PRODUCTS + </a:t>
            </a:r>
            <a:r>
              <a:rPr lang="en-US" altLang="en-US" sz="3200" b="1" dirty="0">
                <a:solidFill>
                  <a:srgbClr val="FF0000"/>
                </a:solidFill>
                <a:latin typeface="Times New Roman"/>
              </a:rPr>
              <a:t>HEAT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3048000" y="48006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Picture 2" descr="Notes | Nintendo Switch download software | Games | Nintendo">
            <a:extLst>
              <a:ext uri="{FF2B5EF4-FFF2-40B4-BE49-F238E27FC236}">
                <a16:creationId xmlns:a16="http://schemas.microsoft.com/office/drawing/2014/main" id="{AE984D92-4384-056B-FE1B-E39FA5867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071"/>
            <a:ext cx="12954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autoUpdateAnimBg="0"/>
      <p:bldP spid="3078" grpId="0" animBg="1"/>
      <p:bldP spid="3079" grpId="0" autoUpdateAnimBg="0"/>
      <p:bldP spid="3080" grpId="0" autoUpdateAnimBg="0"/>
      <p:bldP spid="30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ENDOTHERMIC OR EXOTHERMIC?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  6CO</a:t>
            </a:r>
            <a:r>
              <a:rPr lang="en-US" altLang="en-US" baseline="-25000" dirty="0">
                <a:solidFill>
                  <a:schemeClr val="bg1"/>
                </a:solidFill>
              </a:rPr>
              <a:t>2</a:t>
            </a:r>
            <a:r>
              <a:rPr lang="en-US" altLang="en-US" dirty="0">
                <a:solidFill>
                  <a:schemeClr val="bg1"/>
                </a:solidFill>
              </a:rPr>
              <a:t> + 6H</a:t>
            </a:r>
            <a:r>
              <a:rPr lang="en-US" altLang="en-US" baseline="-25000" dirty="0">
                <a:solidFill>
                  <a:schemeClr val="bg1"/>
                </a:solidFill>
              </a:rPr>
              <a:t>2</a:t>
            </a:r>
            <a:r>
              <a:rPr lang="en-US" altLang="en-US" dirty="0">
                <a:solidFill>
                  <a:schemeClr val="bg1"/>
                </a:solidFill>
              </a:rPr>
              <a:t>O + Energy         C</a:t>
            </a:r>
            <a:r>
              <a:rPr lang="en-US" altLang="en-US" baseline="-25000" dirty="0">
                <a:solidFill>
                  <a:schemeClr val="bg1"/>
                </a:solidFill>
              </a:rPr>
              <a:t>6</a:t>
            </a:r>
            <a:r>
              <a:rPr lang="en-US" altLang="en-US" dirty="0">
                <a:solidFill>
                  <a:schemeClr val="bg1"/>
                </a:solidFill>
              </a:rPr>
              <a:t>H</a:t>
            </a:r>
            <a:r>
              <a:rPr lang="en-US" altLang="en-US" baseline="-25000" dirty="0">
                <a:solidFill>
                  <a:schemeClr val="bg1"/>
                </a:solidFill>
              </a:rPr>
              <a:t>12</a:t>
            </a:r>
            <a:r>
              <a:rPr lang="en-US" altLang="en-US" dirty="0">
                <a:solidFill>
                  <a:schemeClr val="bg1"/>
                </a:solidFill>
              </a:rPr>
              <a:t>O</a:t>
            </a:r>
            <a:r>
              <a:rPr lang="en-US" altLang="en-US" baseline="-25000" dirty="0">
                <a:solidFill>
                  <a:schemeClr val="bg1"/>
                </a:solidFill>
              </a:rPr>
              <a:t>6 </a:t>
            </a:r>
            <a:r>
              <a:rPr lang="en-US" altLang="en-US" dirty="0">
                <a:solidFill>
                  <a:schemeClr val="bg1"/>
                </a:solidFill>
              </a:rPr>
              <a:t>+ 6O</a:t>
            </a:r>
            <a:r>
              <a:rPr lang="en-US" altLang="en-US" baseline="-25000" dirty="0">
                <a:solidFill>
                  <a:schemeClr val="bg1"/>
                </a:solidFill>
              </a:rPr>
              <a:t>2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029200" y="21336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295400" y="4114800"/>
            <a:ext cx="7086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891" indent="-34289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FF"/>
                </a:solidFill>
                <a:latin typeface="Times New Roman"/>
              </a:rPr>
              <a:t>CH</a:t>
            </a:r>
            <a:r>
              <a:rPr lang="en-US" altLang="en-US" sz="3200" baseline="-25000" dirty="0">
                <a:solidFill>
                  <a:srgbClr val="FFFFFF"/>
                </a:solidFill>
                <a:latin typeface="Times New Roman"/>
              </a:rPr>
              <a:t>4</a:t>
            </a:r>
            <a:r>
              <a:rPr lang="en-US" altLang="en-US" sz="3200" dirty="0">
                <a:solidFill>
                  <a:srgbClr val="FFFFFF"/>
                </a:solidFill>
                <a:latin typeface="Times New Roman"/>
              </a:rPr>
              <a:t> + 2O</a:t>
            </a:r>
            <a:r>
              <a:rPr lang="en-US" altLang="en-US" sz="3200" baseline="-25000" dirty="0">
                <a:solidFill>
                  <a:srgbClr val="FFFFFF"/>
                </a:solidFill>
                <a:latin typeface="Times New Roman"/>
              </a:rPr>
              <a:t>2                   </a:t>
            </a:r>
            <a:r>
              <a:rPr lang="en-US" altLang="en-US" sz="3200" dirty="0">
                <a:solidFill>
                  <a:srgbClr val="FFFFFF"/>
                </a:solidFill>
                <a:latin typeface="Times New Roman"/>
              </a:rPr>
              <a:t>CO</a:t>
            </a:r>
            <a:r>
              <a:rPr lang="en-US" altLang="en-US" sz="3200" baseline="-25000" dirty="0">
                <a:solidFill>
                  <a:srgbClr val="FFFFFF"/>
                </a:solidFill>
                <a:latin typeface="Times New Roman"/>
              </a:rPr>
              <a:t>2</a:t>
            </a:r>
            <a:r>
              <a:rPr lang="en-US" altLang="en-US" sz="3200" dirty="0">
                <a:solidFill>
                  <a:srgbClr val="FFFFFF"/>
                </a:solidFill>
                <a:latin typeface="Times New Roman"/>
              </a:rPr>
              <a:t> +  2H</a:t>
            </a:r>
            <a:r>
              <a:rPr lang="en-US" altLang="en-US" sz="3200" baseline="-25000" dirty="0">
                <a:solidFill>
                  <a:srgbClr val="FFFFFF"/>
                </a:solidFill>
                <a:latin typeface="Times New Roman"/>
              </a:rPr>
              <a:t>2</a:t>
            </a:r>
            <a:r>
              <a:rPr lang="en-US" altLang="en-US" sz="3200" dirty="0">
                <a:solidFill>
                  <a:srgbClr val="FFFFFF"/>
                </a:solidFill>
                <a:latin typeface="Times New Roman"/>
              </a:rPr>
              <a:t>O + Energy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3429000" y="43434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057400" y="3048003"/>
            <a:ext cx="464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3333CC"/>
                </a:solidFill>
              </a:rPr>
              <a:t>ENDOTHERMIC!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133600" y="5181603"/>
            <a:ext cx="464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EXOTHERMIC!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 flipV="1">
            <a:off x="4381501" y="2667000"/>
            <a:ext cx="1562100" cy="381000"/>
          </a:xfrm>
          <a:prstGeom prst="line">
            <a:avLst/>
          </a:prstGeom>
          <a:noFill/>
          <a:ln w="698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rot="10800000" flipH="1">
            <a:off x="6248400" y="4648200"/>
            <a:ext cx="1371600" cy="685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utoUpdateAnimBg="0"/>
      <p:bldP spid="6152" grpId="0" autoUpdateAnimBg="0"/>
      <p:bldP spid="6153" grpId="0" animBg="1"/>
      <p:bldP spid="61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457200" y="1055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kern="0">
                <a:solidFill>
                  <a:srgbClr val="FFFFFF"/>
                </a:solidFill>
                <a:latin typeface="Abadi Extra Light" panose="020B0204020104020204" pitchFamily="34" charset="0"/>
              </a:rPr>
              <a:t>Examples </a:t>
            </a: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457200" y="1431134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None/>
              <a:defRPr/>
            </a:pPr>
            <a:r>
              <a:rPr lang="en-GB" altLang="en-US" b="1" u="sng" kern="0" dirty="0">
                <a:solidFill>
                  <a:srgbClr val="FFFFFF"/>
                </a:solidFill>
                <a:latin typeface="Abadi Extra Light" panose="020B0204020104020204" pitchFamily="34" charset="0"/>
              </a:rPr>
              <a:t>Exothermic</a:t>
            </a:r>
          </a:p>
          <a:p>
            <a:pPr algn="ctr" eaLnBrk="1" hangingPunct="1">
              <a:buNone/>
              <a:defRPr/>
            </a:pPr>
            <a:endParaRPr lang="en-GB" altLang="en-US" b="1" u="sng" kern="0" dirty="0">
              <a:solidFill>
                <a:srgbClr val="FFFFFF"/>
              </a:solidFill>
              <a:latin typeface="Abadi Extra Light" panose="020B0204020104020204" pitchFamily="34" charset="0"/>
            </a:endParaRPr>
          </a:p>
          <a:p>
            <a:pPr eaLnBrk="1" hangingPunct="1">
              <a:defRPr/>
            </a:pPr>
            <a:r>
              <a:rPr lang="en-GB" altLang="en-US" kern="0" dirty="0">
                <a:solidFill>
                  <a:srgbClr val="FFFFFF"/>
                </a:solidFill>
                <a:latin typeface="Abadi Extra Light" panose="020B0204020104020204" pitchFamily="34" charset="0"/>
              </a:rPr>
              <a:t>Combustion of fuels</a:t>
            </a:r>
          </a:p>
          <a:p>
            <a:pPr eaLnBrk="1" hangingPunct="1">
              <a:defRPr/>
            </a:pPr>
            <a:r>
              <a:rPr lang="en-GB" altLang="en-US" kern="0" dirty="0">
                <a:solidFill>
                  <a:srgbClr val="FFFFFF"/>
                </a:solidFill>
                <a:latin typeface="Abadi Extra Light" panose="020B0204020104020204" pitchFamily="34" charset="0"/>
              </a:rPr>
              <a:t>Yeast &amp; Hydrogen Peroxide</a:t>
            </a:r>
          </a:p>
          <a:p>
            <a:pPr eaLnBrk="1" hangingPunct="1">
              <a:defRPr/>
            </a:pPr>
            <a:r>
              <a:rPr lang="en-GB" altLang="en-US" kern="0" dirty="0">
                <a:solidFill>
                  <a:srgbClr val="FFFFFF"/>
                </a:solidFill>
                <a:latin typeface="Abadi Extra Light" panose="020B0204020104020204" pitchFamily="34" charset="0"/>
              </a:rPr>
              <a:t>Calcium Carbonate and Hydrochloric acid</a:t>
            </a:r>
          </a:p>
          <a:p>
            <a:pPr eaLnBrk="1" hangingPunct="1">
              <a:defRPr/>
            </a:pPr>
            <a:endParaRPr lang="en-GB" altLang="en-US" kern="0" dirty="0">
              <a:solidFill>
                <a:srgbClr val="FFFFFF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781551" y="1431134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533387" indent="-533387" algn="ctr" eaLnBrk="1" hangingPunct="1">
              <a:buNone/>
              <a:defRPr/>
            </a:pPr>
            <a:r>
              <a:rPr lang="en-GB" altLang="en-US" b="1" u="sng" kern="0" dirty="0">
                <a:solidFill>
                  <a:srgbClr val="FFFFFF"/>
                </a:solidFill>
                <a:latin typeface="Abadi Extra Light" panose="020B0204020104020204" pitchFamily="34" charset="0"/>
              </a:rPr>
              <a:t>Endothermic</a:t>
            </a:r>
          </a:p>
          <a:p>
            <a:pPr marL="533387" indent="-533387" algn="ctr" eaLnBrk="1" hangingPunct="1">
              <a:buNone/>
              <a:defRPr/>
            </a:pPr>
            <a:endParaRPr lang="en-GB" altLang="en-US" b="1" u="sng" kern="0" dirty="0">
              <a:solidFill>
                <a:srgbClr val="FFFFFF"/>
              </a:solidFill>
              <a:latin typeface="Abadi Extra Light" panose="020B0204020104020204" pitchFamily="34" charset="0"/>
            </a:endParaRPr>
          </a:p>
          <a:p>
            <a:pPr marL="533387" indent="-533387" eaLnBrk="1" hangingPunct="1">
              <a:defRPr/>
            </a:pPr>
            <a:r>
              <a:rPr lang="en-GB" altLang="en-US" kern="0" dirty="0">
                <a:solidFill>
                  <a:srgbClr val="FFFFFF"/>
                </a:solidFill>
                <a:latin typeface="Abadi Extra Light" panose="020B0204020104020204" pitchFamily="34" charset="0"/>
              </a:rPr>
              <a:t>Photosynthesis</a:t>
            </a:r>
          </a:p>
          <a:p>
            <a:pPr marL="533387" indent="-533387" eaLnBrk="1" hangingPunct="1">
              <a:defRPr/>
            </a:pPr>
            <a:r>
              <a:rPr lang="en-GB" altLang="en-US" kern="0" dirty="0">
                <a:solidFill>
                  <a:srgbClr val="FFFFFF"/>
                </a:solidFill>
                <a:latin typeface="Abadi Extra Light" panose="020B0204020104020204" pitchFamily="34" charset="0"/>
              </a:rPr>
              <a:t>Barium Hydroxide and Ammonium Chloride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7000" y="6536531"/>
            <a:ext cx="8890000" cy="21544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800">
                <a:solidFill>
                  <a:srgbClr val="000000"/>
                </a:solidFill>
                <a:latin typeface="Abadi Extra Light" panose="020B0204020104020204" pitchFamily="34" charset="0"/>
              </a:rPr>
              <a:t>© Teachable . Some rights reserved. http://teachable.net/res.asp?r=1910</a:t>
            </a:r>
          </a:p>
        </p:txBody>
      </p:sp>
      <p:pic>
        <p:nvPicPr>
          <p:cNvPr id="6" name="Picture 2" descr="Notes | Nintendo Switch download software | Games | Nintendo">
            <a:extLst>
              <a:ext uri="{FF2B5EF4-FFF2-40B4-BE49-F238E27FC236}">
                <a16:creationId xmlns:a16="http://schemas.microsoft.com/office/drawing/2014/main" id="{608ED2B8-B9A6-550D-B32C-0C2EDDF24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071"/>
            <a:ext cx="12954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82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89D01-DCB8-D31B-F47F-395B7C36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DD9F26BA-39D4-8125-BC97-8FF72B34D0C9}"/>
              </a:ext>
            </a:extLst>
          </p:cNvPr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15B790-F384-09E7-E1C5-555E02510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16" y="469348"/>
            <a:ext cx="6573167" cy="1936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4C6009-370A-3634-5A50-A0F3CC326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32" y="4623326"/>
            <a:ext cx="7731867" cy="7972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7CD90A-3822-ED03-0C49-889DA728CF3C}"/>
              </a:ext>
            </a:extLst>
          </p:cNvPr>
          <p:cNvSpPr txBox="1"/>
          <p:nvPr/>
        </p:nvSpPr>
        <p:spPr>
          <a:xfrm>
            <a:off x="457200" y="5603103"/>
            <a:ext cx="8531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chemeClr val="bg1"/>
                </a:solidFill>
                <a:effectLst/>
                <a:latin typeface="Söhne"/>
              </a:rPr>
              <a:t>Barium hydroxide + Ammonium chloride → Barium chloride + Ammonium hydroxide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5E0D8-5400-9B22-6B27-8C2892552C07}"/>
              </a:ext>
            </a:extLst>
          </p:cNvPr>
          <p:cNvSpPr txBox="1"/>
          <p:nvPr/>
        </p:nvSpPr>
        <p:spPr>
          <a:xfrm>
            <a:off x="1439618" y="4071430"/>
            <a:ext cx="65731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0" i="0" dirty="0">
                <a:solidFill>
                  <a:schemeClr val="bg1"/>
                </a:solidFill>
                <a:effectLst/>
                <a:latin typeface="Söhne"/>
              </a:rPr>
              <a:t>Ba(OH)₂ + 2NH₄Cl → </a:t>
            </a:r>
            <a:r>
              <a:rPr lang="en-AU" sz="3200" b="0" i="0" dirty="0" err="1">
                <a:solidFill>
                  <a:schemeClr val="bg1"/>
                </a:solidFill>
                <a:effectLst/>
                <a:latin typeface="Söhne"/>
              </a:rPr>
              <a:t>BaCl</a:t>
            </a:r>
            <a:r>
              <a:rPr lang="en-AU" sz="3200" b="0" i="0" dirty="0">
                <a:solidFill>
                  <a:schemeClr val="bg1"/>
                </a:solidFill>
                <a:effectLst/>
                <a:latin typeface="Söhne"/>
              </a:rPr>
              <a:t>₂ + 2NH₄OH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EBD86-8E14-A050-9E25-CF7584EFA7E3}"/>
              </a:ext>
            </a:extLst>
          </p:cNvPr>
          <p:cNvSpPr txBox="1"/>
          <p:nvPr/>
        </p:nvSpPr>
        <p:spPr>
          <a:xfrm>
            <a:off x="1574276" y="6060142"/>
            <a:ext cx="78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16g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BEB8D5-6270-9306-63FC-54BC820E21D2}"/>
              </a:ext>
            </a:extLst>
          </p:cNvPr>
          <p:cNvSpPr txBox="1"/>
          <p:nvPr/>
        </p:nvSpPr>
        <p:spPr>
          <a:xfrm>
            <a:off x="3473777" y="6086101"/>
            <a:ext cx="78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6g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9E735A-0C15-6DD2-3D4A-A36AEA873DE5}"/>
              </a:ext>
            </a:extLst>
          </p:cNvPr>
          <p:cNvSpPr txBox="1"/>
          <p:nvPr/>
        </p:nvSpPr>
        <p:spPr>
          <a:xfrm>
            <a:off x="1715677" y="2394067"/>
            <a:ext cx="78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10g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981E9D-7724-E5D0-A463-9C9DA750F739}"/>
              </a:ext>
            </a:extLst>
          </p:cNvPr>
          <p:cNvSpPr txBox="1"/>
          <p:nvPr/>
        </p:nvSpPr>
        <p:spPr>
          <a:xfrm>
            <a:off x="3473776" y="2518987"/>
            <a:ext cx="78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>
                <a:solidFill>
                  <a:schemeClr val="bg1"/>
                </a:solidFill>
              </a:rPr>
              <a:t>7g</a:t>
            </a:r>
            <a:endParaRPr lang="en-A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49815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34645"/>
            <a:ext cx="7882128" cy="1076915"/>
          </a:xfrm>
        </p:spPr>
        <p:txBody>
          <a:bodyPr anchor="ctr">
            <a:normAutofit/>
          </a:bodyPr>
          <a:lstStyle/>
          <a:p>
            <a:r>
              <a:rPr lang="en-US" sz="3500" u="sng">
                <a:latin typeface="Comic Sans MS" pitchFamily="66" charset="0"/>
              </a:rPr>
              <a:t>Energy and Chemical Reactions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080" y="1"/>
            <a:ext cx="7879843" cy="191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7" y="1512995"/>
            <a:ext cx="7879843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8131DA9C-40DC-54AC-9FC1-8DE7D488A67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737360"/>
          <a:ext cx="7879843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248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0366137-3DBB-4912-98D5-67270202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28D1CE-5BF4-45B7-8D6D-B31A3198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4"/>
            <a:ext cx="3581843" cy="6857999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145" y="685804"/>
            <a:ext cx="2421555" cy="1591235"/>
          </a:xfrm>
        </p:spPr>
        <p:txBody>
          <a:bodyPr anchor="b">
            <a:normAutofit/>
          </a:bodyPr>
          <a:lstStyle/>
          <a:p>
            <a:r>
              <a:rPr lang="en-US" sz="2400" u="sng">
                <a:solidFill>
                  <a:schemeClr val="bg1">
                    <a:alpha val="60000"/>
                  </a:schemeClr>
                </a:solidFill>
                <a:latin typeface="Comic Sans MS" pitchFamily="66" charset="0"/>
              </a:rPr>
              <a:t>Activation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45" y="2563908"/>
            <a:ext cx="2421555" cy="3544499"/>
          </a:xfrm>
        </p:spPr>
        <p:txBody>
          <a:bodyPr anchor="t">
            <a:normAutofit/>
          </a:bodyPr>
          <a:lstStyle/>
          <a:p>
            <a:pPr lvl="0" algn="ctr"/>
            <a:r>
              <a:rPr lang="en-US" sz="1700">
                <a:solidFill>
                  <a:schemeClr val="bg1"/>
                </a:solidFill>
                <a:latin typeface="Comic Sans MS" pitchFamily="66" charset="0"/>
              </a:rPr>
              <a:t>The energy required to break the bonds in the reactants for a chemical reaction to occur.</a:t>
            </a:r>
          </a:p>
          <a:p>
            <a:pPr marL="0" indent="0" algn="ctr">
              <a:buNone/>
            </a:pPr>
            <a:endParaRPr lang="en-US" sz="170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70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en-US" sz="1700">
              <a:solidFill>
                <a:schemeClr val="bg1"/>
              </a:solidFill>
            </a:endParaRPr>
          </a:p>
        </p:txBody>
      </p:sp>
      <p:pic>
        <p:nvPicPr>
          <p:cNvPr id="4" name="Picture 5" descr="bo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" t="44772"/>
          <a:stretch/>
        </p:blipFill>
        <p:spPr bwMode="auto">
          <a:xfrm>
            <a:off x="6629402" y="1939792"/>
            <a:ext cx="2203599" cy="239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bo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r="17242" b="56742"/>
          <a:stretch/>
        </p:blipFill>
        <p:spPr bwMode="auto">
          <a:xfrm>
            <a:off x="3893541" y="1650936"/>
            <a:ext cx="2214851" cy="268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47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4000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Energy of Chemical Reactions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kern="0" dirty="0">
                <a:solidFill>
                  <a:prstClr val="white"/>
                </a:solidFill>
                <a:latin typeface="Aptos" panose="020B0004020202020204" pitchFamily="34" charset="0"/>
              </a:rPr>
              <a:t>Based on the type of energy (heat) change involved, chemical reactions are classified as either </a:t>
            </a:r>
            <a:r>
              <a:rPr lang="en-US" b="1" u="sng" kern="0" dirty="0">
                <a:solidFill>
                  <a:prstClr val="white"/>
                </a:solidFill>
                <a:latin typeface="Aptos" panose="020B0004020202020204" pitchFamily="34" charset="0"/>
              </a:rPr>
              <a:t>exothermic</a:t>
            </a:r>
            <a:r>
              <a:rPr lang="en-US" kern="0" dirty="0">
                <a:solidFill>
                  <a:prstClr val="white"/>
                </a:solidFill>
                <a:latin typeface="Aptos" panose="020B0004020202020204" pitchFamily="34" charset="0"/>
              </a:rPr>
              <a:t> or </a:t>
            </a:r>
            <a:r>
              <a:rPr lang="en-US" b="1" u="sng" kern="0" dirty="0">
                <a:solidFill>
                  <a:prstClr val="white"/>
                </a:solidFill>
                <a:latin typeface="Aptos" panose="020B0004020202020204" pitchFamily="34" charset="0"/>
              </a:rPr>
              <a:t>endothermic</a:t>
            </a:r>
            <a:r>
              <a:rPr lang="en-US" kern="0" dirty="0">
                <a:solidFill>
                  <a:prstClr val="white"/>
                </a:solidFill>
                <a:latin typeface="Aptos" panose="020B0004020202020204" pitchFamily="34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2000" kern="0" dirty="0">
              <a:solidFill>
                <a:prstClr val="white"/>
              </a:solidFill>
              <a:latin typeface="Aptos" panose="020B0004020202020204" pitchFamily="34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3200" b="1" u="sng" kern="0" dirty="0">
                <a:solidFill>
                  <a:prstClr val="white"/>
                </a:solidFill>
                <a:latin typeface="Aptos" panose="020B0004020202020204" pitchFamily="34" charset="0"/>
              </a:rPr>
              <a:t>Exothermic</a:t>
            </a:r>
            <a:r>
              <a:rPr lang="en-US" sz="3200" kern="0" dirty="0">
                <a:solidFill>
                  <a:prstClr val="white"/>
                </a:solidFill>
                <a:latin typeface="Aptos" panose="020B0004020202020204" pitchFamily="34" charset="0"/>
              </a:rPr>
              <a:t>:  energy is </a:t>
            </a:r>
            <a:r>
              <a:rPr lang="en-US" sz="3200" i="1" kern="0" dirty="0">
                <a:solidFill>
                  <a:prstClr val="white"/>
                </a:solidFill>
                <a:latin typeface="Aptos" panose="020B0004020202020204" pitchFamily="34" charset="0"/>
              </a:rPr>
              <a:t>released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kern="0" dirty="0" err="1">
                <a:solidFill>
                  <a:prstClr val="white"/>
                </a:solidFill>
                <a:latin typeface="Aptos" panose="020B0004020202020204" pitchFamily="34" charset="0"/>
              </a:rPr>
              <a:t>Exo</a:t>
            </a:r>
            <a:r>
              <a:rPr lang="en-US" sz="2800" kern="0" dirty="0">
                <a:solidFill>
                  <a:prstClr val="white"/>
                </a:solidFill>
                <a:latin typeface="Aptos" panose="020B0004020202020204" pitchFamily="34" charset="0"/>
              </a:rPr>
              <a:t>- = “exit”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kern="0" dirty="0">
                <a:solidFill>
                  <a:prstClr val="white"/>
                </a:solidFill>
                <a:latin typeface="Aptos" panose="020B0004020202020204" pitchFamily="34" charset="0"/>
              </a:rPr>
              <a:t>Burning of fuel</a:t>
            </a:r>
          </a:p>
          <a:p>
            <a:pPr lvl="2">
              <a:lnSpc>
                <a:spcPct val="90000"/>
              </a:lnSpc>
              <a:defRPr/>
            </a:pPr>
            <a:endParaRPr lang="en-US" sz="2000" kern="0" dirty="0">
              <a:solidFill>
                <a:prstClr val="white"/>
              </a:solidFill>
              <a:latin typeface="Aptos" panose="020B0004020202020204" pitchFamily="34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3200" b="1" u="sng" kern="0" dirty="0">
                <a:solidFill>
                  <a:prstClr val="white"/>
                </a:solidFill>
                <a:latin typeface="Aptos" panose="020B0004020202020204" pitchFamily="34" charset="0"/>
              </a:rPr>
              <a:t>Endothermic</a:t>
            </a:r>
            <a:r>
              <a:rPr lang="en-US" sz="3200" kern="0" dirty="0">
                <a:solidFill>
                  <a:prstClr val="white"/>
                </a:solidFill>
                <a:latin typeface="Aptos" panose="020B0004020202020204" pitchFamily="34" charset="0"/>
              </a:rPr>
              <a:t>:  energy is </a:t>
            </a:r>
            <a:r>
              <a:rPr lang="en-US" sz="3200" i="1" kern="0" dirty="0">
                <a:solidFill>
                  <a:prstClr val="white"/>
                </a:solidFill>
                <a:latin typeface="Aptos" panose="020B0004020202020204" pitchFamily="34" charset="0"/>
              </a:rPr>
              <a:t>absorbed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kern="0" dirty="0">
                <a:solidFill>
                  <a:prstClr val="white"/>
                </a:solidFill>
                <a:latin typeface="Aptos" panose="020B0004020202020204" pitchFamily="34" charset="0"/>
              </a:rPr>
              <a:t>Endo- = “into”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kern="0" dirty="0">
                <a:solidFill>
                  <a:prstClr val="white"/>
                </a:solidFill>
                <a:latin typeface="Aptos" panose="020B0004020202020204" pitchFamily="34" charset="0"/>
              </a:rPr>
              <a:t>Cooking of pancakes</a:t>
            </a:r>
          </a:p>
        </p:txBody>
      </p:sp>
      <p:pic>
        <p:nvPicPr>
          <p:cNvPr id="6" name="Picture 8" descr="MMj03368120000[1]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3" y="4724401"/>
            <a:ext cx="1901825" cy="231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MMj02363570000[1]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40" y="3050281"/>
            <a:ext cx="1082675" cy="14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Notes | Nintendo Switch download software | Games | Nintendo">
            <a:extLst>
              <a:ext uri="{FF2B5EF4-FFF2-40B4-BE49-F238E27FC236}">
                <a16:creationId xmlns:a16="http://schemas.microsoft.com/office/drawing/2014/main" id="{F63F4A0A-67D1-FA63-E3AF-3BA030FA7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071"/>
            <a:ext cx="12954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52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83663" y="14530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3200" b="1" u="sng" kern="0" dirty="0">
                <a:solidFill>
                  <a:srgbClr val="FFFFFF"/>
                </a:solidFill>
                <a:latin typeface="Aptos Light" panose="020F0502020204030204" pitchFamily="34" charset="0"/>
              </a:rPr>
              <a:t>Endothermic and Exothermic reactions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1202534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 dirty="0">
                <a:solidFill>
                  <a:srgbClr val="66CCFF"/>
                </a:solidFill>
                <a:latin typeface="Aptos Light" panose="020F0502020204030204" pitchFamily="34" charset="0"/>
              </a:rPr>
              <a:t>Step 1:</a:t>
            </a:r>
            <a:r>
              <a:rPr lang="en-GB" altLang="en-US" sz="2400" dirty="0">
                <a:solidFill>
                  <a:srgbClr val="66CCFF"/>
                </a:solidFill>
                <a:latin typeface="Aptos Light" panose="020F0502020204030204" pitchFamily="34" charset="0"/>
              </a:rPr>
              <a:t> Energy must be </a:t>
            </a:r>
            <a:r>
              <a:rPr lang="en-GB" altLang="en-US" sz="2400" u="sng" dirty="0">
                <a:solidFill>
                  <a:srgbClr val="66CCFF"/>
                </a:solidFill>
                <a:latin typeface="Aptos Light" panose="020F0502020204030204" pitchFamily="34" charset="0"/>
              </a:rPr>
              <a:t>SUPPLIED</a:t>
            </a:r>
            <a:r>
              <a:rPr lang="en-GB" altLang="en-US" sz="2400" dirty="0">
                <a:solidFill>
                  <a:srgbClr val="66CCFF"/>
                </a:solidFill>
                <a:latin typeface="Aptos Light" panose="020F0502020204030204" pitchFamily="34" charset="0"/>
              </a:rPr>
              <a:t> to break chemical bonds of reactants: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648200" y="1050131"/>
            <a:ext cx="1295400" cy="1295400"/>
            <a:chOff x="2928" y="1152"/>
            <a:chExt cx="816" cy="816"/>
          </a:xfrm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BBE0E3">
                    <a:gamma/>
                    <a:shade val="46275"/>
                    <a:invGamma/>
                  </a:srgbClr>
                </a:gs>
                <a:gs pos="100000">
                  <a:srgbClr val="BBE0E3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  <a:latin typeface="Aptos Light" panose="020F0502020204030204" pitchFamily="34" charset="0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168" y="1392"/>
              <a:ext cx="576" cy="576"/>
            </a:xfrm>
            <a:prstGeom prst="ellipse">
              <a:avLst/>
            </a:prstGeom>
            <a:gradFill rotWithShape="0">
              <a:gsLst>
                <a:gs pos="0">
                  <a:srgbClr val="765E76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  <a:latin typeface="Aptos Light" panose="020F0502020204030204" pitchFamily="34" charset="0"/>
              </a:endParaRPr>
            </a:p>
          </p:txBody>
        </p:sp>
      </p:grp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248400" y="1354931"/>
            <a:ext cx="838200" cy="533400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ptos Light" panose="020F0502020204030204" pitchFamily="34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924800" y="1583531"/>
            <a:ext cx="914400" cy="914400"/>
          </a:xfrm>
          <a:prstGeom prst="ellipse">
            <a:avLst/>
          </a:prstGeom>
          <a:gradFill rotWithShape="0">
            <a:gsLst>
              <a:gs pos="0">
                <a:srgbClr val="765E76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ptos Light" panose="020F0502020204030204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239000" y="990600"/>
            <a:ext cx="609600" cy="609600"/>
          </a:xfrm>
          <a:prstGeom prst="ellipse">
            <a:avLst/>
          </a:prstGeom>
          <a:gradFill rotWithShape="0">
            <a:gsLst>
              <a:gs pos="0">
                <a:srgbClr val="BBE0E3">
                  <a:gamma/>
                  <a:shade val="46275"/>
                  <a:invGamma/>
                </a:srgbClr>
              </a:gs>
              <a:gs pos="100000">
                <a:srgbClr val="BBE0E3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ptos Light" panose="020F050202020403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81000" y="3183734"/>
            <a:ext cx="457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 dirty="0">
                <a:solidFill>
                  <a:srgbClr val="CC99FF"/>
                </a:solidFill>
                <a:latin typeface="Aptos Light" panose="020F0502020204030204" pitchFamily="34" charset="0"/>
              </a:rPr>
              <a:t>Step 2:</a:t>
            </a:r>
            <a:r>
              <a:rPr lang="en-GB" altLang="en-US" sz="2400" dirty="0">
                <a:solidFill>
                  <a:srgbClr val="CC99FF"/>
                </a:solidFill>
                <a:latin typeface="Aptos Light" panose="020F0502020204030204" pitchFamily="34" charset="0"/>
              </a:rPr>
              <a:t> Energy is </a:t>
            </a:r>
            <a:r>
              <a:rPr lang="en-GB" altLang="en-US" sz="2400" u="sng" dirty="0">
                <a:solidFill>
                  <a:srgbClr val="CC99FF"/>
                </a:solidFill>
                <a:latin typeface="Aptos Light" panose="020F0502020204030204" pitchFamily="34" charset="0"/>
              </a:rPr>
              <a:t>RELEASED</a:t>
            </a:r>
            <a:r>
              <a:rPr lang="en-GB" altLang="en-US" sz="2400" dirty="0">
                <a:solidFill>
                  <a:srgbClr val="CC99FF"/>
                </a:solidFill>
                <a:latin typeface="Aptos Light" panose="020F0502020204030204" pitchFamily="34" charset="0"/>
              </a:rPr>
              <a:t> when new chemical bonds are made in the products: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953000" y="3793331"/>
            <a:ext cx="533400" cy="533400"/>
          </a:xfrm>
          <a:prstGeom prst="ellipse">
            <a:avLst/>
          </a:prstGeom>
          <a:gradFill rotWithShape="0">
            <a:gsLst>
              <a:gs pos="0">
                <a:srgbClr val="474776"/>
              </a:gs>
              <a:gs pos="100000">
                <a:srgbClr val="9999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ptos Light" panose="020F0502020204030204" pitchFamily="34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486400" y="2955131"/>
            <a:ext cx="838200" cy="914400"/>
          </a:xfrm>
          <a:prstGeom prst="ellipse">
            <a:avLst/>
          </a:prstGeom>
          <a:gradFill rotWithShape="0">
            <a:gsLst>
              <a:gs pos="0">
                <a:srgbClr val="185E18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ptos Light" panose="020F0502020204030204" pitchFamily="34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6477000" y="3640931"/>
            <a:ext cx="838200" cy="533400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ptos Light" panose="020F0502020204030204" pitchFamily="34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7543800" y="3107531"/>
            <a:ext cx="1219200" cy="1143000"/>
            <a:chOff x="4752" y="3024"/>
            <a:chExt cx="768" cy="720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4752" y="3408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474776"/>
                </a:gs>
                <a:gs pos="100000">
                  <a:srgbClr val="9999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  <a:latin typeface="Aptos Light" panose="020F0502020204030204" pitchFamily="34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4992" y="3024"/>
              <a:ext cx="528" cy="576"/>
            </a:xfrm>
            <a:prstGeom prst="ellipse">
              <a:avLst/>
            </a:prstGeom>
            <a:gradFill rotWithShape="0">
              <a:gsLst>
                <a:gs pos="0">
                  <a:srgbClr val="185E18"/>
                </a:gs>
                <a:gs pos="100000">
                  <a:srgbClr val="33CC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  <a:latin typeface="Aptos Light" panose="020F0502020204030204" pitchFamily="34" charset="0"/>
              </a:endParaRPr>
            </a:p>
          </p:txBody>
        </p:sp>
      </p:grp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04800" y="5012533"/>
            <a:ext cx="8610600" cy="120032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2400" dirty="0">
                <a:solidFill>
                  <a:srgbClr val="FFFFFF"/>
                </a:solidFill>
                <a:latin typeface="Aptos Light" panose="020F0502020204030204" pitchFamily="34" charset="0"/>
              </a:rPr>
              <a:t>A reaction is </a:t>
            </a:r>
            <a:r>
              <a:rPr lang="en-GB" altLang="en-US" sz="2400" i="1" u="sng" dirty="0">
                <a:solidFill>
                  <a:srgbClr val="FFFFFF"/>
                </a:solidFill>
                <a:latin typeface="Aptos Light" panose="020F0502020204030204" pitchFamily="34" charset="0"/>
              </a:rPr>
              <a:t>EXOTHERMIC </a:t>
            </a:r>
            <a:r>
              <a:rPr lang="en-GB" altLang="en-US" sz="2400" dirty="0">
                <a:solidFill>
                  <a:srgbClr val="FFFFFF"/>
                </a:solidFill>
                <a:latin typeface="Aptos Light" panose="020F0502020204030204" pitchFamily="34" charset="0"/>
              </a:rPr>
              <a:t>if more energy is </a:t>
            </a:r>
            <a:r>
              <a:rPr lang="en-GB" altLang="en-US" sz="2400" b="1" i="1" dirty="0">
                <a:solidFill>
                  <a:srgbClr val="FFFFFF"/>
                </a:solidFill>
                <a:latin typeface="Aptos Light" panose="020F0502020204030204" pitchFamily="34" charset="0"/>
              </a:rPr>
              <a:t>RELEASED </a:t>
            </a:r>
            <a:r>
              <a:rPr lang="en-GB" altLang="en-US" sz="2400" dirty="0">
                <a:solidFill>
                  <a:srgbClr val="FFFFFF"/>
                </a:solidFill>
                <a:latin typeface="Aptos Light" panose="020F0502020204030204" pitchFamily="34" charset="0"/>
              </a:rPr>
              <a:t>than</a:t>
            </a:r>
            <a:r>
              <a:rPr lang="en-GB" altLang="en-US" sz="2400" i="1" dirty="0">
                <a:solidFill>
                  <a:srgbClr val="FFFFFF"/>
                </a:solidFill>
                <a:latin typeface="Aptos Light" panose="020F0502020204030204" pitchFamily="34" charset="0"/>
              </a:rPr>
              <a:t> </a:t>
            </a:r>
            <a:r>
              <a:rPr lang="en-GB" altLang="en-US" sz="2400" b="1" i="1" dirty="0">
                <a:solidFill>
                  <a:srgbClr val="FFFFFF"/>
                </a:solidFill>
                <a:latin typeface="Aptos Light" panose="020F0502020204030204" pitchFamily="34" charset="0"/>
              </a:rPr>
              <a:t>SUPPLIED</a:t>
            </a:r>
            <a:r>
              <a:rPr lang="en-GB" altLang="en-US" sz="2400" i="1" dirty="0">
                <a:solidFill>
                  <a:srgbClr val="FFFFFF"/>
                </a:solidFill>
                <a:latin typeface="Aptos Light" panose="020F0502020204030204" pitchFamily="34" charset="0"/>
              </a:rPr>
              <a:t>.  </a:t>
            </a:r>
            <a:r>
              <a:rPr lang="en-GB" altLang="en-US" sz="2400" dirty="0">
                <a:solidFill>
                  <a:srgbClr val="FFFFFF"/>
                </a:solidFill>
                <a:latin typeface="Aptos Light" panose="020F0502020204030204" pitchFamily="34" charset="0"/>
              </a:rPr>
              <a:t>If more energy is </a:t>
            </a:r>
            <a:r>
              <a:rPr lang="en-GB" altLang="en-US" sz="2400" b="1" i="1" dirty="0">
                <a:solidFill>
                  <a:srgbClr val="FFFFFF"/>
                </a:solidFill>
                <a:latin typeface="Aptos Light" panose="020F0502020204030204" pitchFamily="34" charset="0"/>
              </a:rPr>
              <a:t>SUPPLIED</a:t>
            </a:r>
            <a:r>
              <a:rPr lang="en-GB" altLang="en-US" sz="2400" i="1" dirty="0">
                <a:solidFill>
                  <a:srgbClr val="FFFFFF"/>
                </a:solidFill>
                <a:latin typeface="Aptos Light" panose="020F0502020204030204" pitchFamily="34" charset="0"/>
              </a:rPr>
              <a:t> </a:t>
            </a:r>
            <a:r>
              <a:rPr lang="en-GB" altLang="en-US" sz="2400" dirty="0">
                <a:solidFill>
                  <a:srgbClr val="FFFFFF"/>
                </a:solidFill>
                <a:latin typeface="Aptos Light" panose="020F0502020204030204" pitchFamily="34" charset="0"/>
              </a:rPr>
              <a:t>than is </a:t>
            </a:r>
            <a:r>
              <a:rPr lang="en-GB" altLang="en-US" sz="2400" b="1" i="1" dirty="0">
                <a:solidFill>
                  <a:srgbClr val="FFFFFF"/>
                </a:solidFill>
                <a:latin typeface="Aptos Light" panose="020F0502020204030204" pitchFamily="34" charset="0"/>
              </a:rPr>
              <a:t>RELEASED</a:t>
            </a:r>
            <a:r>
              <a:rPr lang="en-GB" altLang="en-US" sz="2400" i="1" dirty="0">
                <a:solidFill>
                  <a:srgbClr val="FFFFFF"/>
                </a:solidFill>
                <a:latin typeface="Aptos Light" panose="020F0502020204030204" pitchFamily="34" charset="0"/>
              </a:rPr>
              <a:t> </a:t>
            </a:r>
            <a:r>
              <a:rPr lang="en-GB" altLang="en-US" sz="2400" dirty="0">
                <a:solidFill>
                  <a:srgbClr val="FFFFFF"/>
                </a:solidFill>
                <a:latin typeface="Aptos Light" panose="020F0502020204030204" pitchFamily="34" charset="0"/>
              </a:rPr>
              <a:t>then the reaction is </a:t>
            </a:r>
            <a:r>
              <a:rPr lang="en-GB" altLang="en-US" sz="2400" i="1" u="sng" dirty="0">
                <a:solidFill>
                  <a:srgbClr val="FFFFFF"/>
                </a:solidFill>
                <a:latin typeface="Aptos Light" panose="020F0502020204030204" pitchFamily="34" charset="0"/>
              </a:rPr>
              <a:t>ENDOTHERMIC</a:t>
            </a: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127000" y="6536531"/>
            <a:ext cx="8890000" cy="21544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800">
                <a:solidFill>
                  <a:srgbClr val="000000"/>
                </a:solidFill>
                <a:latin typeface="Aptos Light" panose="020F0502020204030204" pitchFamily="34" charset="0"/>
              </a:rPr>
              <a:t>© Teachable . Some rights reserved. http://teachable.net/res.asp?r=1910</a:t>
            </a:r>
          </a:p>
        </p:txBody>
      </p:sp>
      <p:pic>
        <p:nvPicPr>
          <p:cNvPr id="1026" name="Picture 2" descr="Notes | Nintendo Switch download software | Games | Nintendo">
            <a:extLst>
              <a:ext uri="{FF2B5EF4-FFF2-40B4-BE49-F238E27FC236}">
                <a16:creationId xmlns:a16="http://schemas.microsoft.com/office/drawing/2014/main" id="{57C845B2-C3D7-4FBD-EB0A-5D7C8AA84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071"/>
            <a:ext cx="12954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02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Endothermic Diagram</a:t>
            </a:r>
          </a:p>
        </p:txBody>
      </p:sp>
      <p:pic>
        <p:nvPicPr>
          <p:cNvPr id="7" name="Picture 4" descr="HSPS_Ch7s3-p208-ChartB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2" t="19548" r="4331" b="15177"/>
          <a:stretch/>
        </p:blipFill>
        <p:spPr bwMode="auto">
          <a:xfrm>
            <a:off x="0" y="914403"/>
            <a:ext cx="8686800" cy="450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00600" y="25908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Energy absorbed in reaction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48000" y="1143001"/>
            <a:ext cx="0" cy="301746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19400" y="1143000"/>
            <a:ext cx="4191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95400" y="1600200"/>
            <a:ext cx="190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prstClr val="black"/>
                </a:solidFill>
                <a:latin typeface="Calibri"/>
              </a:rPr>
              <a:t>Activation </a:t>
            </a:r>
          </a:p>
          <a:p>
            <a:r>
              <a:rPr lang="en-US" sz="2400" b="1" u="sng" dirty="0">
                <a:solidFill>
                  <a:prstClr val="black"/>
                </a:solidFill>
                <a:latin typeface="Calibri"/>
              </a:rPr>
              <a:t>Energy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Energy used in bond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breaking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6200" y="5493605"/>
            <a:ext cx="8610600" cy="1200329"/>
          </a:xfrm>
          <a:prstGeom prst="rect">
            <a:avLst/>
          </a:prstGeom>
          <a:noFill/>
          <a:ln w="381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2400" dirty="0">
                <a:solidFill>
                  <a:srgbClr val="FFFFFF"/>
                </a:solidFill>
                <a:latin typeface="Comic Sans MS" pitchFamily="66" charset="0"/>
              </a:rPr>
              <a:t>Endothermic – more energy is taken in to break the bonds in the reactants than released by the bonds being formed in the products. Therefore, energy is absorbed.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00800" y="1143000"/>
            <a:ext cx="0" cy="129540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77000" y="1173542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Energy released in bond making</a:t>
            </a:r>
          </a:p>
        </p:txBody>
      </p:sp>
    </p:spTree>
    <p:extLst>
      <p:ext uri="{BB962C8B-B14F-4D97-AF65-F5344CB8AC3E}">
        <p14:creationId xmlns:p14="http://schemas.microsoft.com/office/powerpoint/2010/main" val="97915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9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05003" y="2667003"/>
            <a:ext cx="3311525" cy="3959225"/>
            <a:chOff x="864" y="2784"/>
            <a:chExt cx="1344" cy="1344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864" y="2784"/>
              <a:ext cx="1344" cy="1344"/>
              <a:chOff x="432" y="1200"/>
              <a:chExt cx="1584" cy="1824"/>
            </a:xfrm>
          </p:grpSpPr>
          <p:sp>
            <p:nvSpPr>
              <p:cNvPr id="10" name="Rectangle 9" descr="Zig zag"/>
              <p:cNvSpPr>
                <a:spLocks noChangeArrowheads="1"/>
              </p:cNvSpPr>
              <p:nvPr/>
            </p:nvSpPr>
            <p:spPr bwMode="auto">
              <a:xfrm>
                <a:off x="432" y="1488"/>
                <a:ext cx="1584" cy="1536"/>
              </a:xfrm>
              <a:prstGeom prst="rect">
                <a:avLst/>
              </a:prstGeom>
              <a:pattFill prst="zigZag">
                <a:fgClr>
                  <a:srgbClr val="00CCFF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864" y="2016"/>
                <a:ext cx="768" cy="48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itchFamily="66" charset="0"/>
                  </a:rPr>
                  <a:t>reaction</a:t>
                </a:r>
              </a:p>
            </p:txBody>
          </p:sp>
          <p:sp>
            <p:nvSpPr>
              <p:cNvPr id="12" name="Line 18"/>
              <p:cNvSpPr>
                <a:spLocks noChangeShapeType="1"/>
              </p:cNvSpPr>
              <p:nvPr/>
            </p:nvSpPr>
            <p:spPr bwMode="auto">
              <a:xfrm>
                <a:off x="432" y="1200"/>
                <a:ext cx="0" cy="18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2016" y="1200"/>
                <a:ext cx="0" cy="18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>
                <a:off x="432" y="3024"/>
                <a:ext cx="158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" name="AutoShape 21"/>
            <p:cNvSpPr>
              <a:spLocks noChangeArrowheads="1"/>
            </p:cNvSpPr>
            <p:nvPr/>
          </p:nvSpPr>
          <p:spPr bwMode="auto">
            <a:xfrm>
              <a:off x="1488" y="3168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AutoShape 22"/>
            <p:cNvSpPr>
              <a:spLocks noChangeArrowheads="1"/>
            </p:cNvSpPr>
            <p:nvPr/>
          </p:nvSpPr>
          <p:spPr bwMode="auto">
            <a:xfrm flipV="1">
              <a:off x="1488" y="3696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AutoShape 23"/>
            <p:cNvSpPr>
              <a:spLocks noChangeArrowheads="1"/>
            </p:cNvSpPr>
            <p:nvPr/>
          </p:nvSpPr>
          <p:spPr bwMode="auto">
            <a:xfrm rot="16392770">
              <a:off x="1152" y="3312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AutoShape 24"/>
            <p:cNvSpPr>
              <a:spLocks noChangeArrowheads="1"/>
            </p:cNvSpPr>
            <p:nvPr/>
          </p:nvSpPr>
          <p:spPr bwMode="auto">
            <a:xfrm rot="5207230" flipH="1">
              <a:off x="1824" y="3312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 idx="4294967295"/>
          </p:nvPr>
        </p:nvSpPr>
        <p:spPr>
          <a:xfrm>
            <a:off x="0" y="198438"/>
            <a:ext cx="8915400" cy="944563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Comic Sans MS" pitchFamily="66" charset="0"/>
              </a:rPr>
              <a:t>Endothermic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838200"/>
            <a:ext cx="6705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itchFamily="34" charset="0"/>
              <a:buChar char="•"/>
            </a:pPr>
            <a:endParaRPr lang="en-US" sz="2000" dirty="0">
              <a:solidFill>
                <a:prstClr val="white"/>
              </a:solidFill>
              <a:latin typeface="Comic Sans MS" pitchFamily="66" charset="0"/>
            </a:endParaRPr>
          </a:p>
          <a:p>
            <a:pPr marL="457189" indent="-457189"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Comic Sans MS" pitchFamily="66" charset="0"/>
              </a:rPr>
              <a:t>Heat (energy) taken in 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Comic Sans MS" pitchFamily="66" charset="0"/>
              </a:rPr>
              <a:t>Temperature of the substance drops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Comic Sans MS" pitchFamily="66" charset="0"/>
              </a:rPr>
              <a:t>Products feel </a:t>
            </a:r>
            <a:r>
              <a:rPr lang="en-US" sz="3200" b="1" dirty="0">
                <a:solidFill>
                  <a:srgbClr val="00B0F0"/>
                </a:solidFill>
                <a:latin typeface="Comic Sans MS" pitchFamily="66" charset="0"/>
              </a:rPr>
              <a:t>COLD</a:t>
            </a:r>
          </a:p>
        </p:txBody>
      </p:sp>
      <p:pic>
        <p:nvPicPr>
          <p:cNvPr id="1026" name="Picture 2" descr="F:\Teaching (NEW Book)\Ch. 7 Reactions\Power Points\Untitl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29"/>
          <a:stretch/>
        </p:blipFill>
        <p:spPr bwMode="auto">
          <a:xfrm>
            <a:off x="6995278" y="457201"/>
            <a:ext cx="1920123" cy="61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Notes | Nintendo Switch download software | Games | Nintendo">
            <a:extLst>
              <a:ext uri="{FF2B5EF4-FFF2-40B4-BE49-F238E27FC236}">
                <a16:creationId xmlns:a16="http://schemas.microsoft.com/office/drawing/2014/main" id="{82AA213C-1397-BE79-302C-127D142A6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071"/>
            <a:ext cx="12954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605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Endothermic Reactions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8600" y="1752600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189" indent="-457189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3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may see an endothermic reaction written like this…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1000" y="32766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891" indent="-34289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REACTANTS +</a:t>
            </a:r>
            <a:r>
              <a:rPr lang="en-US" altLang="en-US" sz="32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ENERGY</a:t>
            </a:r>
            <a:r>
              <a:rPr lang="en-US" altLang="en-US" sz="3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PRODUCTS</a:t>
            </a:r>
            <a:endParaRPr lang="en-US" altLang="en-US" sz="32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5181600" y="34290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886200" y="3916364"/>
            <a:ext cx="114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3333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81000" y="4572001"/>
            <a:ext cx="8915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891" indent="-34289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REACTANTS + </a:t>
            </a:r>
            <a:r>
              <a:rPr lang="en-US" altLang="en-US" sz="32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HEAT               </a:t>
            </a:r>
            <a:r>
              <a:rPr lang="en-US" altLang="en-US" sz="3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PRODUCTS</a:t>
            </a:r>
            <a:endParaRPr lang="en-US" altLang="en-US" sz="32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4572000" y="47244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2" descr="Notes | Nintendo Switch download software | Games | Nintendo">
            <a:extLst>
              <a:ext uri="{FF2B5EF4-FFF2-40B4-BE49-F238E27FC236}">
                <a16:creationId xmlns:a16="http://schemas.microsoft.com/office/drawing/2014/main" id="{99D2FD2E-0DC8-6157-4E0C-48333EC39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071"/>
            <a:ext cx="12954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25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/>
      <p:bldP spid="3078" grpId="0" animBg="1"/>
      <p:bldP spid="3079" grpId="0"/>
      <p:bldP spid="3080" grpId="0"/>
      <p:bldP spid="30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Exothermic Diagram</a:t>
            </a:r>
          </a:p>
        </p:txBody>
      </p:sp>
      <p:pic>
        <p:nvPicPr>
          <p:cNvPr id="5" name="Content Placeholder 4" descr="HSPS_Ch7s3-p208-ChartA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6" r="4070" b="13829"/>
          <a:stretch/>
        </p:blipFill>
        <p:spPr bwMode="auto">
          <a:xfrm>
            <a:off x="163956" y="914400"/>
            <a:ext cx="852284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00" y="266700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prstClr val="black"/>
                </a:solidFill>
                <a:latin typeface="Calibri"/>
              </a:rPr>
              <a:t>Energy released in bond making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43400" y="1447800"/>
            <a:ext cx="0" cy="114300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8800" y="1447802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prstClr val="black"/>
                </a:solidFill>
                <a:latin typeface="Calibri"/>
              </a:rPr>
              <a:t>Activation Energy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Energy used in bond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breaking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343400" y="2057403"/>
            <a:ext cx="12954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28600" y="5562602"/>
            <a:ext cx="8534400" cy="1200329"/>
          </a:xfrm>
          <a:prstGeom prst="rect">
            <a:avLst/>
          </a:prstGeom>
          <a:noFill/>
          <a:ln w="38100">
            <a:solidFill>
              <a:srgbClr val="FF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2400" dirty="0">
                <a:solidFill>
                  <a:srgbClr val="FFFFFF"/>
                </a:solidFill>
                <a:latin typeface="Comic Sans MS" pitchFamily="66" charset="0"/>
              </a:rPr>
              <a:t>Exothermic – More energy is released when the products where formed than energy was used to break bonds in the reactants. Therefore, a net release of energy.</a:t>
            </a:r>
          </a:p>
        </p:txBody>
      </p:sp>
    </p:spTree>
    <p:extLst>
      <p:ext uri="{BB962C8B-B14F-4D97-AF65-F5344CB8AC3E}">
        <p14:creationId xmlns:p14="http://schemas.microsoft.com/office/powerpoint/2010/main" val="211568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450</Words>
  <Application>Microsoft Office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Abadi Extra Light</vt:lpstr>
      <vt:lpstr>Aharoni</vt:lpstr>
      <vt:lpstr>Aptos</vt:lpstr>
      <vt:lpstr>Aptos Light</vt:lpstr>
      <vt:lpstr>Arial</vt:lpstr>
      <vt:lpstr>Calibri</vt:lpstr>
      <vt:lpstr>Calibri Light</vt:lpstr>
      <vt:lpstr>Comic Sans MS</vt:lpstr>
      <vt:lpstr>Söhne</vt:lpstr>
      <vt:lpstr>Times New Roman</vt:lpstr>
      <vt:lpstr>Office Theme</vt:lpstr>
      <vt:lpstr>1_Office Theme</vt:lpstr>
      <vt:lpstr>Default Design</vt:lpstr>
      <vt:lpstr>PowerPoint Presentation</vt:lpstr>
      <vt:lpstr>Energy and Chemical Reactions</vt:lpstr>
      <vt:lpstr>Activation Energy</vt:lpstr>
      <vt:lpstr>Energy of Chemical Reactions</vt:lpstr>
      <vt:lpstr>PowerPoint Presentation</vt:lpstr>
      <vt:lpstr>Endothermic Diagram</vt:lpstr>
      <vt:lpstr>Endothermic</vt:lpstr>
      <vt:lpstr>Endothermic Reactions</vt:lpstr>
      <vt:lpstr>Exothermic Diagram</vt:lpstr>
      <vt:lpstr>Exothermic</vt:lpstr>
      <vt:lpstr>Exothermic Reactions</vt:lpstr>
      <vt:lpstr>ENDOTHERMIC OR EXOTHERMIC?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Crispin</dc:creator>
  <cp:lastModifiedBy>Daniel Crispin</cp:lastModifiedBy>
  <cp:revision>1</cp:revision>
  <dcterms:created xsi:type="dcterms:W3CDTF">2023-08-09T12:21:03Z</dcterms:created>
  <dcterms:modified xsi:type="dcterms:W3CDTF">2024-08-07T04:17:07Z</dcterms:modified>
</cp:coreProperties>
</file>