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  <p:sldId id="258" r:id="rId5"/>
    <p:sldId id="259" r:id="rId6"/>
    <p:sldId id="262" r:id="rId7"/>
    <p:sldId id="264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0AD2F4-D89D-4280-8A4A-08BEAD283CAB}" v="2" dt="2024-08-14T04:11:08.5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168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 Crispin" userId="a540685a-b759-4623-93f3-5ee9e3b7666d" providerId="ADAL" clId="{EE0AD2F4-D89D-4280-8A4A-08BEAD283CAB}"/>
    <pc:docChg chg="undo custSel addSld delSld modSld">
      <pc:chgData name="Daniel Crispin" userId="a540685a-b759-4623-93f3-5ee9e3b7666d" providerId="ADAL" clId="{EE0AD2F4-D89D-4280-8A4A-08BEAD283CAB}" dt="2024-08-14T04:15:03.864" v="160" actId="22"/>
      <pc:docMkLst>
        <pc:docMk/>
      </pc:docMkLst>
      <pc:sldChg chg="addSp modSp mod">
        <pc:chgData name="Daniel Crispin" userId="a540685a-b759-4623-93f3-5ee9e3b7666d" providerId="ADAL" clId="{EE0AD2F4-D89D-4280-8A4A-08BEAD283CAB}" dt="2024-08-14T04:04:38.930" v="38" actId="20577"/>
        <pc:sldMkLst>
          <pc:docMk/>
          <pc:sldMk cId="1952701099" sldId="259"/>
        </pc:sldMkLst>
        <pc:spChg chg="add mod">
          <ac:chgData name="Daniel Crispin" userId="a540685a-b759-4623-93f3-5ee9e3b7666d" providerId="ADAL" clId="{EE0AD2F4-D89D-4280-8A4A-08BEAD283CAB}" dt="2024-08-14T04:04:08.228" v="14" actId="1076"/>
          <ac:spMkLst>
            <pc:docMk/>
            <pc:sldMk cId="1952701099" sldId="259"/>
            <ac:spMk id="5" creationId="{CD6FBA33-5729-7E58-511F-419E36445405}"/>
          </ac:spMkLst>
        </pc:spChg>
        <pc:spChg chg="add mod">
          <ac:chgData name="Daniel Crispin" userId="a540685a-b759-4623-93f3-5ee9e3b7666d" providerId="ADAL" clId="{EE0AD2F4-D89D-4280-8A4A-08BEAD283CAB}" dt="2024-08-14T04:04:38.930" v="38" actId="20577"/>
          <ac:spMkLst>
            <pc:docMk/>
            <pc:sldMk cId="1952701099" sldId="259"/>
            <ac:spMk id="6" creationId="{57597279-C101-695C-8592-A0667ADD0103}"/>
          </ac:spMkLst>
        </pc:spChg>
      </pc:sldChg>
      <pc:sldChg chg="del">
        <pc:chgData name="Daniel Crispin" userId="a540685a-b759-4623-93f3-5ee9e3b7666d" providerId="ADAL" clId="{EE0AD2F4-D89D-4280-8A4A-08BEAD283CAB}" dt="2024-08-14T04:05:36.909" v="39" actId="47"/>
        <pc:sldMkLst>
          <pc:docMk/>
          <pc:sldMk cId="3025869729" sldId="260"/>
        </pc:sldMkLst>
      </pc:sldChg>
      <pc:sldChg chg="addSp delSp modSp new mod setBg">
        <pc:chgData name="Daniel Crispin" userId="a540685a-b759-4623-93f3-5ee9e3b7666d" providerId="ADAL" clId="{EE0AD2F4-D89D-4280-8A4A-08BEAD283CAB}" dt="2024-08-14T04:11:32.579" v="156" actId="14100"/>
        <pc:sldMkLst>
          <pc:docMk/>
          <pc:sldMk cId="3961373732" sldId="262"/>
        </pc:sldMkLst>
        <pc:spChg chg="mod">
          <ac:chgData name="Daniel Crispin" userId="a540685a-b759-4623-93f3-5ee9e3b7666d" providerId="ADAL" clId="{EE0AD2F4-D89D-4280-8A4A-08BEAD283CAB}" dt="2024-08-14T04:10:34.094" v="148"/>
          <ac:spMkLst>
            <pc:docMk/>
            <pc:sldMk cId="3961373732" sldId="262"/>
            <ac:spMk id="2" creationId="{DD012E69-38C2-3E8D-F9C2-7D024D1E015D}"/>
          </ac:spMkLst>
        </pc:spChg>
        <pc:spChg chg="mod">
          <ac:chgData name="Daniel Crispin" userId="a540685a-b759-4623-93f3-5ee9e3b7666d" providerId="ADAL" clId="{EE0AD2F4-D89D-4280-8A4A-08BEAD283CAB}" dt="2024-08-14T04:11:32.579" v="156" actId="14100"/>
          <ac:spMkLst>
            <pc:docMk/>
            <pc:sldMk cId="3961373732" sldId="262"/>
            <ac:spMk id="3" creationId="{647CDED3-5F38-30BD-B24D-DE4ADB3687B6}"/>
          </ac:spMkLst>
        </pc:spChg>
        <pc:spChg chg="add del">
          <ac:chgData name="Daniel Crispin" userId="a540685a-b759-4623-93f3-5ee9e3b7666d" providerId="ADAL" clId="{EE0AD2F4-D89D-4280-8A4A-08BEAD283CAB}" dt="2024-08-14T04:11:12.998" v="151" actId="26606"/>
          <ac:spMkLst>
            <pc:docMk/>
            <pc:sldMk cId="3961373732" sldId="262"/>
            <ac:spMk id="9" creationId="{9F7D5CDA-D291-4307-BF55-1381FED29634}"/>
          </ac:spMkLst>
        </pc:spChg>
        <pc:spChg chg="add del">
          <ac:chgData name="Daniel Crispin" userId="a540685a-b759-4623-93f3-5ee9e3b7666d" providerId="ADAL" clId="{EE0AD2F4-D89D-4280-8A4A-08BEAD283CAB}" dt="2024-08-14T04:11:12.998" v="151" actId="26606"/>
          <ac:spMkLst>
            <pc:docMk/>
            <pc:sldMk cId="3961373732" sldId="262"/>
            <ac:spMk id="11" creationId="{59B296B9-C5A5-4E4F-9B60-C907B5F1466C}"/>
          </ac:spMkLst>
        </pc:spChg>
        <pc:spChg chg="add del">
          <ac:chgData name="Daniel Crispin" userId="a540685a-b759-4623-93f3-5ee9e3b7666d" providerId="ADAL" clId="{EE0AD2F4-D89D-4280-8A4A-08BEAD283CAB}" dt="2024-08-14T04:11:12.998" v="151" actId="26606"/>
          <ac:spMkLst>
            <pc:docMk/>
            <pc:sldMk cId="3961373732" sldId="262"/>
            <ac:spMk id="13" creationId="{D0300FD3-5AF1-6305-15FA-9078072672E2}"/>
          </ac:spMkLst>
        </pc:spChg>
        <pc:spChg chg="add">
          <ac:chgData name="Daniel Crispin" userId="a540685a-b759-4623-93f3-5ee9e3b7666d" providerId="ADAL" clId="{EE0AD2F4-D89D-4280-8A4A-08BEAD283CAB}" dt="2024-08-14T04:11:12.998" v="151" actId="26606"/>
          <ac:spMkLst>
            <pc:docMk/>
            <pc:sldMk cId="3961373732" sldId="262"/>
            <ac:spMk id="1031" creationId="{9F7D5CDA-D291-4307-BF55-1381FED29634}"/>
          </ac:spMkLst>
        </pc:spChg>
        <pc:spChg chg="add">
          <ac:chgData name="Daniel Crispin" userId="a540685a-b759-4623-93f3-5ee9e3b7666d" providerId="ADAL" clId="{EE0AD2F4-D89D-4280-8A4A-08BEAD283CAB}" dt="2024-08-14T04:11:12.998" v="151" actId="26606"/>
          <ac:spMkLst>
            <pc:docMk/>
            <pc:sldMk cId="3961373732" sldId="262"/>
            <ac:spMk id="1033" creationId="{59B296B9-C5A5-4E4F-9B60-C907B5F1466C}"/>
          </ac:spMkLst>
        </pc:spChg>
        <pc:spChg chg="add">
          <ac:chgData name="Daniel Crispin" userId="a540685a-b759-4623-93f3-5ee9e3b7666d" providerId="ADAL" clId="{EE0AD2F4-D89D-4280-8A4A-08BEAD283CAB}" dt="2024-08-14T04:11:12.998" v="151" actId="26606"/>
          <ac:spMkLst>
            <pc:docMk/>
            <pc:sldMk cId="3961373732" sldId="262"/>
            <ac:spMk id="1035" creationId="{D0300FD3-5AF1-6305-15FA-9078072672E2}"/>
          </ac:spMkLst>
        </pc:spChg>
        <pc:picChg chg="add del mod">
          <ac:chgData name="Daniel Crispin" userId="a540685a-b759-4623-93f3-5ee9e3b7666d" providerId="ADAL" clId="{EE0AD2F4-D89D-4280-8A4A-08BEAD283CAB}" dt="2024-08-14T04:11:04.774" v="149" actId="478"/>
          <ac:picMkLst>
            <pc:docMk/>
            <pc:sldMk cId="3961373732" sldId="262"/>
            <ac:picMk id="5" creationId="{3A4DFAA4-741D-5A00-F4DE-AB74799075B1}"/>
          </ac:picMkLst>
        </pc:picChg>
        <pc:picChg chg="add mod ord">
          <ac:chgData name="Daniel Crispin" userId="a540685a-b759-4623-93f3-5ee9e3b7666d" providerId="ADAL" clId="{EE0AD2F4-D89D-4280-8A4A-08BEAD283CAB}" dt="2024-08-14T04:11:12.998" v="151" actId="26606"/>
          <ac:picMkLst>
            <pc:docMk/>
            <pc:sldMk cId="3961373732" sldId="262"/>
            <ac:picMk id="1026" creationId="{0E23E38F-511F-F649-7177-01CB8F11A1BA}"/>
          </ac:picMkLst>
        </pc:picChg>
      </pc:sldChg>
      <pc:sldChg chg="addSp delSp modSp new mod setBg">
        <pc:chgData name="Daniel Crispin" userId="a540685a-b759-4623-93f3-5ee9e3b7666d" providerId="ADAL" clId="{EE0AD2F4-D89D-4280-8A4A-08BEAD283CAB}" dt="2024-08-14T04:10:10.846" v="144" actId="26606"/>
        <pc:sldMkLst>
          <pc:docMk/>
          <pc:sldMk cId="3835014292" sldId="263"/>
        </pc:sldMkLst>
        <pc:spChg chg="mod">
          <ac:chgData name="Daniel Crispin" userId="a540685a-b759-4623-93f3-5ee9e3b7666d" providerId="ADAL" clId="{EE0AD2F4-D89D-4280-8A4A-08BEAD283CAB}" dt="2024-08-14T04:10:10.846" v="144" actId="26606"/>
          <ac:spMkLst>
            <pc:docMk/>
            <pc:sldMk cId="3835014292" sldId="263"/>
            <ac:spMk id="2" creationId="{6D372498-B916-733F-B40C-7328022566E9}"/>
          </ac:spMkLst>
        </pc:spChg>
        <pc:spChg chg="add del">
          <ac:chgData name="Daniel Crispin" userId="a540685a-b759-4623-93f3-5ee9e3b7666d" providerId="ADAL" clId="{EE0AD2F4-D89D-4280-8A4A-08BEAD283CAB}" dt="2024-08-14T04:10:10.846" v="144" actId="26606"/>
          <ac:spMkLst>
            <pc:docMk/>
            <pc:sldMk cId="3835014292" sldId="263"/>
            <ac:spMk id="3" creationId="{F4E97543-EC2A-FB1B-AD92-29BEA155CC68}"/>
          </ac:spMkLst>
        </pc:spChg>
        <pc:spChg chg="add del">
          <ac:chgData name="Daniel Crispin" userId="a540685a-b759-4623-93f3-5ee9e3b7666d" providerId="ADAL" clId="{EE0AD2F4-D89D-4280-8A4A-08BEAD283CAB}" dt="2024-08-14T04:10:07.712" v="141" actId="26606"/>
          <ac:spMkLst>
            <pc:docMk/>
            <pc:sldMk cId="3835014292" sldId="263"/>
            <ac:spMk id="9" creationId="{9203DE33-2CD4-4CA8-9AF3-37C3B65133B0}"/>
          </ac:spMkLst>
        </pc:spChg>
        <pc:spChg chg="add">
          <ac:chgData name="Daniel Crispin" userId="a540685a-b759-4623-93f3-5ee9e3b7666d" providerId="ADAL" clId="{EE0AD2F4-D89D-4280-8A4A-08BEAD283CAB}" dt="2024-08-14T04:10:10.846" v="144" actId="26606"/>
          <ac:spMkLst>
            <pc:docMk/>
            <pc:sldMk cId="3835014292" sldId="263"/>
            <ac:spMk id="10" creationId="{A3363022-C969-41E9-8EB2-E4C94908C1FA}"/>
          </ac:spMkLst>
        </pc:spChg>
        <pc:spChg chg="add del">
          <ac:chgData name="Daniel Crispin" userId="a540685a-b759-4623-93f3-5ee9e3b7666d" providerId="ADAL" clId="{EE0AD2F4-D89D-4280-8A4A-08BEAD283CAB}" dt="2024-08-14T04:10:07.712" v="141" actId="26606"/>
          <ac:spMkLst>
            <pc:docMk/>
            <pc:sldMk cId="3835014292" sldId="263"/>
            <ac:spMk id="11" creationId="{0AF57B88-1D4C-41FA-A761-EC1DD10C35CB}"/>
          </ac:spMkLst>
        </pc:spChg>
        <pc:spChg chg="add">
          <ac:chgData name="Daniel Crispin" userId="a540685a-b759-4623-93f3-5ee9e3b7666d" providerId="ADAL" clId="{EE0AD2F4-D89D-4280-8A4A-08BEAD283CAB}" dt="2024-08-14T04:10:10.846" v="144" actId="26606"/>
          <ac:spMkLst>
            <pc:docMk/>
            <pc:sldMk cId="3835014292" sldId="263"/>
            <ac:spMk id="12" creationId="{8D1AD6B3-BE88-4CEB-BA17-790657CC4729}"/>
          </ac:spMkLst>
        </pc:spChg>
        <pc:spChg chg="add del">
          <ac:chgData name="Daniel Crispin" userId="a540685a-b759-4623-93f3-5ee9e3b7666d" providerId="ADAL" clId="{EE0AD2F4-D89D-4280-8A4A-08BEAD283CAB}" dt="2024-08-14T04:10:07.712" v="141" actId="26606"/>
          <ac:spMkLst>
            <pc:docMk/>
            <pc:sldMk cId="3835014292" sldId="263"/>
            <ac:spMk id="13" creationId="{D2548F45-5164-4ABB-8212-7F293FDED8D4}"/>
          </ac:spMkLst>
        </pc:spChg>
        <pc:spChg chg="add del">
          <ac:chgData name="Daniel Crispin" userId="a540685a-b759-4623-93f3-5ee9e3b7666d" providerId="ADAL" clId="{EE0AD2F4-D89D-4280-8A4A-08BEAD283CAB}" dt="2024-08-14T04:10:07.712" v="141" actId="26606"/>
          <ac:spMkLst>
            <pc:docMk/>
            <pc:sldMk cId="3835014292" sldId="263"/>
            <ac:spMk id="15" creationId="{5E81CCFB-7BEF-4186-86FB-D09450B4D02D}"/>
          </ac:spMkLst>
        </pc:spChg>
        <pc:spChg chg="add del">
          <ac:chgData name="Daniel Crispin" userId="a540685a-b759-4623-93f3-5ee9e3b7666d" providerId="ADAL" clId="{EE0AD2F4-D89D-4280-8A4A-08BEAD283CAB}" dt="2024-08-14T04:10:10.825" v="143" actId="26606"/>
          <ac:spMkLst>
            <pc:docMk/>
            <pc:sldMk cId="3835014292" sldId="263"/>
            <ac:spMk id="17" creationId="{0671A8AE-40A1-4631-A6B8-581AFF065482}"/>
          </ac:spMkLst>
        </pc:spChg>
        <pc:spChg chg="add del">
          <ac:chgData name="Daniel Crispin" userId="a540685a-b759-4623-93f3-5ee9e3b7666d" providerId="ADAL" clId="{EE0AD2F4-D89D-4280-8A4A-08BEAD283CAB}" dt="2024-08-14T04:10:10.825" v="143" actId="26606"/>
          <ac:spMkLst>
            <pc:docMk/>
            <pc:sldMk cId="3835014292" sldId="263"/>
            <ac:spMk id="19" creationId="{AB58EF07-17C2-48CF-ABB0-EEF1F17CB8F0}"/>
          </ac:spMkLst>
        </pc:spChg>
        <pc:spChg chg="add del">
          <ac:chgData name="Daniel Crispin" userId="a540685a-b759-4623-93f3-5ee9e3b7666d" providerId="ADAL" clId="{EE0AD2F4-D89D-4280-8A4A-08BEAD283CAB}" dt="2024-08-14T04:10:10.825" v="143" actId="26606"/>
          <ac:spMkLst>
            <pc:docMk/>
            <pc:sldMk cId="3835014292" sldId="263"/>
            <ac:spMk id="20" creationId="{AF2F604E-43BE-4DC3-B983-E071523364F8}"/>
          </ac:spMkLst>
        </pc:spChg>
        <pc:spChg chg="add del">
          <ac:chgData name="Daniel Crispin" userId="a540685a-b759-4623-93f3-5ee9e3b7666d" providerId="ADAL" clId="{EE0AD2F4-D89D-4280-8A4A-08BEAD283CAB}" dt="2024-08-14T04:10:10.825" v="143" actId="26606"/>
          <ac:spMkLst>
            <pc:docMk/>
            <pc:sldMk cId="3835014292" sldId="263"/>
            <ac:spMk id="21" creationId="{08C9B587-E65E-4B52-B37C-ABEBB6E87928}"/>
          </ac:spMkLst>
        </pc:spChg>
        <pc:grpChg chg="add">
          <ac:chgData name="Daniel Crispin" userId="a540685a-b759-4623-93f3-5ee9e3b7666d" providerId="ADAL" clId="{EE0AD2F4-D89D-4280-8A4A-08BEAD283CAB}" dt="2024-08-14T04:10:10.846" v="144" actId="26606"/>
          <ac:grpSpMkLst>
            <pc:docMk/>
            <pc:sldMk cId="3835014292" sldId="263"/>
            <ac:grpSpMk id="14" creationId="{89D1390B-7E13-4B4F-9CB2-391063412E54}"/>
          </ac:grpSpMkLst>
        </pc:grpChg>
        <pc:picChg chg="add del">
          <ac:chgData name="Daniel Crispin" userId="a540685a-b759-4623-93f3-5ee9e3b7666d" providerId="ADAL" clId="{EE0AD2F4-D89D-4280-8A4A-08BEAD283CAB}" dt="2024-08-14T04:10:07.712" v="141" actId="26606"/>
          <ac:picMkLst>
            <pc:docMk/>
            <pc:sldMk cId="3835014292" sldId="263"/>
            <ac:picMk id="5" creationId="{3D4E0946-E1CB-6DA1-5243-CE5B243D090D}"/>
          </ac:picMkLst>
        </pc:picChg>
        <pc:picChg chg="add">
          <ac:chgData name="Daniel Crispin" userId="a540685a-b759-4623-93f3-5ee9e3b7666d" providerId="ADAL" clId="{EE0AD2F4-D89D-4280-8A4A-08BEAD283CAB}" dt="2024-08-14T04:10:10.846" v="144" actId="26606"/>
          <ac:picMkLst>
            <pc:docMk/>
            <pc:sldMk cId="3835014292" sldId="263"/>
            <ac:picMk id="7" creationId="{A45A86F1-D49C-1549-C00C-21CBB658A160}"/>
          </ac:picMkLst>
        </pc:picChg>
        <pc:picChg chg="add del">
          <ac:chgData name="Daniel Crispin" userId="a540685a-b759-4623-93f3-5ee9e3b7666d" providerId="ADAL" clId="{EE0AD2F4-D89D-4280-8A4A-08BEAD283CAB}" dt="2024-08-14T04:10:10.825" v="143" actId="26606"/>
          <ac:picMkLst>
            <pc:docMk/>
            <pc:sldMk cId="3835014292" sldId="263"/>
            <ac:picMk id="18" creationId="{C3638A62-1592-56AA-2DC2-568B1EC8C542}"/>
          </ac:picMkLst>
        </pc:picChg>
      </pc:sldChg>
      <pc:sldChg chg="addSp delSp new mod">
        <pc:chgData name="Daniel Crispin" userId="a540685a-b759-4623-93f3-5ee9e3b7666d" providerId="ADAL" clId="{EE0AD2F4-D89D-4280-8A4A-08BEAD283CAB}" dt="2024-08-14T04:15:03.864" v="160" actId="22"/>
        <pc:sldMkLst>
          <pc:docMk/>
          <pc:sldMk cId="2039798760" sldId="264"/>
        </pc:sldMkLst>
        <pc:picChg chg="add del">
          <ac:chgData name="Daniel Crispin" userId="a540685a-b759-4623-93f3-5ee9e3b7666d" providerId="ADAL" clId="{EE0AD2F4-D89D-4280-8A4A-08BEAD283CAB}" dt="2024-08-14T04:15:03.114" v="159" actId="478"/>
          <ac:picMkLst>
            <pc:docMk/>
            <pc:sldMk cId="2039798760" sldId="264"/>
            <ac:picMk id="5" creationId="{7062F68D-C8A2-8E65-FE25-D11D19FD470B}"/>
          </ac:picMkLst>
        </pc:picChg>
        <pc:picChg chg="add">
          <ac:chgData name="Daniel Crispin" userId="a540685a-b759-4623-93f3-5ee9e3b7666d" providerId="ADAL" clId="{EE0AD2F4-D89D-4280-8A4A-08BEAD283CAB}" dt="2024-08-14T04:15:03.864" v="160" actId="22"/>
          <ac:picMkLst>
            <pc:docMk/>
            <pc:sldMk cId="2039798760" sldId="264"/>
            <ac:picMk id="7" creationId="{A8C38D06-3637-7EDF-19C6-CD512ED9DDFE}"/>
          </ac:picMkLst>
        </pc:picChg>
      </pc:sldChg>
    </pc:docChg>
  </pc:docChgLst>
  <pc:docChgLst>
    <pc:chgData name="Daniel Crispin" userId="a540685a-b759-4623-93f3-5ee9e3b7666d" providerId="ADAL" clId="{B45CA2B5-9675-4516-AA46-B68422F4560E}"/>
    <pc:docChg chg="undo redo custSel addSld modSld sldOrd">
      <pc:chgData name="Daniel Crispin" userId="a540685a-b759-4623-93f3-5ee9e3b7666d" providerId="ADAL" clId="{B45CA2B5-9675-4516-AA46-B68422F4560E}" dt="2023-08-21T00:58:36.360" v="243" actId="20577"/>
      <pc:docMkLst>
        <pc:docMk/>
      </pc:docMkLst>
      <pc:sldChg chg="addSp delSp modSp new mod setBg addAnim">
        <pc:chgData name="Daniel Crispin" userId="a540685a-b759-4623-93f3-5ee9e3b7666d" providerId="ADAL" clId="{B45CA2B5-9675-4516-AA46-B68422F4560E}" dt="2023-08-21T00:56:51.388" v="241" actId="1076"/>
        <pc:sldMkLst>
          <pc:docMk/>
          <pc:sldMk cId="4079935391" sldId="256"/>
        </pc:sldMkLst>
        <pc:spChg chg="mod">
          <ac:chgData name="Daniel Crispin" userId="a540685a-b759-4623-93f3-5ee9e3b7666d" providerId="ADAL" clId="{B45CA2B5-9675-4516-AA46-B68422F4560E}" dt="2023-08-21T00:55:07.586" v="237" actId="20577"/>
          <ac:spMkLst>
            <pc:docMk/>
            <pc:sldMk cId="4079935391" sldId="256"/>
            <ac:spMk id="2" creationId="{B4E9F0D9-677E-9ABF-8695-91C4B8CF3C15}"/>
          </ac:spMkLst>
        </pc:spChg>
        <pc:spChg chg="del mod">
          <ac:chgData name="Daniel Crispin" userId="a540685a-b759-4623-93f3-5ee9e3b7666d" providerId="ADAL" clId="{B45CA2B5-9675-4516-AA46-B68422F4560E}" dt="2023-08-21T00:52:00.541" v="206" actId="478"/>
          <ac:spMkLst>
            <pc:docMk/>
            <pc:sldMk cId="4079935391" sldId="256"/>
            <ac:spMk id="3" creationId="{6FF84B78-F6F3-1768-0012-4FD3962710D2}"/>
          </ac:spMkLst>
        </pc:spChg>
        <pc:spChg chg="add del">
          <ac:chgData name="Daniel Crispin" userId="a540685a-b759-4623-93f3-5ee9e3b7666d" providerId="ADAL" clId="{B45CA2B5-9675-4516-AA46-B68422F4560E}" dt="2023-08-20T14:11:10.566" v="108" actId="26606"/>
          <ac:spMkLst>
            <pc:docMk/>
            <pc:sldMk cId="4079935391" sldId="256"/>
            <ac:spMk id="9" creationId="{5A59F003-E00A-43F9-91DC-CC54E3B87466}"/>
          </ac:spMkLst>
        </pc:spChg>
        <pc:spChg chg="add del">
          <ac:chgData name="Daniel Crispin" userId="a540685a-b759-4623-93f3-5ee9e3b7666d" providerId="ADAL" clId="{B45CA2B5-9675-4516-AA46-B68422F4560E}" dt="2023-08-20T14:11:10.566" v="108" actId="26606"/>
          <ac:spMkLst>
            <pc:docMk/>
            <pc:sldMk cId="4079935391" sldId="256"/>
            <ac:spMk id="11" creationId="{D74A4382-E3AD-430A-9A1F-DFA3E0E77A7D}"/>
          </ac:spMkLst>
        </pc:spChg>
        <pc:spChg chg="add del">
          <ac:chgData name="Daniel Crispin" userId="a540685a-b759-4623-93f3-5ee9e3b7666d" providerId="ADAL" clId="{B45CA2B5-9675-4516-AA46-B68422F4560E}" dt="2023-08-20T14:11:10.566" v="108" actId="26606"/>
          <ac:spMkLst>
            <pc:docMk/>
            <pc:sldMk cId="4079935391" sldId="256"/>
            <ac:spMk id="13" creationId="{79F40191-0F44-4FD1-82CC-ACB507C14BE6}"/>
          </ac:spMkLst>
        </pc:spChg>
        <pc:spChg chg="add">
          <ac:chgData name="Daniel Crispin" userId="a540685a-b759-4623-93f3-5ee9e3b7666d" providerId="ADAL" clId="{B45CA2B5-9675-4516-AA46-B68422F4560E}" dt="2023-08-20T14:11:10.566" v="108" actId="26606"/>
          <ac:spMkLst>
            <pc:docMk/>
            <pc:sldMk cId="4079935391" sldId="256"/>
            <ac:spMk id="18" creationId="{362D44EE-C852-4460-B8B5-C4F2BC20510C}"/>
          </ac:spMkLst>
        </pc:spChg>
        <pc:spChg chg="add">
          <ac:chgData name="Daniel Crispin" userId="a540685a-b759-4623-93f3-5ee9e3b7666d" providerId="ADAL" clId="{B45CA2B5-9675-4516-AA46-B68422F4560E}" dt="2023-08-20T14:11:10.566" v="108" actId="26606"/>
          <ac:spMkLst>
            <pc:docMk/>
            <pc:sldMk cId="4079935391" sldId="256"/>
            <ac:spMk id="20" creationId="{658970D8-8D1D-4B5C-894B-E871CC86543D}"/>
          </ac:spMkLst>
        </pc:spChg>
        <pc:spChg chg="add">
          <ac:chgData name="Daniel Crispin" userId="a540685a-b759-4623-93f3-5ee9e3b7666d" providerId="ADAL" clId="{B45CA2B5-9675-4516-AA46-B68422F4560E}" dt="2023-08-20T14:11:10.566" v="108" actId="26606"/>
          <ac:spMkLst>
            <pc:docMk/>
            <pc:sldMk cId="4079935391" sldId="256"/>
            <ac:spMk id="22" creationId="{F227E5B6-9132-43CA-B503-37A18562ADF2}"/>
          </ac:spMkLst>
        </pc:spChg>
        <pc:spChg chg="add">
          <ac:chgData name="Daniel Crispin" userId="a540685a-b759-4623-93f3-5ee9e3b7666d" providerId="ADAL" clId="{B45CA2B5-9675-4516-AA46-B68422F4560E}" dt="2023-08-20T14:11:10.566" v="108" actId="26606"/>
          <ac:spMkLst>
            <pc:docMk/>
            <pc:sldMk cId="4079935391" sldId="256"/>
            <ac:spMk id="24" creationId="{03C2051E-A88D-48E5-BACF-AAED17892722}"/>
          </ac:spMkLst>
        </pc:spChg>
        <pc:spChg chg="add">
          <ac:chgData name="Daniel Crispin" userId="a540685a-b759-4623-93f3-5ee9e3b7666d" providerId="ADAL" clId="{B45CA2B5-9675-4516-AA46-B68422F4560E}" dt="2023-08-20T14:11:10.566" v="108" actId="26606"/>
          <ac:spMkLst>
            <pc:docMk/>
            <pc:sldMk cId="4079935391" sldId="256"/>
            <ac:spMk id="26" creationId="{7821A508-2985-4905-874A-527429BAABFA}"/>
          </ac:spMkLst>
        </pc:spChg>
        <pc:spChg chg="add">
          <ac:chgData name="Daniel Crispin" userId="a540685a-b759-4623-93f3-5ee9e3b7666d" providerId="ADAL" clId="{B45CA2B5-9675-4516-AA46-B68422F4560E}" dt="2023-08-20T14:11:10.566" v="108" actId="26606"/>
          <ac:spMkLst>
            <pc:docMk/>
            <pc:sldMk cId="4079935391" sldId="256"/>
            <ac:spMk id="28" creationId="{D2929CB1-0E3C-4B2D-ADC5-0154FB33BA44}"/>
          </ac:spMkLst>
        </pc:spChg>
        <pc:spChg chg="add">
          <ac:chgData name="Daniel Crispin" userId="a540685a-b759-4623-93f3-5ee9e3b7666d" providerId="ADAL" clId="{B45CA2B5-9675-4516-AA46-B68422F4560E}" dt="2023-08-20T14:11:10.566" v="108" actId="26606"/>
          <ac:spMkLst>
            <pc:docMk/>
            <pc:sldMk cId="4079935391" sldId="256"/>
            <ac:spMk id="30" creationId="{5F2F0C84-BE8C-4DC2-A6D3-30349A801D5C}"/>
          </ac:spMkLst>
        </pc:spChg>
        <pc:picChg chg="add mod ord">
          <ac:chgData name="Daniel Crispin" userId="a540685a-b759-4623-93f3-5ee9e3b7666d" providerId="ADAL" clId="{B45CA2B5-9675-4516-AA46-B68422F4560E}" dt="2023-08-20T14:11:10.566" v="108" actId="26606"/>
          <ac:picMkLst>
            <pc:docMk/>
            <pc:sldMk cId="4079935391" sldId="256"/>
            <ac:picMk id="5" creationId="{50E411F2-B869-5043-5FD4-9B4CC6AC403A}"/>
          </ac:picMkLst>
        </pc:picChg>
        <pc:picChg chg="add mod">
          <ac:chgData name="Daniel Crispin" userId="a540685a-b759-4623-93f3-5ee9e3b7666d" providerId="ADAL" clId="{B45CA2B5-9675-4516-AA46-B68422F4560E}" dt="2023-08-21T00:54:51.894" v="210" actId="1076"/>
          <ac:picMkLst>
            <pc:docMk/>
            <pc:sldMk cId="4079935391" sldId="256"/>
            <ac:picMk id="3074" creationId="{D13D533E-63BE-20A9-1347-1783A1CE0A51}"/>
          </ac:picMkLst>
        </pc:picChg>
        <pc:picChg chg="add mod">
          <ac:chgData name="Daniel Crispin" userId="a540685a-b759-4623-93f3-5ee9e3b7666d" providerId="ADAL" clId="{B45CA2B5-9675-4516-AA46-B68422F4560E}" dt="2023-08-21T00:56:51.388" v="241" actId="1076"/>
          <ac:picMkLst>
            <pc:docMk/>
            <pc:sldMk cId="4079935391" sldId="256"/>
            <ac:picMk id="3076" creationId="{AED31A28-B173-0659-7EA6-C3F249103521}"/>
          </ac:picMkLst>
        </pc:picChg>
      </pc:sldChg>
      <pc:sldChg chg="addSp delSp modSp new mod setBg">
        <pc:chgData name="Daniel Crispin" userId="a540685a-b759-4623-93f3-5ee9e3b7666d" providerId="ADAL" clId="{B45CA2B5-9675-4516-AA46-B68422F4560E}" dt="2023-08-20T13:43:16.568" v="79" actId="20577"/>
        <pc:sldMkLst>
          <pc:docMk/>
          <pc:sldMk cId="1155597958" sldId="257"/>
        </pc:sldMkLst>
        <pc:spChg chg="mod">
          <ac:chgData name="Daniel Crispin" userId="a540685a-b759-4623-93f3-5ee9e3b7666d" providerId="ADAL" clId="{B45CA2B5-9675-4516-AA46-B68422F4560E}" dt="2023-08-20T13:42:44.120" v="64" actId="21"/>
          <ac:spMkLst>
            <pc:docMk/>
            <pc:sldMk cId="1155597958" sldId="257"/>
            <ac:spMk id="2" creationId="{52DF21C9-ED9A-7326-22AF-902C87DB71DF}"/>
          </ac:spMkLst>
        </pc:spChg>
        <pc:spChg chg="mod ord">
          <ac:chgData name="Daniel Crispin" userId="a540685a-b759-4623-93f3-5ee9e3b7666d" providerId="ADAL" clId="{B45CA2B5-9675-4516-AA46-B68422F4560E}" dt="2023-08-20T13:43:16.568" v="79" actId="20577"/>
          <ac:spMkLst>
            <pc:docMk/>
            <pc:sldMk cId="1155597958" sldId="257"/>
            <ac:spMk id="3" creationId="{1A5C919E-B9F5-5982-D7E2-8794FE7613B9}"/>
          </ac:spMkLst>
        </pc:spChg>
        <pc:grpChg chg="add del">
          <ac:chgData name="Daniel Crispin" userId="a540685a-b759-4623-93f3-5ee9e3b7666d" providerId="ADAL" clId="{B45CA2B5-9675-4516-AA46-B68422F4560E}" dt="2023-08-20T13:38:22.199" v="46" actId="26606"/>
          <ac:grpSpMkLst>
            <pc:docMk/>
            <pc:sldMk cId="1155597958" sldId="257"/>
            <ac:grpSpMk id="9" creationId="{5EFBDE31-BB3E-6CFC-23CD-B5976DA38438}"/>
          </ac:grpSpMkLst>
        </pc:grpChg>
        <pc:grpChg chg="add del">
          <ac:chgData name="Daniel Crispin" userId="a540685a-b759-4623-93f3-5ee9e3b7666d" providerId="ADAL" clId="{B45CA2B5-9675-4516-AA46-B68422F4560E}" dt="2023-08-20T13:38:18.777" v="44" actId="26606"/>
          <ac:grpSpMkLst>
            <pc:docMk/>
            <pc:sldMk cId="1155597958" sldId="257"/>
            <ac:grpSpMk id="1033" creationId="{5EFBDE31-BB3E-6CFC-23CD-B5976DA38438}"/>
          </ac:grpSpMkLst>
        </pc:grpChg>
        <pc:grpChg chg="add del">
          <ac:chgData name="Daniel Crispin" userId="a540685a-b759-4623-93f3-5ee9e3b7666d" providerId="ADAL" clId="{B45CA2B5-9675-4516-AA46-B68422F4560E}" dt="2023-08-20T13:38:22.199" v="46" actId="26606"/>
          <ac:grpSpMkLst>
            <pc:docMk/>
            <pc:sldMk cId="1155597958" sldId="257"/>
            <ac:grpSpMk id="1037" creationId="{BE589684-54CA-64D8-C963-5F19FF75BF72}"/>
          </ac:grpSpMkLst>
        </pc:grpChg>
        <pc:picChg chg="add del mod">
          <ac:chgData name="Daniel Crispin" userId="a540685a-b759-4623-93f3-5ee9e3b7666d" providerId="ADAL" clId="{B45CA2B5-9675-4516-AA46-B68422F4560E}" dt="2023-08-20T13:38:04.470" v="40" actId="478"/>
          <ac:picMkLst>
            <pc:docMk/>
            <pc:sldMk cId="1155597958" sldId="257"/>
            <ac:picMk id="5" creationId="{B8C96514-7717-5338-F629-FE960E130EB0}"/>
          </ac:picMkLst>
        </pc:picChg>
        <pc:picChg chg="add del mod">
          <ac:chgData name="Daniel Crispin" userId="a540685a-b759-4623-93f3-5ee9e3b7666d" providerId="ADAL" clId="{B45CA2B5-9675-4516-AA46-B68422F4560E}" dt="2023-08-20T13:38:04.470" v="40" actId="478"/>
          <ac:picMkLst>
            <pc:docMk/>
            <pc:sldMk cId="1155597958" sldId="257"/>
            <ac:picMk id="1026" creationId="{B6B5EF5D-7921-EE34-85B7-B8626F4F4375}"/>
          </ac:picMkLst>
        </pc:picChg>
        <pc:picChg chg="add mod">
          <ac:chgData name="Daniel Crispin" userId="a540685a-b759-4623-93f3-5ee9e3b7666d" providerId="ADAL" clId="{B45CA2B5-9675-4516-AA46-B68422F4560E}" dt="2023-08-20T13:38:28.648" v="49" actId="1076"/>
          <ac:picMkLst>
            <pc:docMk/>
            <pc:sldMk cId="1155597958" sldId="257"/>
            <ac:picMk id="1028" creationId="{AF460F29-515C-2EEE-A45D-B7E9F3C9B1DA}"/>
          </ac:picMkLst>
        </pc:picChg>
      </pc:sldChg>
      <pc:sldChg chg="addSp modSp new mod setBg">
        <pc:chgData name="Daniel Crispin" userId="a540685a-b759-4623-93f3-5ee9e3b7666d" providerId="ADAL" clId="{B45CA2B5-9675-4516-AA46-B68422F4560E}" dt="2023-08-20T14:01:12.122" v="97" actId="1076"/>
        <pc:sldMkLst>
          <pc:docMk/>
          <pc:sldMk cId="4065679201" sldId="258"/>
        </pc:sldMkLst>
        <pc:spChg chg="mod">
          <ac:chgData name="Daniel Crispin" userId="a540685a-b759-4623-93f3-5ee9e3b7666d" providerId="ADAL" clId="{B45CA2B5-9675-4516-AA46-B68422F4560E}" dt="2023-08-20T13:43:34.458" v="83"/>
          <ac:spMkLst>
            <pc:docMk/>
            <pc:sldMk cId="4065679201" sldId="258"/>
            <ac:spMk id="2" creationId="{BAA6F6CF-6982-6ECF-028F-96F60437B44B}"/>
          </ac:spMkLst>
        </pc:spChg>
        <pc:spChg chg="mod">
          <ac:chgData name="Daniel Crispin" userId="a540685a-b759-4623-93f3-5ee9e3b7666d" providerId="ADAL" clId="{B45CA2B5-9675-4516-AA46-B68422F4560E}" dt="2023-08-20T14:01:12.122" v="97" actId="1076"/>
          <ac:spMkLst>
            <pc:docMk/>
            <pc:sldMk cId="4065679201" sldId="258"/>
            <ac:spMk id="3" creationId="{E829EDDC-FB1F-F022-4777-939D7D6F578D}"/>
          </ac:spMkLst>
        </pc:spChg>
        <pc:grpChg chg="add">
          <ac:chgData name="Daniel Crispin" userId="a540685a-b759-4623-93f3-5ee9e3b7666d" providerId="ADAL" clId="{B45CA2B5-9675-4516-AA46-B68422F4560E}" dt="2023-08-20T13:12:20.568" v="9" actId="26606"/>
          <ac:grpSpMkLst>
            <pc:docMk/>
            <pc:sldMk cId="4065679201" sldId="258"/>
            <ac:grpSpMk id="9" creationId="{5EFBDE31-BB3E-6CFC-23CD-B5976DA38438}"/>
          </ac:grpSpMkLst>
        </pc:grpChg>
        <pc:picChg chg="add">
          <ac:chgData name="Daniel Crispin" userId="a540685a-b759-4623-93f3-5ee9e3b7666d" providerId="ADAL" clId="{B45CA2B5-9675-4516-AA46-B68422F4560E}" dt="2023-08-20T13:12:20.568" v="9" actId="26606"/>
          <ac:picMkLst>
            <pc:docMk/>
            <pc:sldMk cId="4065679201" sldId="258"/>
            <ac:picMk id="5" creationId="{44A44FED-5FF5-88F8-E4FE-53957F178BF8}"/>
          </ac:picMkLst>
        </pc:picChg>
      </pc:sldChg>
      <pc:sldChg chg="addSp delSp modSp new mod setBg">
        <pc:chgData name="Daniel Crispin" userId="a540685a-b759-4623-93f3-5ee9e3b7666d" providerId="ADAL" clId="{B45CA2B5-9675-4516-AA46-B68422F4560E}" dt="2023-08-20T14:00:54.840" v="96" actId="6549"/>
        <pc:sldMkLst>
          <pc:docMk/>
          <pc:sldMk cId="1952701099" sldId="259"/>
        </pc:sldMkLst>
        <pc:spChg chg="mod">
          <ac:chgData name="Daniel Crispin" userId="a540685a-b759-4623-93f3-5ee9e3b7666d" providerId="ADAL" clId="{B45CA2B5-9675-4516-AA46-B68422F4560E}" dt="2023-08-20T14:00:54.840" v="96" actId="6549"/>
          <ac:spMkLst>
            <pc:docMk/>
            <pc:sldMk cId="1952701099" sldId="259"/>
            <ac:spMk id="2" creationId="{57D5361C-8BC0-75A0-A1AA-6DC5D1C64A49}"/>
          </ac:spMkLst>
        </pc:spChg>
        <pc:spChg chg="mod ord">
          <ac:chgData name="Daniel Crispin" userId="a540685a-b759-4623-93f3-5ee9e3b7666d" providerId="ADAL" clId="{B45CA2B5-9675-4516-AA46-B68422F4560E}" dt="2023-08-20T14:00:47.158" v="95" actId="26606"/>
          <ac:spMkLst>
            <pc:docMk/>
            <pc:sldMk cId="1952701099" sldId="259"/>
            <ac:spMk id="3" creationId="{29C3D528-7BB0-FAEB-7D64-D8DE0452FCE2}"/>
          </ac:spMkLst>
        </pc:spChg>
        <pc:spChg chg="add del">
          <ac:chgData name="Daniel Crispin" userId="a540685a-b759-4623-93f3-5ee9e3b7666d" providerId="ADAL" clId="{B45CA2B5-9675-4516-AA46-B68422F4560E}" dt="2023-08-20T13:12:51.002" v="15" actId="26606"/>
          <ac:spMkLst>
            <pc:docMk/>
            <pc:sldMk cId="1952701099" sldId="259"/>
            <ac:spMk id="13" creationId="{3ECBE1F1-D69B-4AFA-ABD5-8E41720EF6DE}"/>
          </ac:spMkLst>
        </pc:spChg>
        <pc:spChg chg="add del">
          <ac:chgData name="Daniel Crispin" userId="a540685a-b759-4623-93f3-5ee9e3b7666d" providerId="ADAL" clId="{B45CA2B5-9675-4516-AA46-B68422F4560E}" dt="2023-08-20T13:12:51.002" v="15" actId="26606"/>
          <ac:spMkLst>
            <pc:docMk/>
            <pc:sldMk cId="1952701099" sldId="259"/>
            <ac:spMk id="15" creationId="{603A6265-E10C-4B85-9C20-E75FCAF9CC63}"/>
          </ac:spMkLst>
        </pc:spChg>
        <pc:spChg chg="add">
          <ac:chgData name="Daniel Crispin" userId="a540685a-b759-4623-93f3-5ee9e3b7666d" providerId="ADAL" clId="{B45CA2B5-9675-4516-AA46-B68422F4560E}" dt="2023-08-20T14:00:47.158" v="95" actId="26606"/>
          <ac:spMkLst>
            <pc:docMk/>
            <pc:sldMk cId="1952701099" sldId="259"/>
            <ac:spMk id="2057" creationId="{2EB492CD-616E-47F8-933B-5E2D952A0593}"/>
          </ac:spMkLst>
        </pc:spChg>
        <pc:spChg chg="add">
          <ac:chgData name="Daniel Crispin" userId="a540685a-b759-4623-93f3-5ee9e3b7666d" providerId="ADAL" clId="{B45CA2B5-9675-4516-AA46-B68422F4560E}" dt="2023-08-20T14:00:47.158" v="95" actId="26606"/>
          <ac:spMkLst>
            <pc:docMk/>
            <pc:sldMk cId="1952701099" sldId="259"/>
            <ac:spMk id="2059" creationId="{59383CF9-23B5-4335-9B21-1791C4CF1C75}"/>
          </ac:spMkLst>
        </pc:spChg>
        <pc:spChg chg="add">
          <ac:chgData name="Daniel Crispin" userId="a540685a-b759-4623-93f3-5ee9e3b7666d" providerId="ADAL" clId="{B45CA2B5-9675-4516-AA46-B68422F4560E}" dt="2023-08-20T14:00:47.158" v="95" actId="26606"/>
          <ac:spMkLst>
            <pc:docMk/>
            <pc:sldMk cId="1952701099" sldId="259"/>
            <ac:spMk id="2061" creationId="{0007FE00-9498-4706-B255-6437B0252C02}"/>
          </ac:spMkLst>
        </pc:spChg>
        <pc:grpChg chg="add del">
          <ac:chgData name="Daniel Crispin" userId="a540685a-b759-4623-93f3-5ee9e3b7666d" providerId="ADAL" clId="{B45CA2B5-9675-4516-AA46-B68422F4560E}" dt="2023-08-20T13:12:47.158" v="13" actId="26606"/>
          <ac:grpSpMkLst>
            <pc:docMk/>
            <pc:sldMk cId="1952701099" sldId="259"/>
            <ac:grpSpMk id="9" creationId="{5EFBDE31-BB3E-6CFC-23CD-B5976DA38438}"/>
          </ac:grpSpMkLst>
        </pc:grpChg>
        <pc:grpChg chg="add del">
          <ac:chgData name="Daniel Crispin" userId="a540685a-b759-4623-93f3-5ee9e3b7666d" providerId="ADAL" clId="{B45CA2B5-9675-4516-AA46-B68422F4560E}" dt="2023-08-20T14:00:47.158" v="95" actId="26606"/>
          <ac:grpSpMkLst>
            <pc:docMk/>
            <pc:sldMk cId="1952701099" sldId="259"/>
            <ac:grpSpMk id="18" creationId="{5EFBDE31-BB3E-6CFC-23CD-B5976DA38438}"/>
          </ac:grpSpMkLst>
        </pc:grpChg>
        <pc:picChg chg="add del">
          <ac:chgData name="Daniel Crispin" userId="a540685a-b759-4623-93f3-5ee9e3b7666d" providerId="ADAL" clId="{B45CA2B5-9675-4516-AA46-B68422F4560E}" dt="2023-08-20T13:12:47.158" v="13" actId="26606"/>
          <ac:picMkLst>
            <pc:docMk/>
            <pc:sldMk cId="1952701099" sldId="259"/>
            <ac:picMk id="5" creationId="{678E52C2-D27D-7CD9-1C08-8041C0F14464}"/>
          </ac:picMkLst>
        </pc:picChg>
        <pc:picChg chg="add del">
          <ac:chgData name="Daniel Crispin" userId="a540685a-b759-4623-93f3-5ee9e3b7666d" providerId="ADAL" clId="{B45CA2B5-9675-4516-AA46-B68422F4560E}" dt="2023-08-20T13:12:51.002" v="15" actId="26606"/>
          <ac:picMkLst>
            <pc:docMk/>
            <pc:sldMk cId="1952701099" sldId="259"/>
            <ac:picMk id="14" creationId="{B0B0913C-9FC4-F5FB-1517-18CFA6BE1B24}"/>
          </ac:picMkLst>
        </pc:picChg>
        <pc:picChg chg="add del">
          <ac:chgData name="Daniel Crispin" userId="a540685a-b759-4623-93f3-5ee9e3b7666d" providerId="ADAL" clId="{B45CA2B5-9675-4516-AA46-B68422F4560E}" dt="2023-08-20T14:00:05.221" v="91" actId="478"/>
          <ac:picMkLst>
            <pc:docMk/>
            <pc:sldMk cId="1952701099" sldId="259"/>
            <ac:picMk id="17" creationId="{678E52C2-D27D-7CD9-1C08-8041C0F14464}"/>
          </ac:picMkLst>
        </pc:picChg>
        <pc:picChg chg="add del">
          <ac:chgData name="Daniel Crispin" userId="a540685a-b759-4623-93f3-5ee9e3b7666d" providerId="ADAL" clId="{B45CA2B5-9675-4516-AA46-B68422F4560E}" dt="2023-08-20T14:00:05.221" v="91" actId="478"/>
          <ac:picMkLst>
            <pc:docMk/>
            <pc:sldMk cId="1952701099" sldId="259"/>
            <ac:picMk id="2050" creationId="{D25CE15E-141D-C47F-AF0A-C75D037A353D}"/>
          </ac:picMkLst>
        </pc:picChg>
        <pc:picChg chg="add mod">
          <ac:chgData name="Daniel Crispin" userId="a540685a-b759-4623-93f3-5ee9e3b7666d" providerId="ADAL" clId="{B45CA2B5-9675-4516-AA46-B68422F4560E}" dt="2023-08-20T14:00:47.158" v="95" actId="26606"/>
          <ac:picMkLst>
            <pc:docMk/>
            <pc:sldMk cId="1952701099" sldId="259"/>
            <ac:picMk id="2052" creationId="{44A52B6E-D75C-9F93-4E94-71737CF2314E}"/>
          </ac:picMkLst>
        </pc:picChg>
      </pc:sldChg>
      <pc:sldChg chg="addSp delSp modSp new mod setBg">
        <pc:chgData name="Daniel Crispin" userId="a540685a-b759-4623-93f3-5ee9e3b7666d" providerId="ADAL" clId="{B45CA2B5-9675-4516-AA46-B68422F4560E}" dt="2023-08-21T00:58:36.360" v="243" actId="20577"/>
        <pc:sldMkLst>
          <pc:docMk/>
          <pc:sldMk cId="3025869729" sldId="260"/>
        </pc:sldMkLst>
        <pc:spChg chg="mod">
          <ac:chgData name="Daniel Crispin" userId="a540685a-b759-4623-93f3-5ee9e3b7666d" providerId="ADAL" clId="{B45CA2B5-9675-4516-AA46-B68422F4560E}" dt="2023-08-20T14:25:24.223" v="199" actId="26606"/>
          <ac:spMkLst>
            <pc:docMk/>
            <pc:sldMk cId="3025869729" sldId="260"/>
            <ac:spMk id="2" creationId="{6ADB6F5B-B3E8-C75D-8551-E4DD5A869A1B}"/>
          </ac:spMkLst>
        </pc:spChg>
        <pc:spChg chg="add del mod">
          <ac:chgData name="Daniel Crispin" userId="a540685a-b759-4623-93f3-5ee9e3b7666d" providerId="ADAL" clId="{B45CA2B5-9675-4516-AA46-B68422F4560E}" dt="2023-08-21T00:58:36.360" v="243" actId="20577"/>
          <ac:spMkLst>
            <pc:docMk/>
            <pc:sldMk cId="3025869729" sldId="260"/>
            <ac:spMk id="3" creationId="{C0919346-3B8D-B304-E467-3F55423E46A7}"/>
          </ac:spMkLst>
        </pc:spChg>
        <pc:spChg chg="add">
          <ac:chgData name="Daniel Crispin" userId="a540685a-b759-4623-93f3-5ee9e3b7666d" providerId="ADAL" clId="{B45CA2B5-9675-4516-AA46-B68422F4560E}" dt="2023-08-20T14:25:24.223" v="199" actId="26606"/>
          <ac:spMkLst>
            <pc:docMk/>
            <pc:sldMk cId="3025869729" sldId="260"/>
            <ac:spMk id="6" creationId="{79BB35BC-D5C2-4C8B-A22A-A71E6191913B}"/>
          </ac:spMkLst>
        </pc:spChg>
        <pc:spChg chg="add del">
          <ac:chgData name="Daniel Crispin" userId="a540685a-b759-4623-93f3-5ee9e3b7666d" providerId="ADAL" clId="{B45CA2B5-9675-4516-AA46-B68422F4560E}" dt="2023-08-20T14:25:00.611" v="193" actId="26606"/>
          <ac:spMkLst>
            <pc:docMk/>
            <pc:sldMk cId="3025869729" sldId="260"/>
            <ac:spMk id="8" creationId="{907EF6B7-1338-4443-8C46-6A318D952DFD}"/>
          </ac:spMkLst>
        </pc:spChg>
        <pc:spChg chg="add del">
          <ac:chgData name="Daniel Crispin" userId="a540685a-b759-4623-93f3-5ee9e3b7666d" providerId="ADAL" clId="{B45CA2B5-9675-4516-AA46-B68422F4560E}" dt="2023-08-20T14:24:49.396" v="183" actId="26606"/>
          <ac:spMkLst>
            <pc:docMk/>
            <pc:sldMk cId="3025869729" sldId="260"/>
            <ac:spMk id="9" creationId="{0C541B88-1AE9-40C3-AFD5-967787C1979F}"/>
          </ac:spMkLst>
        </pc:spChg>
        <pc:spChg chg="add del">
          <ac:chgData name="Daniel Crispin" userId="a540685a-b759-4623-93f3-5ee9e3b7666d" providerId="ADAL" clId="{B45CA2B5-9675-4516-AA46-B68422F4560E}" dt="2023-08-20T14:25:00.611" v="193" actId="26606"/>
          <ac:spMkLst>
            <pc:docMk/>
            <pc:sldMk cId="3025869729" sldId="260"/>
            <ac:spMk id="10" creationId="{DAAE4CDD-124C-4DCF-9584-B6033B545DD5}"/>
          </ac:spMkLst>
        </pc:spChg>
        <pc:spChg chg="add del">
          <ac:chgData name="Daniel Crispin" userId="a540685a-b759-4623-93f3-5ee9e3b7666d" providerId="ADAL" clId="{B45CA2B5-9675-4516-AA46-B68422F4560E}" dt="2023-08-20T14:24:49.396" v="183" actId="26606"/>
          <ac:spMkLst>
            <pc:docMk/>
            <pc:sldMk cId="3025869729" sldId="260"/>
            <ac:spMk id="11" creationId="{E5F17139-31EE-46AC-B04F-DBBD852DD6CB}"/>
          </ac:spMkLst>
        </pc:spChg>
        <pc:spChg chg="add del">
          <ac:chgData name="Daniel Crispin" userId="a540685a-b759-4623-93f3-5ee9e3b7666d" providerId="ADAL" clId="{B45CA2B5-9675-4516-AA46-B68422F4560E}" dt="2023-08-20T14:25:00.611" v="193" actId="26606"/>
          <ac:spMkLst>
            <pc:docMk/>
            <pc:sldMk cId="3025869729" sldId="260"/>
            <ac:spMk id="12" creationId="{081E4A58-353D-44AE-B2FC-2A74E2E400F7}"/>
          </ac:spMkLst>
        </pc:spChg>
        <pc:spChg chg="add del">
          <ac:chgData name="Daniel Crispin" userId="a540685a-b759-4623-93f3-5ee9e3b7666d" providerId="ADAL" clId="{B45CA2B5-9675-4516-AA46-B68422F4560E}" dt="2023-08-20T14:24:49.396" v="183" actId="26606"/>
          <ac:spMkLst>
            <pc:docMk/>
            <pc:sldMk cId="3025869729" sldId="260"/>
            <ac:spMk id="17" creationId="{89D16701-DA76-4F72-BB63-E2C3FFBDFE0F}"/>
          </ac:spMkLst>
        </pc:spChg>
        <pc:spChg chg="add del">
          <ac:chgData name="Daniel Crispin" userId="a540685a-b759-4623-93f3-5ee9e3b7666d" providerId="ADAL" clId="{B45CA2B5-9675-4516-AA46-B68422F4560E}" dt="2023-08-20T14:24:49.396" v="183" actId="26606"/>
          <ac:spMkLst>
            <pc:docMk/>
            <pc:sldMk cId="3025869729" sldId="260"/>
            <ac:spMk id="19" creationId="{1CC28BE1-9DC6-43FE-9582-39F091098D77}"/>
          </ac:spMkLst>
        </pc:spChg>
        <pc:spChg chg="add del">
          <ac:chgData name="Daniel Crispin" userId="a540685a-b759-4623-93f3-5ee9e3b7666d" providerId="ADAL" clId="{B45CA2B5-9675-4516-AA46-B68422F4560E}" dt="2023-08-20T14:24:51.044" v="185" actId="26606"/>
          <ac:spMkLst>
            <pc:docMk/>
            <pc:sldMk cId="3025869729" sldId="260"/>
            <ac:spMk id="36" creationId="{C0763A76-9F1C-4FC5-82B7-DD475DA461B2}"/>
          </ac:spMkLst>
        </pc:spChg>
        <pc:spChg chg="add del">
          <ac:chgData name="Daniel Crispin" userId="a540685a-b759-4623-93f3-5ee9e3b7666d" providerId="ADAL" clId="{B45CA2B5-9675-4516-AA46-B68422F4560E}" dt="2023-08-20T14:24:51.044" v="185" actId="26606"/>
          <ac:spMkLst>
            <pc:docMk/>
            <pc:sldMk cId="3025869729" sldId="260"/>
            <ac:spMk id="37" creationId="{E81BF4F6-F2CF-4984-9D14-D6966D92F99F}"/>
          </ac:spMkLst>
        </pc:spChg>
        <pc:spChg chg="add del">
          <ac:chgData name="Daniel Crispin" userId="a540685a-b759-4623-93f3-5ee9e3b7666d" providerId="ADAL" clId="{B45CA2B5-9675-4516-AA46-B68422F4560E}" dt="2023-08-20T14:24:51.044" v="185" actId="26606"/>
          <ac:spMkLst>
            <pc:docMk/>
            <pc:sldMk cId="3025869729" sldId="260"/>
            <ac:spMk id="38" creationId="{C0919346-3B8D-B304-E467-3F55423E46A7}"/>
          </ac:spMkLst>
        </pc:spChg>
        <pc:spChg chg="add del">
          <ac:chgData name="Daniel Crispin" userId="a540685a-b759-4623-93f3-5ee9e3b7666d" providerId="ADAL" clId="{B45CA2B5-9675-4516-AA46-B68422F4560E}" dt="2023-08-20T14:24:52.508" v="187" actId="26606"/>
          <ac:spMkLst>
            <pc:docMk/>
            <pc:sldMk cId="3025869729" sldId="260"/>
            <ac:spMk id="41" creationId="{9F7D5CDA-D291-4307-BF55-1381FED29634}"/>
          </ac:spMkLst>
        </pc:spChg>
        <pc:spChg chg="add del">
          <ac:chgData name="Daniel Crispin" userId="a540685a-b759-4623-93f3-5ee9e3b7666d" providerId="ADAL" clId="{B45CA2B5-9675-4516-AA46-B68422F4560E}" dt="2023-08-20T14:24:52.508" v="187" actId="26606"/>
          <ac:spMkLst>
            <pc:docMk/>
            <pc:sldMk cId="3025869729" sldId="260"/>
            <ac:spMk id="42" creationId="{C0919346-3B8D-B304-E467-3F55423E46A7}"/>
          </ac:spMkLst>
        </pc:spChg>
        <pc:spChg chg="add del">
          <ac:chgData name="Daniel Crispin" userId="a540685a-b759-4623-93f3-5ee9e3b7666d" providerId="ADAL" clId="{B45CA2B5-9675-4516-AA46-B68422F4560E}" dt="2023-08-20T14:24:56.522" v="189" actId="26606"/>
          <ac:spMkLst>
            <pc:docMk/>
            <pc:sldMk cId="3025869729" sldId="260"/>
            <ac:spMk id="45" creationId="{2C61293E-6EBE-43EF-A52C-9BEBFD7679D4}"/>
          </ac:spMkLst>
        </pc:spChg>
        <pc:spChg chg="add del">
          <ac:chgData name="Daniel Crispin" userId="a540685a-b759-4623-93f3-5ee9e3b7666d" providerId="ADAL" clId="{B45CA2B5-9675-4516-AA46-B68422F4560E}" dt="2023-08-20T14:24:56.522" v="189" actId="26606"/>
          <ac:spMkLst>
            <pc:docMk/>
            <pc:sldMk cId="3025869729" sldId="260"/>
            <ac:spMk id="47" creationId="{21540236-BFD5-4A9D-8840-4703E7F76825}"/>
          </ac:spMkLst>
        </pc:spChg>
        <pc:spChg chg="add del">
          <ac:chgData name="Daniel Crispin" userId="a540685a-b759-4623-93f3-5ee9e3b7666d" providerId="ADAL" clId="{B45CA2B5-9675-4516-AA46-B68422F4560E}" dt="2023-08-20T14:24:56.522" v="189" actId="26606"/>
          <ac:spMkLst>
            <pc:docMk/>
            <pc:sldMk cId="3025869729" sldId="260"/>
            <ac:spMk id="48" creationId="{C0919346-3B8D-B304-E467-3F55423E46A7}"/>
          </ac:spMkLst>
        </pc:spChg>
        <pc:spChg chg="add del">
          <ac:chgData name="Daniel Crispin" userId="a540685a-b759-4623-93f3-5ee9e3b7666d" providerId="ADAL" clId="{B45CA2B5-9675-4516-AA46-B68422F4560E}" dt="2023-08-20T14:24:58.860" v="191" actId="26606"/>
          <ac:spMkLst>
            <pc:docMk/>
            <pc:sldMk cId="3025869729" sldId="260"/>
            <ac:spMk id="50" creationId="{2E442304-DDBD-4F7B-8017-36BCC863FB40}"/>
          </ac:spMkLst>
        </pc:spChg>
        <pc:spChg chg="add del">
          <ac:chgData name="Daniel Crispin" userId="a540685a-b759-4623-93f3-5ee9e3b7666d" providerId="ADAL" clId="{B45CA2B5-9675-4516-AA46-B68422F4560E}" dt="2023-08-20T14:24:58.860" v="191" actId="26606"/>
          <ac:spMkLst>
            <pc:docMk/>
            <pc:sldMk cId="3025869729" sldId="260"/>
            <ac:spMk id="51" creationId="{5E107275-3853-46FD-A241-DE4355A42675}"/>
          </ac:spMkLst>
        </pc:spChg>
        <pc:spChg chg="add del">
          <ac:chgData name="Daniel Crispin" userId="a540685a-b759-4623-93f3-5ee9e3b7666d" providerId="ADAL" clId="{B45CA2B5-9675-4516-AA46-B68422F4560E}" dt="2023-08-20T14:25:00.611" v="193" actId="26606"/>
          <ac:spMkLst>
            <pc:docMk/>
            <pc:sldMk cId="3025869729" sldId="260"/>
            <ac:spMk id="54" creationId="{C0919346-3B8D-B304-E467-3F55423E46A7}"/>
          </ac:spMkLst>
        </pc:spChg>
        <pc:spChg chg="add del">
          <ac:chgData name="Daniel Crispin" userId="a540685a-b759-4623-93f3-5ee9e3b7666d" providerId="ADAL" clId="{B45CA2B5-9675-4516-AA46-B68422F4560E}" dt="2023-08-20T14:25:08.550" v="195" actId="26606"/>
          <ac:spMkLst>
            <pc:docMk/>
            <pc:sldMk cId="3025869729" sldId="260"/>
            <ac:spMk id="56" creationId="{2E442304-DDBD-4F7B-8017-36BCC863FB40}"/>
          </ac:spMkLst>
        </pc:spChg>
        <pc:spChg chg="add del">
          <ac:chgData name="Daniel Crispin" userId="a540685a-b759-4623-93f3-5ee9e3b7666d" providerId="ADAL" clId="{B45CA2B5-9675-4516-AA46-B68422F4560E}" dt="2023-08-20T14:25:08.550" v="195" actId="26606"/>
          <ac:spMkLst>
            <pc:docMk/>
            <pc:sldMk cId="3025869729" sldId="260"/>
            <ac:spMk id="57" creationId="{5E107275-3853-46FD-A241-DE4355A42675}"/>
          </ac:spMkLst>
        </pc:spChg>
        <pc:grpChg chg="add del">
          <ac:chgData name="Daniel Crispin" userId="a540685a-b759-4623-93f3-5ee9e3b7666d" providerId="ADAL" clId="{B45CA2B5-9675-4516-AA46-B68422F4560E}" dt="2023-08-20T14:24:49.396" v="183" actId="26606"/>
          <ac:grpSpMkLst>
            <pc:docMk/>
            <pc:sldMk cId="3025869729" sldId="260"/>
            <ac:grpSpMk id="13" creationId="{7CF625D3-71A3-4F30-A096-8EF334E959D0}"/>
          </ac:grpSpMkLst>
        </pc:grpChg>
        <pc:grpChg chg="add del">
          <ac:chgData name="Daniel Crispin" userId="a540685a-b759-4623-93f3-5ee9e3b7666d" providerId="ADAL" clId="{B45CA2B5-9675-4516-AA46-B68422F4560E}" dt="2023-08-20T14:24:49.396" v="183" actId="26606"/>
          <ac:grpSpMkLst>
            <pc:docMk/>
            <pc:sldMk cId="3025869729" sldId="260"/>
            <ac:grpSpMk id="21" creationId="{AF9AF3F3-CE0C-4125-BDD7-346487FA0B40}"/>
          </ac:grpSpMkLst>
        </pc:grpChg>
        <pc:graphicFrameChg chg="add del">
          <ac:chgData name="Daniel Crispin" userId="a540685a-b759-4623-93f3-5ee9e3b7666d" providerId="ADAL" clId="{B45CA2B5-9675-4516-AA46-B68422F4560E}" dt="2023-08-20T14:24:49.396" v="183" actId="26606"/>
          <ac:graphicFrameMkLst>
            <pc:docMk/>
            <pc:sldMk cId="3025869729" sldId="260"/>
            <ac:graphicFrameMk id="5" creationId="{C41ACF45-3648-A7F4-0C9D-1D29983BD998}"/>
          </ac:graphicFrameMkLst>
        </pc:graphicFrameChg>
        <pc:graphicFrameChg chg="add del">
          <ac:chgData name="Daniel Crispin" userId="a540685a-b759-4623-93f3-5ee9e3b7666d" providerId="ADAL" clId="{B45CA2B5-9675-4516-AA46-B68422F4560E}" dt="2023-08-20T14:24:58.860" v="191" actId="26606"/>
          <ac:graphicFrameMkLst>
            <pc:docMk/>
            <pc:sldMk cId="3025869729" sldId="260"/>
            <ac:graphicFrameMk id="52" creationId="{480A9BC4-6F1B-2DD2-3D3B-F54ABA8171BF}"/>
          </ac:graphicFrameMkLst>
        </pc:graphicFrameChg>
        <pc:graphicFrameChg chg="add del">
          <ac:chgData name="Daniel Crispin" userId="a540685a-b759-4623-93f3-5ee9e3b7666d" providerId="ADAL" clId="{B45CA2B5-9675-4516-AA46-B68422F4560E}" dt="2023-08-20T14:25:08.550" v="195" actId="26606"/>
          <ac:graphicFrameMkLst>
            <pc:docMk/>
            <pc:sldMk cId="3025869729" sldId="260"/>
            <ac:graphicFrameMk id="58" creationId="{480A9BC4-6F1B-2DD2-3D3B-F54ABA8171BF}"/>
          </ac:graphicFrameMkLst>
        </pc:graphicFrameChg>
        <pc:picChg chg="add">
          <ac:chgData name="Daniel Crispin" userId="a540685a-b759-4623-93f3-5ee9e3b7666d" providerId="ADAL" clId="{B45CA2B5-9675-4516-AA46-B68422F4560E}" dt="2023-08-20T14:25:24.223" v="199" actId="26606"/>
          <ac:picMkLst>
            <pc:docMk/>
            <pc:sldMk cId="3025869729" sldId="260"/>
            <ac:picMk id="7" creationId="{134941B6-0CB8-35B1-75B0-9B3B218209DB}"/>
          </ac:picMkLst>
        </pc:picChg>
        <pc:picChg chg="add del">
          <ac:chgData name="Daniel Crispin" userId="a540685a-b759-4623-93f3-5ee9e3b7666d" providerId="ADAL" clId="{B45CA2B5-9675-4516-AA46-B68422F4560E}" dt="2023-08-20T14:24:51.044" v="185" actId="26606"/>
          <ac:picMkLst>
            <pc:docMk/>
            <pc:sldMk cId="3025869729" sldId="260"/>
            <ac:picMk id="39" creationId="{786509FD-6BA5-C80B-9C65-622EB6C0893B}"/>
          </ac:picMkLst>
        </pc:picChg>
        <pc:picChg chg="add del">
          <ac:chgData name="Daniel Crispin" userId="a540685a-b759-4623-93f3-5ee9e3b7666d" providerId="ADAL" clId="{B45CA2B5-9675-4516-AA46-B68422F4560E}" dt="2023-08-20T14:24:52.508" v="187" actId="26606"/>
          <ac:picMkLst>
            <pc:docMk/>
            <pc:sldMk cId="3025869729" sldId="260"/>
            <ac:picMk id="43" creationId="{B57ACF60-6426-80AF-3F70-85C6F71DDB76}"/>
          </ac:picMkLst>
        </pc:picChg>
        <pc:picChg chg="add del">
          <ac:chgData name="Daniel Crispin" userId="a540685a-b759-4623-93f3-5ee9e3b7666d" providerId="ADAL" clId="{B45CA2B5-9675-4516-AA46-B68422F4560E}" dt="2023-08-20T14:24:56.522" v="189" actId="26606"/>
          <ac:picMkLst>
            <pc:docMk/>
            <pc:sldMk cId="3025869729" sldId="260"/>
            <ac:picMk id="46" creationId="{48938C8A-BE6E-5A2B-58CD-0301CAA672E7}"/>
          </ac:picMkLst>
        </pc:picChg>
      </pc:sldChg>
      <pc:sldChg chg="addSp delSp modSp new mod ord setBg">
        <pc:chgData name="Daniel Crispin" userId="a540685a-b759-4623-93f3-5ee9e3b7666d" providerId="ADAL" clId="{B45CA2B5-9675-4516-AA46-B68422F4560E}" dt="2023-08-20T14:12:20.826" v="168" actId="26606"/>
        <pc:sldMkLst>
          <pc:docMk/>
          <pc:sldMk cId="872671138" sldId="261"/>
        </pc:sldMkLst>
        <pc:spChg chg="mod">
          <ac:chgData name="Daniel Crispin" userId="a540685a-b759-4623-93f3-5ee9e3b7666d" providerId="ADAL" clId="{B45CA2B5-9675-4516-AA46-B68422F4560E}" dt="2023-08-20T14:12:20.826" v="168" actId="26606"/>
          <ac:spMkLst>
            <pc:docMk/>
            <pc:sldMk cId="872671138" sldId="261"/>
            <ac:spMk id="2" creationId="{6426C3F2-0DE5-5A7E-D29F-3D185C5E7ABE}"/>
          </ac:spMkLst>
        </pc:spChg>
        <pc:spChg chg="del">
          <ac:chgData name="Daniel Crispin" userId="a540685a-b759-4623-93f3-5ee9e3b7666d" providerId="ADAL" clId="{B45CA2B5-9675-4516-AA46-B68422F4560E}" dt="2023-08-20T14:12:20.826" v="168" actId="26606"/>
          <ac:spMkLst>
            <pc:docMk/>
            <pc:sldMk cId="872671138" sldId="261"/>
            <ac:spMk id="3" creationId="{BDAEFFE3-164D-857D-ADCD-2A7CED46EAF3}"/>
          </ac:spMkLst>
        </pc:spChg>
        <pc:spChg chg="add">
          <ac:chgData name="Daniel Crispin" userId="a540685a-b759-4623-93f3-5ee9e3b7666d" providerId="ADAL" clId="{B45CA2B5-9675-4516-AA46-B68422F4560E}" dt="2023-08-20T14:12:20.826" v="168" actId="26606"/>
          <ac:spMkLst>
            <pc:docMk/>
            <pc:sldMk cId="872671138" sldId="261"/>
            <ac:spMk id="9" creationId="{E91DC736-0EF8-4F87-9146-EBF1D2EE4D3D}"/>
          </ac:spMkLst>
        </pc:spChg>
        <pc:spChg chg="add">
          <ac:chgData name="Daniel Crispin" userId="a540685a-b759-4623-93f3-5ee9e3b7666d" providerId="ADAL" clId="{B45CA2B5-9675-4516-AA46-B68422F4560E}" dt="2023-08-20T14:12:20.826" v="168" actId="26606"/>
          <ac:spMkLst>
            <pc:docMk/>
            <pc:sldMk cId="872671138" sldId="261"/>
            <ac:spMk id="11" creationId="{097CD68E-23E3-4007-8847-CD0944C4F7BE}"/>
          </ac:spMkLst>
        </pc:spChg>
        <pc:spChg chg="add">
          <ac:chgData name="Daniel Crispin" userId="a540685a-b759-4623-93f3-5ee9e3b7666d" providerId="ADAL" clId="{B45CA2B5-9675-4516-AA46-B68422F4560E}" dt="2023-08-20T14:12:20.826" v="168" actId="26606"/>
          <ac:spMkLst>
            <pc:docMk/>
            <pc:sldMk cId="872671138" sldId="261"/>
            <ac:spMk id="13" creationId="{AF2F604E-43BE-4DC3-B983-E071523364F8}"/>
          </ac:spMkLst>
        </pc:spChg>
        <pc:spChg chg="add">
          <ac:chgData name="Daniel Crispin" userId="a540685a-b759-4623-93f3-5ee9e3b7666d" providerId="ADAL" clId="{B45CA2B5-9675-4516-AA46-B68422F4560E}" dt="2023-08-20T14:12:20.826" v="168" actId="26606"/>
          <ac:spMkLst>
            <pc:docMk/>
            <pc:sldMk cId="872671138" sldId="261"/>
            <ac:spMk id="15" creationId="{08C9B587-E65E-4B52-B37C-ABEBB6E87928}"/>
          </ac:spMkLst>
        </pc:spChg>
        <pc:picChg chg="add">
          <ac:chgData name="Daniel Crispin" userId="a540685a-b759-4623-93f3-5ee9e3b7666d" providerId="ADAL" clId="{B45CA2B5-9675-4516-AA46-B68422F4560E}" dt="2023-08-20T14:12:20.826" v="168" actId="26606"/>
          <ac:picMkLst>
            <pc:docMk/>
            <pc:sldMk cId="872671138" sldId="261"/>
            <ac:picMk id="5" creationId="{035DE061-AAA1-E30F-5A2E-38A98000303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6FB76-ACE4-DC9B-6147-FAB90D7758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389141-75F9-F367-07CC-2BDA473758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D70509-C2EA-0F28-0706-864BE9A88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97770-B6E0-4CD3-A2F9-AEC34EC5C744}" type="datetimeFigureOut">
              <a:rPr lang="en-AU" smtClean="0"/>
              <a:t>14/08/2024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955B23-37A1-138E-57D4-D4CCDDD64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794F17-90F8-492D-3341-4E0F0D314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23ECE-055C-4760-9965-6C00EAAAB71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99976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8FF47-02D2-CB8E-C968-A42787F1D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FAA4E9-044E-6073-1B31-44153110E3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035611-D31F-17E1-CB97-42FC9DC22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97770-B6E0-4CD3-A2F9-AEC34EC5C744}" type="datetimeFigureOut">
              <a:rPr lang="en-AU" smtClean="0"/>
              <a:t>14/08/2024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1111B-327B-E465-8789-E9E49CAB0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4A2366-3FD2-1DDE-BE96-808F60D6A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23ECE-055C-4760-9965-6C00EAAAB71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1549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537DBC-DD01-FD0E-64BA-6DA68E33CD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C3D668-9939-99CA-1996-9E740C4A25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350DD6-3185-9B6F-AC5C-4B5EE14EF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97770-B6E0-4CD3-A2F9-AEC34EC5C744}" type="datetimeFigureOut">
              <a:rPr lang="en-AU" smtClean="0"/>
              <a:t>14/08/2024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87FE8B-CEFB-9AF9-C66F-A9DCE7EB0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1A3125-9B3F-E574-9362-61DC6425D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23ECE-055C-4760-9965-6C00EAAAB71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83480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06FC1-F6DD-136B-DD54-4E7D29614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8EC16-6D2E-C51E-E330-2BC8C31575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AD0E8F-7C8D-17D3-C27B-381E2EBAE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97770-B6E0-4CD3-A2F9-AEC34EC5C744}" type="datetimeFigureOut">
              <a:rPr lang="en-AU" smtClean="0"/>
              <a:t>14/08/2024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882EF5-2C4C-EB39-AA1F-C6E6A27BF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96B7C8-E6C8-8459-A3A4-E876CE503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23ECE-055C-4760-9965-6C00EAAAB71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76988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6F657-ADF7-CE00-5077-AF08AD61A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FAD945-1848-9213-297E-80A2EDACC4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940B1E-3FD2-0932-060A-C0D444A4F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97770-B6E0-4CD3-A2F9-AEC34EC5C744}" type="datetimeFigureOut">
              <a:rPr lang="en-AU" smtClean="0"/>
              <a:t>14/08/2024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C80DCB-7B09-F696-6492-974D0EABF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E437C2-241D-A6A7-DB93-2C1F07E96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23ECE-055C-4760-9965-6C00EAAAB71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95468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D8189-7C4A-6C37-E77F-F39AAA79C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7644EA-9846-09C7-7077-F8244D0782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F533F7-602D-AA16-24C7-2A4E1CB730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2FADB4-DB91-52B3-E788-EA39FD3B0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97770-B6E0-4CD3-A2F9-AEC34EC5C744}" type="datetimeFigureOut">
              <a:rPr lang="en-AU" smtClean="0"/>
              <a:t>14/08/2024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EA97FF-91BE-A2FA-F98E-34A603508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3004FA-07FC-83AD-E56B-FF04DE24E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23ECE-055C-4760-9965-6C00EAAAB71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57099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D8D60-2C52-6C11-669E-08842C24A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139C2C-DF1B-2ACD-4F5F-42EC5B913D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C9375E-8D8B-247D-AE4D-38975F1A49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200FDB-4C9A-0A6E-942E-3739B783F8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0438E3-419B-5B7E-07E1-970AA9DE22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5DAFD06-19B4-D7D9-489C-DCCB8321F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97770-B6E0-4CD3-A2F9-AEC34EC5C744}" type="datetimeFigureOut">
              <a:rPr lang="en-AU" smtClean="0"/>
              <a:t>14/08/2024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975304-66AE-9761-796F-3E69056AA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FDE0A1-05E0-D7E7-9F6D-B18434E5C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23ECE-055C-4760-9965-6C00EAAAB71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12211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8DC24-DD4E-AD05-6803-4CE9DB91B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1A9ED9-5687-E2F7-5370-F90A2D8A4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97770-B6E0-4CD3-A2F9-AEC34EC5C744}" type="datetimeFigureOut">
              <a:rPr lang="en-AU" smtClean="0"/>
              <a:t>14/08/2024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1802A1-74A4-E7B7-6E3C-30E1488EC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52A0DA-611F-B10B-A57F-15824A0AC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23ECE-055C-4760-9965-6C00EAAAB71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3563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178F11-207E-7731-12B5-5F05D59B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97770-B6E0-4CD3-A2F9-AEC34EC5C744}" type="datetimeFigureOut">
              <a:rPr lang="en-AU" smtClean="0"/>
              <a:t>14/08/2024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D33448-4DAF-FC68-417F-4B5D09F66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CD8637-0D16-5F76-97C1-3FA12E23E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23ECE-055C-4760-9965-6C00EAAAB71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65501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19E9D-2197-0D2D-6F2D-0CF0D2490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99E669-17C5-193D-F7B5-597758D652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8CB4F6-3EAA-124E-32B9-747072BD94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1B3D37-7970-8AF9-E03E-731A2D671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97770-B6E0-4CD3-A2F9-AEC34EC5C744}" type="datetimeFigureOut">
              <a:rPr lang="en-AU" smtClean="0"/>
              <a:t>14/08/2024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939562-1E39-181A-8D65-8427233E6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700600-A2EC-1BC6-91D9-42F53293F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23ECE-055C-4760-9965-6C00EAAAB71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84249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34E30-D6CB-2262-FD94-78ECBD21D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D49156-3ED9-0E96-5D5D-66DAF52229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AEFF99-7DB3-C5AD-A688-56BBFFF464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B55C5B-9CDB-8F1B-8C65-A3810FB55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97770-B6E0-4CD3-A2F9-AEC34EC5C744}" type="datetimeFigureOut">
              <a:rPr lang="en-AU" smtClean="0"/>
              <a:t>14/08/2024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4443A6-B45F-05B7-C01B-EE55A749B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0C047B-B75E-37C7-6AEB-E6FD8DE62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23ECE-055C-4760-9965-6C00EAAAB71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85055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F9E607-363C-B124-D176-B4291A8F3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B013CB-DF0E-9EF1-A416-E038191E75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393D24-B54A-FC25-697B-D4BEC88EF5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497770-B6E0-4CD3-A2F9-AEC34EC5C744}" type="datetimeFigureOut">
              <a:rPr lang="en-AU" smtClean="0"/>
              <a:t>14/08/2024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CB9D3-D46B-695D-D62B-2B3BC71AE0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EB0319-387E-2A7E-845D-C32A53072B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623ECE-055C-4760-9965-6C00EAAAB71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71678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est tubes with one test tube in orange with drops">
            <a:extLst>
              <a:ext uri="{FF2B5EF4-FFF2-40B4-BE49-F238E27FC236}">
                <a16:creationId xmlns:a16="http://schemas.microsoft.com/office/drawing/2014/main" id="{035DE061-AAA1-E30F-5A2E-38A9800030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26" r="11207" b="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26C3F2-0DE5-5A7E-D29F-3D185C5E7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Classifying other chemical reactions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2671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E9F0D9-677E-9ABF-8695-91C4B8CF3C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91452" y="183699"/>
            <a:ext cx="6738730" cy="3004145"/>
          </a:xfrm>
        </p:spPr>
        <p:txBody>
          <a:bodyPr>
            <a:normAutofit/>
          </a:bodyPr>
          <a:lstStyle/>
          <a:p>
            <a:pPr marL="342900" lvl="0" indent="-342900"/>
            <a:r>
              <a:rPr lang="en-AU" sz="2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Decomposition reaction</a:t>
            </a:r>
            <a:r>
              <a:rPr lang="en-AU" sz="2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en-AU" sz="2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AU" sz="2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 a single reactant breaks apart to form several products.</a:t>
            </a:r>
            <a:br>
              <a:rPr lang="en-AU" sz="2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AU" sz="2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en-AU" sz="2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AU" sz="2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Water→ Oxygen + Hydrogen</a:t>
            </a:r>
            <a:br>
              <a:rPr lang="en-AU" sz="2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AU" sz="2900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E411F2-B869-5043-5FD4-9B4CC6AC40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4750"/>
          <a:stretch/>
        </p:blipFill>
        <p:spPr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3074" name="Picture 2" descr="The decomposition of water using electricity">
            <a:extLst>
              <a:ext uri="{FF2B5EF4-FFF2-40B4-BE49-F238E27FC236}">
                <a16:creationId xmlns:a16="http://schemas.microsoft.com/office/drawing/2014/main" id="{D13D533E-63BE-20A9-1347-1783A1CE0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841" y="3163411"/>
            <a:ext cx="4762500" cy="344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ydrogen Cars — How Hydrogen Fuel Cell Cars Work">
            <a:extLst>
              <a:ext uri="{FF2B5EF4-FFF2-40B4-BE49-F238E27FC236}">
                <a16:creationId xmlns:a16="http://schemas.microsoft.com/office/drawing/2014/main" id="{AED31A28-B173-0659-7EA6-C3F249103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660" y="2081287"/>
            <a:ext cx="4426226" cy="221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9935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F21C9-ED9A-7326-22AF-902C87DB7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878" y="741391"/>
            <a:ext cx="4491821" cy="1616203"/>
          </a:xfrm>
        </p:spPr>
        <p:txBody>
          <a:bodyPr anchor="b">
            <a:normAutofit/>
          </a:bodyPr>
          <a:lstStyle/>
          <a:p>
            <a:r>
              <a:rPr lang="en-AU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Thermal decomposition</a:t>
            </a:r>
            <a:r>
              <a:rPr lang="en-A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AU" sz="320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EFBDE31-BB3E-6CFC-23CD-B5976DA384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3362" cy="6858000"/>
            <a:chOff x="12068638" y="0"/>
            <a:chExt cx="123362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80A60EC-72BB-121F-556A-E2837FD99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91A2FAE-D41C-FF5D-B0A0-7808248EDC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4139706"/>
              <a:ext cx="123362" cy="2718294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C919E-B9F5-5982-D7E2-8794FE7613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3314" y="2415790"/>
            <a:ext cx="4760375" cy="3447832"/>
          </a:xfrm>
        </p:spPr>
        <p:txBody>
          <a:bodyPr anchor="t">
            <a:normAutofit/>
          </a:bodyPr>
          <a:lstStyle/>
          <a:p>
            <a:pPr marL="0" lvl="0" indent="0">
              <a:buNone/>
            </a:pPr>
            <a:r>
              <a:rPr lang="en-A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Some substances will only decompose when heated to high temperatures.</a:t>
            </a:r>
          </a:p>
          <a:p>
            <a:pPr indent="0">
              <a:buNone/>
            </a:pPr>
            <a:endParaRPr lang="en-A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spcAft>
                <a:spcPts val="800"/>
              </a:spcAft>
              <a:buNone/>
            </a:pPr>
            <a:r>
              <a:rPr lang="en-AU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Eg</a:t>
            </a:r>
            <a:endParaRPr lang="en-A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spcAft>
                <a:spcPts val="800"/>
              </a:spcAft>
              <a:buNone/>
            </a:pPr>
            <a:r>
              <a:rPr lang="en-A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Sodium </a:t>
            </a:r>
            <a:r>
              <a:rPr lang="en-AU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AU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zide</a:t>
            </a:r>
            <a:r>
              <a:rPr lang="en-A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→ </a:t>
            </a:r>
            <a:r>
              <a:rPr lang="en-A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</a:t>
            </a:r>
            <a:r>
              <a:rPr lang="en-A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dium + Nitrogen gas</a:t>
            </a:r>
          </a:p>
          <a:p>
            <a:pPr indent="0">
              <a:spcAft>
                <a:spcPts val="800"/>
              </a:spcAft>
              <a:buNone/>
            </a:pPr>
            <a:r>
              <a:rPr lang="pt-BR" sz="3200" b="0" i="0" dirty="0">
                <a:solidFill>
                  <a:srgbClr val="040C28"/>
                </a:solidFill>
                <a:effectLst/>
                <a:latin typeface="Google Sans"/>
              </a:rPr>
              <a:t>2 NaN</a:t>
            </a:r>
            <a:r>
              <a:rPr lang="pt-BR" sz="3200" b="0" i="0" baseline="-25000" dirty="0">
                <a:solidFill>
                  <a:srgbClr val="040C28"/>
                </a:solidFill>
                <a:effectLst/>
                <a:latin typeface="Google Sans"/>
              </a:rPr>
              <a:t>3</a:t>
            </a:r>
            <a:r>
              <a:rPr lang="pt-BR" sz="3200" b="0" i="0" dirty="0">
                <a:solidFill>
                  <a:srgbClr val="040C28"/>
                </a:solidFill>
                <a:effectLst/>
                <a:latin typeface="Google Sans"/>
              </a:rPr>
              <a:t> --&gt; 2 Na + 3 N</a:t>
            </a:r>
            <a:r>
              <a:rPr lang="pt-BR" sz="3200" b="0" i="0" baseline="-25000" dirty="0">
                <a:solidFill>
                  <a:srgbClr val="040C28"/>
                </a:solidFill>
                <a:effectLst/>
                <a:latin typeface="Google Sans"/>
              </a:rPr>
              <a:t>2</a:t>
            </a:r>
            <a:r>
              <a:rPr lang="pt-BR" sz="3200" b="0" i="0" dirty="0">
                <a:solidFill>
                  <a:srgbClr val="202124"/>
                </a:solidFill>
                <a:effectLst/>
                <a:latin typeface="Google Sans"/>
              </a:rPr>
              <a:t> </a:t>
            </a:r>
            <a:endParaRPr lang="en-AU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AU" sz="2000" dirty="0"/>
          </a:p>
        </p:txBody>
      </p:sp>
      <p:pic>
        <p:nvPicPr>
          <p:cNvPr id="1028" name="Picture 4" descr="Lab Background">
            <a:extLst>
              <a:ext uri="{FF2B5EF4-FFF2-40B4-BE49-F238E27FC236}">
                <a16:creationId xmlns:a16="http://schemas.microsoft.com/office/drawing/2014/main" id="{AF460F29-515C-2EEE-A45D-B7E9F3C9B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05" y="741391"/>
            <a:ext cx="6643066" cy="4783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5597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6F6CF-6982-6ECF-028F-96F60437B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878" y="741391"/>
            <a:ext cx="4491821" cy="1616203"/>
          </a:xfrm>
        </p:spPr>
        <p:txBody>
          <a:bodyPr anchor="b">
            <a:normAutofit/>
          </a:bodyPr>
          <a:lstStyle/>
          <a:p>
            <a:r>
              <a:rPr lang="en-AU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Combination Reaction</a:t>
            </a:r>
            <a:r>
              <a:rPr lang="en-A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AU" sz="3200" dirty="0"/>
          </a:p>
        </p:txBody>
      </p:sp>
      <p:pic>
        <p:nvPicPr>
          <p:cNvPr id="5" name="Picture 4" descr="A group of beakers with blue liquid in them&#10;&#10;Description automatically generated">
            <a:extLst>
              <a:ext uri="{FF2B5EF4-FFF2-40B4-BE49-F238E27FC236}">
                <a16:creationId xmlns:a16="http://schemas.microsoft.com/office/drawing/2014/main" id="{44A44FED-5FF5-88F8-E4FE-53957F178B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47" r="16997"/>
          <a:stretch/>
        </p:blipFill>
        <p:spPr>
          <a:xfrm>
            <a:off x="20" y="10"/>
            <a:ext cx="6095980" cy="685799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EFBDE31-BB3E-6CFC-23CD-B5976DA384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3362" cy="6858000"/>
            <a:chOff x="12068638" y="0"/>
            <a:chExt cx="123362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80A60EC-72BB-121F-556A-E2837FD99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91A2FAE-D41C-FF5D-B0A0-7808248EDC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4139706"/>
              <a:ext cx="123362" cy="2718294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29EDDC-FB1F-F022-4777-939D7D6F57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9939" y="2415790"/>
            <a:ext cx="5219698" cy="3447832"/>
          </a:xfrm>
        </p:spPr>
        <p:txBody>
          <a:bodyPr anchor="t">
            <a:normAutofit/>
          </a:bodyPr>
          <a:lstStyle/>
          <a:p>
            <a:pPr marL="0" lvl="0" indent="0">
              <a:buNone/>
            </a:pPr>
            <a:r>
              <a:rPr lang="en-A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 two reactants combine to form a single product.</a:t>
            </a:r>
          </a:p>
          <a:p>
            <a:pPr indent="0">
              <a:buNone/>
            </a:pPr>
            <a:endParaRPr lang="en-A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spcAft>
                <a:spcPts val="800"/>
              </a:spcAft>
              <a:buNone/>
            </a:pPr>
            <a:r>
              <a:rPr lang="en-A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Hydrogen gas + chlorine gas → hydrogen chloride gas</a:t>
            </a:r>
          </a:p>
          <a:p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4065679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7" name="Rectangle 2056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059" name="Arc 2058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D5361C-8BC0-75A0-A1AA-6DC5D1C64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>
            <a:normAutofit/>
          </a:bodyPr>
          <a:lstStyle/>
          <a:p>
            <a:r>
              <a:rPr lang="en-AU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Precipitation Reaction</a:t>
            </a:r>
            <a:endParaRPr lang="en-AU" dirty="0"/>
          </a:p>
        </p:txBody>
      </p:sp>
      <p:sp>
        <p:nvSpPr>
          <p:cNvPr id="2061" name="Freeform: Shape 2060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052" name="Picture 4" descr="Precipitation (chemistry) - Wikipedia">
            <a:extLst>
              <a:ext uri="{FF2B5EF4-FFF2-40B4-BE49-F238E27FC236}">
                <a16:creationId xmlns:a16="http://schemas.microsoft.com/office/drawing/2014/main" id="{44A52B6E-D75C-9F93-4E94-71737CF23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3182" y="1152505"/>
            <a:ext cx="4777381" cy="4383246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C3D528-7BB0-FAEB-7D64-D8DE0452FC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962" y="1984443"/>
            <a:ext cx="5458838" cy="4192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precipitation reaction occurs when two </a:t>
            </a:r>
            <a:r>
              <a:rPr lang="en-AU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soluble</a:t>
            </a:r>
            <a:r>
              <a:rPr lang="en-AU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reactants combine to form an </a:t>
            </a:r>
            <a:r>
              <a:rPr lang="en-AU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insoluble</a:t>
            </a:r>
            <a:r>
              <a:rPr lang="en-AU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product known as </a:t>
            </a:r>
            <a:r>
              <a:rPr lang="en-AU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precipitate.</a:t>
            </a:r>
            <a:r>
              <a:rPr lang="en-AU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endParaRPr lang="en-A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6FBA33-5729-7E58-511F-419E36445405}"/>
              </a:ext>
            </a:extLst>
          </p:cNvPr>
          <p:cNvSpPr txBox="1"/>
          <p:nvPr/>
        </p:nvSpPr>
        <p:spPr>
          <a:xfrm>
            <a:off x="4642363" y="5533378"/>
            <a:ext cx="67114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0" i="0" dirty="0">
                <a:solidFill>
                  <a:srgbClr val="333333"/>
                </a:solidFill>
                <a:effectLst/>
                <a:highlight>
                  <a:srgbClr val="F6FFEC"/>
                </a:highlight>
                <a:latin typeface="inherit"/>
              </a:rPr>
              <a:t>Pb(NO3)2(aq) + 2KI (aq) → PbI2(s)(↓) + 2KNO3(aq)</a:t>
            </a:r>
            <a:endParaRPr lang="en-AU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597279-C101-695C-8592-A0667ADD0103}"/>
              </a:ext>
            </a:extLst>
          </p:cNvPr>
          <p:cNvSpPr txBox="1"/>
          <p:nvPr/>
        </p:nvSpPr>
        <p:spPr>
          <a:xfrm>
            <a:off x="4466897" y="6264166"/>
            <a:ext cx="2441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Note your observations:</a:t>
            </a:r>
          </a:p>
        </p:txBody>
      </p:sp>
    </p:spTree>
    <p:extLst>
      <p:ext uri="{BB962C8B-B14F-4D97-AF65-F5344CB8AC3E}">
        <p14:creationId xmlns:p14="http://schemas.microsoft.com/office/powerpoint/2010/main" val="1952701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E23E38F-511F-F649-7177-01CB8F11A1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49" r="6975"/>
          <a:stretch/>
        </p:blipFill>
        <p:spPr bwMode="auto">
          <a:xfrm>
            <a:off x="6103027" y="10"/>
            <a:ext cx="608897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59B296B9-C5A5-4E4F-9B60-C907B5F14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3025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35" name="Rectangle 1034">
            <a:extLst>
              <a:ext uri="{FF2B5EF4-FFF2-40B4-BE49-F238E27FC236}">
                <a16:creationId xmlns:a16="http://schemas.microsoft.com/office/drawing/2014/main" id="{D0300FD3-5AF1-6305-15FA-907807267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3025" cy="2285995"/>
          </a:xfrm>
          <a:prstGeom prst="rect">
            <a:avLst/>
          </a:prstGeom>
          <a:ln>
            <a:noFill/>
          </a:ln>
          <a:effectLst>
            <a:outerShdw blurRad="254000" dist="127000" dir="5460000" sx="92000" sy="92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012E69-38C2-3E8D-F9C2-7D024D1E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328512"/>
            <a:ext cx="4778387" cy="1628970"/>
          </a:xfrm>
        </p:spPr>
        <p:txBody>
          <a:bodyPr anchor="ctr">
            <a:normAutofit/>
          </a:bodyPr>
          <a:lstStyle/>
          <a:p>
            <a:r>
              <a:rPr lang="en-AU" sz="40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Reactions with acids</a:t>
            </a:r>
            <a:br>
              <a:rPr lang="en-AU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AU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7CDED3-5F38-30BD-B24D-DE4ADB3687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488" y="2884929"/>
            <a:ext cx="5943537" cy="3374137"/>
          </a:xfrm>
        </p:spPr>
        <p:txBody>
          <a:bodyPr anchor="ctr">
            <a:normAutofit/>
          </a:bodyPr>
          <a:lstStyle/>
          <a:p>
            <a:pPr indent="0">
              <a:buNone/>
            </a:pPr>
            <a:endParaRPr lang="en-A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0">
              <a:buNone/>
            </a:pPr>
            <a:r>
              <a:rPr lang="en-A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Neutralisation reactions</a:t>
            </a:r>
            <a:endParaRPr lang="en-AU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0">
              <a:buNone/>
            </a:pPr>
            <a:r>
              <a:rPr lang="en-A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Acid + base → salt + water</a:t>
            </a:r>
            <a:endParaRPr lang="en-A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0">
              <a:buNone/>
            </a:pPr>
            <a:r>
              <a:rPr lang="en-A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Acid and metal reactions</a:t>
            </a:r>
            <a:endParaRPr lang="en-AU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0">
              <a:buNone/>
            </a:pPr>
            <a:r>
              <a:rPr lang="en-A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Acid + metal → salt + hydrogen gas</a:t>
            </a:r>
            <a:endParaRPr lang="en-A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0">
              <a:buNone/>
            </a:pPr>
            <a:r>
              <a:rPr lang="en-A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Acid and carbonates</a:t>
            </a:r>
            <a:endParaRPr lang="en-AU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0">
              <a:spcAft>
                <a:spcPts val="800"/>
              </a:spcAft>
              <a:buNone/>
            </a:pPr>
            <a:r>
              <a:rPr lang="en-A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Acid + carbonate → salt + water + carbon dioxide</a:t>
            </a:r>
            <a:endParaRPr lang="en-A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3961373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5131B-038F-03E4-FBC2-32761DC82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67D742-BBDA-5EAC-0621-C84B96DC4A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8C38D06-3637-7EDF-19C6-CD512ED9DD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4574" y="699706"/>
            <a:ext cx="7182852" cy="5458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798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372498-B916-733F-B40C-732802256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0662" y="4267832"/>
            <a:ext cx="4805996" cy="12971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7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Complete 6.3 and 6.4 from your activity book</a:t>
            </a:r>
          </a:p>
        </p:txBody>
      </p:sp>
      <p:pic>
        <p:nvPicPr>
          <p:cNvPr id="7" name="Graphic 6" descr="Books">
            <a:extLst>
              <a:ext uri="{FF2B5EF4-FFF2-40B4-BE49-F238E27FC236}">
                <a16:creationId xmlns:a16="http://schemas.microsoft.com/office/drawing/2014/main" id="{A45A86F1-D49C-1549-C00C-21CBB658A1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0470" y="1815320"/>
            <a:ext cx="4141760" cy="414176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8350142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805</TotalTime>
  <Words>172</Words>
  <Application>Microsoft Office PowerPoint</Application>
  <PresentationFormat>Widescreen</PresentationFormat>
  <Paragraphs>25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Google Sans</vt:lpstr>
      <vt:lpstr>inherit</vt:lpstr>
      <vt:lpstr>Times New Roman</vt:lpstr>
      <vt:lpstr>Office Theme</vt:lpstr>
      <vt:lpstr>Classifying other chemical reactions</vt:lpstr>
      <vt:lpstr>Decomposition reaction  When a single reactant breaks apart to form several products.   Water→ Oxygen + Hydrogen </vt:lpstr>
      <vt:lpstr>Thermal decomposition:</vt:lpstr>
      <vt:lpstr>Combination Reaction:</vt:lpstr>
      <vt:lpstr>Precipitation Reaction</vt:lpstr>
      <vt:lpstr>Reactions with acids </vt:lpstr>
      <vt:lpstr>PowerPoint Presentation</vt:lpstr>
      <vt:lpstr>Complete 6.3 and 6.4 from your activity book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Classifying other chemical reactions</dc:title>
  <dc:creator>Daniel Crispin</dc:creator>
  <cp:lastModifiedBy>Daniel Crispin</cp:lastModifiedBy>
  <cp:revision>1</cp:revision>
  <dcterms:created xsi:type="dcterms:W3CDTF">2023-08-20T13:09:29Z</dcterms:created>
  <dcterms:modified xsi:type="dcterms:W3CDTF">2024-08-14T04:15:11Z</dcterms:modified>
</cp:coreProperties>
</file>