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5" r:id="rId5"/>
    <p:sldId id="263" r:id="rId6"/>
    <p:sldId id="266" r:id="rId7"/>
    <p:sldId id="264" r:id="rId8"/>
    <p:sldId id="267" r:id="rId9"/>
    <p:sldId id="276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CA205-9D0D-4573-8263-B84014543465}" v="6" dt="2024-06-25T03:57:51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98" autoAdjust="0"/>
  </p:normalViewPr>
  <p:slideViewPr>
    <p:cSldViewPr snapToGrid="0">
      <p:cViewPr varScale="1">
        <p:scale>
          <a:sx n="46" d="100"/>
          <a:sy n="46" d="100"/>
        </p:scale>
        <p:origin x="14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Crispin" userId="a540685a-b759-4623-93f3-5ee9e3b7666d" providerId="ADAL" clId="{06C3CE5D-236B-49CF-89D8-9187B301B5BB}"/>
    <pc:docChg chg="undo custSel addSld delSld modSld sldOrd">
      <pc:chgData name="Daniel Crispin" userId="a540685a-b759-4623-93f3-5ee9e3b7666d" providerId="ADAL" clId="{06C3CE5D-236B-49CF-89D8-9187B301B5BB}" dt="2024-06-16T10:13:34.566" v="1430" actId="20577"/>
      <pc:docMkLst>
        <pc:docMk/>
      </pc:docMkLst>
      <pc:sldChg chg="modSp mod">
        <pc:chgData name="Daniel Crispin" userId="a540685a-b759-4623-93f3-5ee9e3b7666d" providerId="ADAL" clId="{06C3CE5D-236B-49CF-89D8-9187B301B5BB}" dt="2024-06-16T10:05:06.082" v="1273" actId="207"/>
        <pc:sldMkLst>
          <pc:docMk/>
          <pc:sldMk cId="2009331341" sldId="258"/>
        </pc:sldMkLst>
        <pc:spChg chg="mod">
          <ac:chgData name="Daniel Crispin" userId="a540685a-b759-4623-93f3-5ee9e3b7666d" providerId="ADAL" clId="{06C3CE5D-236B-49CF-89D8-9187B301B5BB}" dt="2024-06-16T10:05:06.082" v="1273" actId="207"/>
          <ac:spMkLst>
            <pc:docMk/>
            <pc:sldMk cId="2009331341" sldId="258"/>
            <ac:spMk id="3" creationId="{34EEA60A-AEC7-66AA-E3F0-640D076EA0E8}"/>
          </ac:spMkLst>
        </pc:spChg>
        <pc:picChg chg="mod">
          <ac:chgData name="Daniel Crispin" userId="a540685a-b759-4623-93f3-5ee9e3b7666d" providerId="ADAL" clId="{06C3CE5D-236B-49CF-89D8-9187B301B5BB}" dt="2024-06-16T07:42:05.960" v="353" actId="1076"/>
          <ac:picMkLst>
            <pc:docMk/>
            <pc:sldMk cId="2009331341" sldId="258"/>
            <ac:picMk id="5" creationId="{14C7B3AA-BC06-6C18-8C09-C844F70F020D}"/>
          </ac:picMkLst>
        </pc:picChg>
      </pc:sldChg>
      <pc:sldChg chg="modSp mod">
        <pc:chgData name="Daniel Crispin" userId="a540685a-b759-4623-93f3-5ee9e3b7666d" providerId="ADAL" clId="{06C3CE5D-236B-49CF-89D8-9187B301B5BB}" dt="2024-06-16T06:51:38.169" v="96" actId="20577"/>
        <pc:sldMkLst>
          <pc:docMk/>
          <pc:sldMk cId="939602798" sldId="259"/>
        </pc:sldMkLst>
        <pc:spChg chg="mod">
          <ac:chgData name="Daniel Crispin" userId="a540685a-b759-4623-93f3-5ee9e3b7666d" providerId="ADAL" clId="{06C3CE5D-236B-49CF-89D8-9187B301B5BB}" dt="2024-06-16T06:51:38.169" v="96" actId="20577"/>
          <ac:spMkLst>
            <pc:docMk/>
            <pc:sldMk cId="939602798" sldId="259"/>
            <ac:spMk id="3" creationId="{B9D2A57A-45EC-57A3-9DC7-4CAF523578BD}"/>
          </ac:spMkLst>
        </pc:spChg>
      </pc:sldChg>
      <pc:sldChg chg="del">
        <pc:chgData name="Daniel Crispin" userId="a540685a-b759-4623-93f3-5ee9e3b7666d" providerId="ADAL" clId="{06C3CE5D-236B-49CF-89D8-9187B301B5BB}" dt="2024-06-16T06:51:52.328" v="97" actId="47"/>
        <pc:sldMkLst>
          <pc:docMk/>
          <pc:sldMk cId="1964281985" sldId="260"/>
        </pc:sldMkLst>
      </pc:sldChg>
      <pc:sldChg chg="del">
        <pc:chgData name="Daniel Crispin" userId="a540685a-b759-4623-93f3-5ee9e3b7666d" providerId="ADAL" clId="{06C3CE5D-236B-49CF-89D8-9187B301B5BB}" dt="2024-06-16T06:51:53.610" v="98" actId="47"/>
        <pc:sldMkLst>
          <pc:docMk/>
          <pc:sldMk cId="2235508906" sldId="261"/>
        </pc:sldMkLst>
      </pc:sldChg>
      <pc:sldChg chg="addSp delSp modSp mod addAnim">
        <pc:chgData name="Daniel Crispin" userId="a540685a-b759-4623-93f3-5ee9e3b7666d" providerId="ADAL" clId="{06C3CE5D-236B-49CF-89D8-9187B301B5BB}" dt="2024-06-16T06:50:03.880" v="62" actId="121"/>
        <pc:sldMkLst>
          <pc:docMk/>
          <pc:sldMk cId="24553230" sldId="262"/>
        </pc:sldMkLst>
        <pc:spChg chg="mod ord">
          <ac:chgData name="Daniel Crispin" userId="a540685a-b759-4623-93f3-5ee9e3b7666d" providerId="ADAL" clId="{06C3CE5D-236B-49CF-89D8-9187B301B5BB}" dt="2024-06-16T06:50:03.880" v="62" actId="121"/>
          <ac:spMkLst>
            <pc:docMk/>
            <pc:sldMk cId="24553230" sldId="262"/>
            <ac:spMk id="2" creationId="{EF40CFA9-6168-436C-A661-D1ED54014CA5}"/>
          </ac:spMkLst>
        </pc:spChg>
        <pc:spChg chg="del">
          <ac:chgData name="Daniel Crispin" userId="a540685a-b759-4623-93f3-5ee9e3b7666d" providerId="ADAL" clId="{06C3CE5D-236B-49CF-89D8-9187B301B5BB}" dt="2024-06-16T06:47:53.214" v="17" actId="26606"/>
          <ac:spMkLst>
            <pc:docMk/>
            <pc:sldMk cId="24553230" sldId="262"/>
            <ac:spMk id="12" creationId="{511C99DC-C3C5-4EBE-91DD-345109C3D6E0}"/>
          </ac:spMkLst>
        </pc:spChg>
        <pc:spChg chg="add del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33" creationId="{3CE54A2A-DF49-4800-82E7-3AF9353F8110}"/>
          </ac:spMkLst>
        </pc:spChg>
        <pc:spChg chg="add del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35" creationId="{836D1C3F-3B56-4607-9BE3-5611009C2B15}"/>
          </ac:spMkLst>
        </pc:spChg>
        <pc:spChg chg="add del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37" creationId="{89F20272-3B4F-6A3B-D2BA-5C9FE5E57546}"/>
          </ac:spMkLst>
        </pc:spChg>
        <pc:spChg chg="add del">
          <ac:chgData name="Daniel Crispin" userId="a540685a-b759-4623-93f3-5ee9e3b7666d" providerId="ADAL" clId="{06C3CE5D-236B-49CF-89D8-9187B301B5BB}" dt="2024-06-16T06:49:10.480" v="41" actId="26606"/>
          <ac:spMkLst>
            <pc:docMk/>
            <pc:sldMk cId="24553230" sldId="262"/>
            <ac:spMk id="1047" creationId="{3CE54A2A-DF49-4800-82E7-3AF9353F8110}"/>
          </ac:spMkLst>
        </pc:spChg>
        <pc:spChg chg="add del">
          <ac:chgData name="Daniel Crispin" userId="a540685a-b759-4623-93f3-5ee9e3b7666d" providerId="ADAL" clId="{06C3CE5D-236B-49CF-89D8-9187B301B5BB}" dt="2024-06-16T06:49:20.882" v="51" actId="26606"/>
          <ac:spMkLst>
            <pc:docMk/>
            <pc:sldMk cId="24553230" sldId="262"/>
            <ac:spMk id="1048" creationId="{A37F4A8A-7B54-4D8D-933A-8921996A0F38}"/>
          </ac:spMkLst>
        </pc:spChg>
        <pc:spChg chg="add del">
          <ac:chgData name="Daniel Crispin" userId="a540685a-b759-4623-93f3-5ee9e3b7666d" providerId="ADAL" clId="{06C3CE5D-236B-49CF-89D8-9187B301B5BB}" dt="2024-06-16T06:49:10.480" v="41" actId="26606"/>
          <ac:spMkLst>
            <pc:docMk/>
            <pc:sldMk cId="24553230" sldId="262"/>
            <ac:spMk id="1049" creationId="{836D1C3F-3B56-4607-9BE3-5611009C2B15}"/>
          </ac:spMkLst>
        </pc:spChg>
        <pc:spChg chg="add del">
          <ac:chgData name="Daniel Crispin" userId="a540685a-b759-4623-93f3-5ee9e3b7666d" providerId="ADAL" clId="{06C3CE5D-236B-49CF-89D8-9187B301B5BB}" dt="2024-06-16T06:49:10.480" v="41" actId="26606"/>
          <ac:spMkLst>
            <pc:docMk/>
            <pc:sldMk cId="24553230" sldId="262"/>
            <ac:spMk id="1051" creationId="{89F20272-3B4F-6A3B-D2BA-5C9FE5E57546}"/>
          </ac:spMkLst>
        </pc:spChg>
        <pc:spChg chg="add del">
          <ac:chgData name="Daniel Crispin" userId="a540685a-b759-4623-93f3-5ee9e3b7666d" providerId="ADAL" clId="{06C3CE5D-236B-49CF-89D8-9187B301B5BB}" dt="2024-06-16T06:49:28.164" v="53" actId="26606"/>
          <ac:spMkLst>
            <pc:docMk/>
            <pc:sldMk cId="24553230" sldId="262"/>
            <ac:spMk id="1054" creationId="{902D1A37-7C2A-4258-95A8-919D781C6992}"/>
          </ac:spMkLst>
        </pc:spChg>
        <pc:spChg chg="add del">
          <ac:chgData name="Daniel Crispin" userId="a540685a-b759-4623-93f3-5ee9e3b7666d" providerId="ADAL" clId="{06C3CE5D-236B-49CF-89D8-9187B301B5BB}" dt="2024-06-16T06:49:14.329" v="43" actId="26606"/>
          <ac:spMkLst>
            <pc:docMk/>
            <pc:sldMk cId="24553230" sldId="262"/>
            <ac:spMk id="1056" creationId="{47DDD5C6-582A-4ED0-A2B2-01007B337089}"/>
          </ac:spMkLst>
        </pc:spChg>
        <pc:spChg chg="add del">
          <ac:chgData name="Daniel Crispin" userId="a540685a-b759-4623-93f3-5ee9e3b7666d" providerId="ADAL" clId="{06C3CE5D-236B-49CF-89D8-9187B301B5BB}" dt="2024-06-16T06:49:14.329" v="43" actId="26606"/>
          <ac:spMkLst>
            <pc:docMk/>
            <pc:sldMk cId="24553230" sldId="262"/>
            <ac:spMk id="1058" creationId="{C5480330-D626-4BB1-A072-22D07F7C66BE}"/>
          </ac:spMkLst>
        </pc:spChg>
        <pc:spChg chg="add del">
          <ac:chgData name="Daniel Crispin" userId="a540685a-b759-4623-93f3-5ee9e3b7666d" providerId="ADAL" clId="{06C3CE5D-236B-49CF-89D8-9187B301B5BB}" dt="2024-06-16T06:49:16.054" v="45" actId="26606"/>
          <ac:spMkLst>
            <pc:docMk/>
            <pc:sldMk cId="24553230" sldId="262"/>
            <ac:spMk id="1062" creationId="{F96187D8-B32D-4D1A-8C48-A15933DDCD8C}"/>
          </ac:spMkLst>
        </pc:spChg>
        <pc:spChg chg="add del">
          <ac:chgData name="Daniel Crispin" userId="a540685a-b759-4623-93f3-5ee9e3b7666d" providerId="ADAL" clId="{06C3CE5D-236B-49CF-89D8-9187B301B5BB}" dt="2024-06-16T06:49:16.054" v="45" actId="26606"/>
          <ac:spMkLst>
            <pc:docMk/>
            <pc:sldMk cId="24553230" sldId="262"/>
            <ac:spMk id="1064" creationId="{D019BB32-A409-4C93-9090-8BDDC45E5796}"/>
          </ac:spMkLst>
        </pc:spChg>
        <pc:spChg chg="add del">
          <ac:chgData name="Daniel Crispin" userId="a540685a-b759-4623-93f3-5ee9e3b7666d" providerId="ADAL" clId="{06C3CE5D-236B-49CF-89D8-9187B301B5BB}" dt="2024-06-16T06:49:16.054" v="45" actId="26606"/>
          <ac:spMkLst>
            <pc:docMk/>
            <pc:sldMk cId="24553230" sldId="262"/>
            <ac:spMk id="1066" creationId="{74ED70DB-1943-4E5C-A1B6-D49DFE44028B}"/>
          </ac:spMkLst>
        </pc:spChg>
        <pc:spChg chg="add del">
          <ac:chgData name="Daniel Crispin" userId="a540685a-b759-4623-93f3-5ee9e3b7666d" providerId="ADAL" clId="{06C3CE5D-236B-49CF-89D8-9187B301B5BB}" dt="2024-06-16T06:49:16.594" v="47" actId="26606"/>
          <ac:spMkLst>
            <pc:docMk/>
            <pc:sldMk cId="24553230" sldId="262"/>
            <ac:spMk id="1069" creationId="{47DDD5C6-582A-4ED0-A2B2-01007B337089}"/>
          </ac:spMkLst>
        </pc:spChg>
        <pc:spChg chg="add del">
          <ac:chgData name="Daniel Crispin" userId="a540685a-b759-4623-93f3-5ee9e3b7666d" providerId="ADAL" clId="{06C3CE5D-236B-49CF-89D8-9187B301B5BB}" dt="2024-06-16T06:49:16.594" v="47" actId="26606"/>
          <ac:spMkLst>
            <pc:docMk/>
            <pc:sldMk cId="24553230" sldId="262"/>
            <ac:spMk id="1071" creationId="{C5480330-D626-4BB1-A072-22D07F7C66BE}"/>
          </ac:spMkLst>
        </pc:spChg>
        <pc:spChg chg="add del">
          <ac:chgData name="Daniel Crispin" userId="a540685a-b759-4623-93f3-5ee9e3b7666d" providerId="ADAL" clId="{06C3CE5D-236B-49CF-89D8-9187B301B5BB}" dt="2024-06-16T06:49:19.398" v="49" actId="26606"/>
          <ac:spMkLst>
            <pc:docMk/>
            <pc:sldMk cId="24553230" sldId="262"/>
            <ac:spMk id="1075" creationId="{902D1A37-7C2A-4258-95A8-919D781C6992}"/>
          </ac:spMkLst>
        </pc:spChg>
        <pc:spChg chg="add del">
          <ac:chgData name="Daniel Crispin" userId="a540685a-b759-4623-93f3-5ee9e3b7666d" providerId="ADAL" clId="{06C3CE5D-236B-49CF-89D8-9187B301B5BB}" dt="2024-06-16T06:49:19.398" v="49" actId="26606"/>
          <ac:spMkLst>
            <pc:docMk/>
            <pc:sldMk cId="24553230" sldId="262"/>
            <ac:spMk id="1077" creationId="{5C0776A0-F3D1-AEC9-DE44-3676E3568899}"/>
          </ac:spMkLst>
        </pc:spChg>
        <pc:spChg chg="add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79" creationId="{41D7B59F-C43F-435D-A754-00854140FD6E}"/>
          </ac:spMkLst>
        </pc:spChg>
        <pc:spChg chg="add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81" creationId="{7EEAEB7F-657B-DEB0-ADDC-03CAE43EFA24}"/>
          </ac:spMkLst>
        </pc:spChg>
        <pc:spChg chg="add">
          <ac:chgData name="Daniel Crispin" userId="a540685a-b759-4623-93f3-5ee9e3b7666d" providerId="ADAL" clId="{06C3CE5D-236B-49CF-89D8-9187B301B5BB}" dt="2024-06-16T06:49:28.173" v="54" actId="26606"/>
          <ac:spMkLst>
            <pc:docMk/>
            <pc:sldMk cId="24553230" sldId="262"/>
            <ac:spMk id="1082" creationId="{FC542542-348B-FB37-590A-1A0C034F4ED6}"/>
          </ac:spMkLst>
        </pc:spChg>
        <pc:picChg chg="del">
          <ac:chgData name="Daniel Crispin" userId="a540685a-b759-4623-93f3-5ee9e3b7666d" providerId="ADAL" clId="{06C3CE5D-236B-49CF-89D8-9187B301B5BB}" dt="2024-06-16T06:44:02.381" v="15" actId="478"/>
          <ac:picMkLst>
            <pc:docMk/>
            <pc:sldMk cId="24553230" sldId="262"/>
            <ac:picMk id="7" creationId="{4AEB8FED-058A-47DC-4E65-080BF8074611}"/>
          </ac:picMkLst>
        </pc:picChg>
        <pc:picChg chg="add del mod">
          <ac:chgData name="Daniel Crispin" userId="a540685a-b759-4623-93f3-5ee9e3b7666d" providerId="ADAL" clId="{06C3CE5D-236B-49CF-89D8-9187B301B5BB}" dt="2024-06-16T06:49:00.790" v="39" actId="478"/>
          <ac:picMkLst>
            <pc:docMk/>
            <pc:sldMk cId="24553230" sldId="262"/>
            <ac:picMk id="1026" creationId="{3B7BA631-FB03-8CC7-564F-C64A346F01C5}"/>
          </ac:picMkLst>
        </pc:picChg>
        <pc:picChg chg="add del">
          <ac:chgData name="Daniel Crispin" userId="a540685a-b759-4623-93f3-5ee9e3b7666d" providerId="ADAL" clId="{06C3CE5D-236B-49CF-89D8-9187B301B5BB}" dt="2024-06-16T06:49:10.480" v="41" actId="26606"/>
          <ac:picMkLst>
            <pc:docMk/>
            <pc:sldMk cId="24553230" sldId="262"/>
            <ac:picMk id="1041" creationId="{44BF9E35-FB67-3187-E5B0-E67F1FDFC942}"/>
          </ac:picMkLst>
        </pc:picChg>
        <pc:picChg chg="add del">
          <ac:chgData name="Daniel Crispin" userId="a540685a-b759-4623-93f3-5ee9e3b7666d" providerId="ADAL" clId="{06C3CE5D-236B-49CF-89D8-9187B301B5BB}" dt="2024-06-16T06:49:20.882" v="51" actId="26606"/>
          <ac:picMkLst>
            <pc:docMk/>
            <pc:sldMk cId="24553230" sldId="262"/>
            <ac:picMk id="1043" creationId="{F7CB3803-619E-434E-C09B-5072F732D085}"/>
          </ac:picMkLst>
        </pc:picChg>
        <pc:picChg chg="add del">
          <ac:chgData name="Daniel Crispin" userId="a540685a-b759-4623-93f3-5ee9e3b7666d" providerId="ADAL" clId="{06C3CE5D-236B-49CF-89D8-9187B301B5BB}" dt="2024-06-16T06:49:14.329" v="43" actId="26606"/>
          <ac:picMkLst>
            <pc:docMk/>
            <pc:sldMk cId="24553230" sldId="262"/>
            <ac:picMk id="1057" creationId="{8CFE6CF9-8EB0-6C22-59B0-0E3C3270B716}"/>
          </ac:picMkLst>
        </pc:picChg>
        <pc:picChg chg="add del">
          <ac:chgData name="Daniel Crispin" userId="a540685a-b759-4623-93f3-5ee9e3b7666d" providerId="ADAL" clId="{06C3CE5D-236B-49CF-89D8-9187B301B5BB}" dt="2024-06-16T06:49:16.054" v="45" actId="26606"/>
          <ac:picMkLst>
            <pc:docMk/>
            <pc:sldMk cId="24553230" sldId="262"/>
            <ac:picMk id="1063" creationId="{36636650-D697-ADEB-B6CF-F22B94804BE5}"/>
          </ac:picMkLst>
        </pc:picChg>
        <pc:picChg chg="add del">
          <ac:chgData name="Daniel Crispin" userId="a540685a-b759-4623-93f3-5ee9e3b7666d" providerId="ADAL" clId="{06C3CE5D-236B-49CF-89D8-9187B301B5BB}" dt="2024-06-16T06:49:28.164" v="53" actId="26606"/>
          <ac:picMkLst>
            <pc:docMk/>
            <pc:sldMk cId="24553230" sldId="262"/>
            <ac:picMk id="1067" creationId="{ACD46B12-C1ED-68D3-9500-176BFAD0DCE5}"/>
          </ac:picMkLst>
        </pc:picChg>
        <pc:picChg chg="add del">
          <ac:chgData name="Daniel Crispin" userId="a540685a-b759-4623-93f3-5ee9e3b7666d" providerId="ADAL" clId="{06C3CE5D-236B-49CF-89D8-9187B301B5BB}" dt="2024-06-16T06:49:16.594" v="47" actId="26606"/>
          <ac:picMkLst>
            <pc:docMk/>
            <pc:sldMk cId="24553230" sldId="262"/>
            <ac:picMk id="1070" creationId="{8CFE6CF9-8EB0-6C22-59B0-0E3C3270B716}"/>
          </ac:picMkLst>
        </pc:picChg>
        <pc:picChg chg="add del">
          <ac:chgData name="Daniel Crispin" userId="a540685a-b759-4623-93f3-5ee9e3b7666d" providerId="ADAL" clId="{06C3CE5D-236B-49CF-89D8-9187B301B5BB}" dt="2024-06-16T06:49:19.398" v="49" actId="26606"/>
          <ac:picMkLst>
            <pc:docMk/>
            <pc:sldMk cId="24553230" sldId="262"/>
            <ac:picMk id="1076" creationId="{51159FD8-EADF-4AF9-EA69-8C53136FD07E}"/>
          </ac:picMkLst>
        </pc:picChg>
        <pc:picChg chg="add">
          <ac:chgData name="Daniel Crispin" userId="a540685a-b759-4623-93f3-5ee9e3b7666d" providerId="ADAL" clId="{06C3CE5D-236B-49CF-89D8-9187B301B5BB}" dt="2024-06-16T06:49:28.173" v="54" actId="26606"/>
          <ac:picMkLst>
            <pc:docMk/>
            <pc:sldMk cId="24553230" sldId="262"/>
            <ac:picMk id="1080" creationId="{6FE0DD16-C8EB-9D59-4102-302F36F25A4B}"/>
          </ac:picMkLst>
        </pc:picChg>
        <pc:cxnChg chg="del">
          <ac:chgData name="Daniel Crispin" userId="a540685a-b759-4623-93f3-5ee9e3b7666d" providerId="ADAL" clId="{06C3CE5D-236B-49CF-89D8-9187B301B5BB}" dt="2024-06-16T06:47:53.214" v="17" actId="26606"/>
          <ac:cxnSpMkLst>
            <pc:docMk/>
            <pc:sldMk cId="24553230" sldId="262"/>
            <ac:cxnSpMk id="10" creationId="{D8689CE0-64D2-447C-9C1F-872D111D8AC3}"/>
          </ac:cxnSpMkLst>
        </pc:cxnChg>
        <pc:cxnChg chg="del">
          <ac:chgData name="Daniel Crispin" userId="a540685a-b759-4623-93f3-5ee9e3b7666d" providerId="ADAL" clId="{06C3CE5D-236B-49CF-89D8-9187B301B5BB}" dt="2024-06-16T06:47:53.214" v="17" actId="26606"/>
          <ac:cxnSpMkLst>
            <pc:docMk/>
            <pc:sldMk cId="24553230" sldId="262"/>
            <ac:cxnSpMk id="14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28.173" v="54" actId="26606"/>
          <ac:cxnSpMkLst>
            <pc:docMk/>
            <pc:sldMk cId="24553230" sldId="262"/>
            <ac:cxnSpMk id="1031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28.173" v="54" actId="26606"/>
          <ac:cxnSpMkLst>
            <pc:docMk/>
            <pc:sldMk cId="24553230" sldId="262"/>
            <ac:cxnSpMk id="1039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10.480" v="41" actId="26606"/>
          <ac:cxnSpMkLst>
            <pc:docMk/>
            <pc:sldMk cId="24553230" sldId="262"/>
            <ac:cxnSpMk id="1045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20.882" v="51" actId="26606"/>
          <ac:cxnSpMkLst>
            <pc:docMk/>
            <pc:sldMk cId="24553230" sldId="262"/>
            <ac:cxnSpMk id="1046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20.882" v="51" actId="26606"/>
          <ac:cxnSpMkLst>
            <pc:docMk/>
            <pc:sldMk cId="24553230" sldId="262"/>
            <ac:cxnSpMk id="1050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28.164" v="53" actId="26606"/>
          <ac:cxnSpMkLst>
            <pc:docMk/>
            <pc:sldMk cId="24553230" sldId="262"/>
            <ac:cxnSpMk id="1052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0.480" v="41" actId="26606"/>
          <ac:cxnSpMkLst>
            <pc:docMk/>
            <pc:sldMk cId="24553230" sldId="262"/>
            <ac:cxnSpMk id="1053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14.329" v="43" actId="26606"/>
          <ac:cxnSpMkLst>
            <pc:docMk/>
            <pc:sldMk cId="24553230" sldId="262"/>
            <ac:cxnSpMk id="1055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4.329" v="43" actId="26606"/>
          <ac:cxnSpMkLst>
            <pc:docMk/>
            <pc:sldMk cId="24553230" sldId="262"/>
            <ac:cxnSpMk id="1059" creationId="{CFA49A52-5015-434E-A9B4-E3B97DB8B4ED}"/>
          </ac:cxnSpMkLst>
        </pc:cxnChg>
        <pc:cxnChg chg="add del">
          <ac:chgData name="Daniel Crispin" userId="a540685a-b759-4623-93f3-5ee9e3b7666d" providerId="ADAL" clId="{06C3CE5D-236B-49CF-89D8-9187B301B5BB}" dt="2024-06-16T06:49:28.164" v="53" actId="26606"/>
          <ac:cxnSpMkLst>
            <pc:docMk/>
            <pc:sldMk cId="24553230" sldId="262"/>
            <ac:cxnSpMk id="1060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16.054" v="45" actId="26606"/>
          <ac:cxnSpMkLst>
            <pc:docMk/>
            <pc:sldMk cId="24553230" sldId="262"/>
            <ac:cxnSpMk id="1061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6.054" v="45" actId="26606"/>
          <ac:cxnSpMkLst>
            <pc:docMk/>
            <pc:sldMk cId="24553230" sldId="262"/>
            <ac:cxnSpMk id="1065" creationId="{B0AA360F-DECB-4836-8FB6-22C4BC3FB02D}"/>
          </ac:cxnSpMkLst>
        </pc:cxnChg>
        <pc:cxnChg chg="add del">
          <ac:chgData name="Daniel Crispin" userId="a540685a-b759-4623-93f3-5ee9e3b7666d" providerId="ADAL" clId="{06C3CE5D-236B-49CF-89D8-9187B301B5BB}" dt="2024-06-16T06:49:16.594" v="47" actId="26606"/>
          <ac:cxnSpMkLst>
            <pc:docMk/>
            <pc:sldMk cId="24553230" sldId="262"/>
            <ac:cxnSpMk id="1068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6.594" v="47" actId="26606"/>
          <ac:cxnSpMkLst>
            <pc:docMk/>
            <pc:sldMk cId="24553230" sldId="262"/>
            <ac:cxnSpMk id="1072" creationId="{CFA49A52-5015-434E-A9B4-E3B97DB8B4ED}"/>
          </ac:cxnSpMkLst>
        </pc:cxnChg>
        <pc:cxnChg chg="add">
          <ac:chgData name="Daniel Crispin" userId="a540685a-b759-4623-93f3-5ee9e3b7666d" providerId="ADAL" clId="{06C3CE5D-236B-49CF-89D8-9187B301B5BB}" dt="2024-06-16T06:49:28.173" v="54" actId="26606"/>
          <ac:cxnSpMkLst>
            <pc:docMk/>
            <pc:sldMk cId="24553230" sldId="262"/>
            <ac:cxnSpMk id="1073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9.398" v="49" actId="26606"/>
          <ac:cxnSpMkLst>
            <pc:docMk/>
            <pc:sldMk cId="24553230" sldId="262"/>
            <ac:cxnSpMk id="1074" creationId="{D8689CE0-64D2-447C-9C1F-872D111D8AC3}"/>
          </ac:cxnSpMkLst>
        </pc:cxnChg>
        <pc:cxnChg chg="add del">
          <ac:chgData name="Daniel Crispin" userId="a540685a-b759-4623-93f3-5ee9e3b7666d" providerId="ADAL" clId="{06C3CE5D-236B-49CF-89D8-9187B301B5BB}" dt="2024-06-16T06:49:19.398" v="49" actId="26606"/>
          <ac:cxnSpMkLst>
            <pc:docMk/>
            <pc:sldMk cId="24553230" sldId="262"/>
            <ac:cxnSpMk id="1078" creationId="{B0AA360F-DECB-4836-8FB6-22C4BC3FB02D}"/>
          </ac:cxnSpMkLst>
        </pc:cxnChg>
        <pc:cxnChg chg="add">
          <ac:chgData name="Daniel Crispin" userId="a540685a-b759-4623-93f3-5ee9e3b7666d" providerId="ADAL" clId="{06C3CE5D-236B-49CF-89D8-9187B301B5BB}" dt="2024-06-16T06:49:28.173" v="54" actId="26606"/>
          <ac:cxnSpMkLst>
            <pc:docMk/>
            <pc:sldMk cId="24553230" sldId="262"/>
            <ac:cxnSpMk id="1083" creationId="{B0AA360F-DECB-4836-8FB6-22C4BC3FB02D}"/>
          </ac:cxnSpMkLst>
        </pc:cxnChg>
      </pc:sldChg>
      <pc:sldChg chg="addSp delSp modSp new mod setBg">
        <pc:chgData name="Daniel Crispin" userId="a540685a-b759-4623-93f3-5ee9e3b7666d" providerId="ADAL" clId="{06C3CE5D-236B-49CF-89D8-9187B301B5BB}" dt="2024-06-16T07:01:41.172" v="221" actId="113"/>
        <pc:sldMkLst>
          <pc:docMk/>
          <pc:sldMk cId="2088431115" sldId="263"/>
        </pc:sldMkLst>
        <pc:spChg chg="mod">
          <ac:chgData name="Daniel Crispin" userId="a540685a-b759-4623-93f3-5ee9e3b7666d" providerId="ADAL" clId="{06C3CE5D-236B-49CF-89D8-9187B301B5BB}" dt="2024-06-16T07:00:43.746" v="204" actId="26606"/>
          <ac:spMkLst>
            <pc:docMk/>
            <pc:sldMk cId="2088431115" sldId="263"/>
            <ac:spMk id="2" creationId="{AF70E10B-98CA-8454-9657-D8A55E08A944}"/>
          </ac:spMkLst>
        </pc:spChg>
        <pc:spChg chg="mod">
          <ac:chgData name="Daniel Crispin" userId="a540685a-b759-4623-93f3-5ee9e3b7666d" providerId="ADAL" clId="{06C3CE5D-236B-49CF-89D8-9187B301B5BB}" dt="2024-06-16T07:01:41.172" v="221" actId="113"/>
          <ac:spMkLst>
            <pc:docMk/>
            <pc:sldMk cId="2088431115" sldId="263"/>
            <ac:spMk id="3" creationId="{7B18A886-8951-D294-0DA4-7BA553C09E30}"/>
          </ac:spMkLst>
        </pc:spChg>
        <pc:spChg chg="add del">
          <ac:chgData name="Daniel Crispin" userId="a540685a-b759-4623-93f3-5ee9e3b7666d" providerId="ADAL" clId="{06C3CE5D-236B-49CF-89D8-9187B301B5BB}" dt="2024-06-16T07:00:43.746" v="204" actId="26606"/>
          <ac:spMkLst>
            <pc:docMk/>
            <pc:sldMk cId="2088431115" sldId="263"/>
            <ac:spMk id="9" creationId="{A3B168A7-66FE-4359-9866-CBB841A729E6}"/>
          </ac:spMkLst>
        </pc:spChg>
        <pc:spChg chg="add">
          <ac:chgData name="Daniel Crispin" userId="a540685a-b759-4623-93f3-5ee9e3b7666d" providerId="ADAL" clId="{06C3CE5D-236B-49CF-89D8-9187B301B5BB}" dt="2024-06-16T07:00:43.746" v="204" actId="26606"/>
          <ac:spMkLst>
            <pc:docMk/>
            <pc:sldMk cId="2088431115" sldId="263"/>
            <ac:spMk id="16" creationId="{561B1731-39D9-4145-8343-C209E1F09BC7}"/>
          </ac:spMkLst>
        </pc:spChg>
        <pc:picChg chg="add mod">
          <ac:chgData name="Daniel Crispin" userId="a540685a-b759-4623-93f3-5ee9e3b7666d" providerId="ADAL" clId="{06C3CE5D-236B-49CF-89D8-9187B301B5BB}" dt="2024-06-16T07:00:43.746" v="204" actId="26606"/>
          <ac:picMkLst>
            <pc:docMk/>
            <pc:sldMk cId="2088431115" sldId="263"/>
            <ac:picMk id="5" creationId="{4454449D-8B1E-4212-12C7-7C831CC553FB}"/>
          </ac:picMkLst>
        </pc:picChg>
        <pc:cxnChg chg="add del">
          <ac:chgData name="Daniel Crispin" userId="a540685a-b759-4623-93f3-5ee9e3b7666d" providerId="ADAL" clId="{06C3CE5D-236B-49CF-89D8-9187B301B5BB}" dt="2024-06-16T07:00:43.746" v="204" actId="26606"/>
          <ac:cxnSpMkLst>
            <pc:docMk/>
            <pc:sldMk cId="2088431115" sldId="263"/>
            <ac:cxnSpMk id="11" creationId="{F0748755-DDBC-46D0-91EC-1212A8EE2B40}"/>
          </ac:cxnSpMkLst>
        </pc:cxnChg>
        <pc:cxnChg chg="add">
          <ac:chgData name="Daniel Crispin" userId="a540685a-b759-4623-93f3-5ee9e3b7666d" providerId="ADAL" clId="{06C3CE5D-236B-49CF-89D8-9187B301B5BB}" dt="2024-06-16T07:00:43.746" v="204" actId="26606"/>
          <ac:cxnSpMkLst>
            <pc:docMk/>
            <pc:sldMk cId="2088431115" sldId="263"/>
            <ac:cxnSpMk id="18" creationId="{F0748755-DDBC-46D0-91EC-1212A8EE2B40}"/>
          </ac:cxnSpMkLst>
        </pc:cxnChg>
      </pc:sldChg>
      <pc:sldChg chg="addSp delSp modSp new mod ord setBg modAnim">
        <pc:chgData name="Daniel Crispin" userId="a540685a-b759-4623-93f3-5ee9e3b7666d" providerId="ADAL" clId="{06C3CE5D-236B-49CF-89D8-9187B301B5BB}" dt="2024-06-16T10:12:29.926" v="1429"/>
        <pc:sldMkLst>
          <pc:docMk/>
          <pc:sldMk cId="445481359" sldId="264"/>
        </pc:sldMkLst>
        <pc:spChg chg="mod">
          <ac:chgData name="Daniel Crispin" userId="a540685a-b759-4623-93f3-5ee9e3b7666d" providerId="ADAL" clId="{06C3CE5D-236B-49CF-89D8-9187B301B5BB}" dt="2024-06-16T07:41:40.882" v="348" actId="26606"/>
          <ac:spMkLst>
            <pc:docMk/>
            <pc:sldMk cId="445481359" sldId="264"/>
            <ac:spMk id="2" creationId="{395C1374-57FC-A469-38FE-FF564C4ED82D}"/>
          </ac:spMkLst>
        </pc:spChg>
        <pc:spChg chg="add del mod ord">
          <ac:chgData name="Daniel Crispin" userId="a540685a-b759-4623-93f3-5ee9e3b7666d" providerId="ADAL" clId="{06C3CE5D-236B-49CF-89D8-9187B301B5BB}" dt="2024-06-16T07:41:40.882" v="348" actId="26606"/>
          <ac:spMkLst>
            <pc:docMk/>
            <pc:sldMk cId="445481359" sldId="264"/>
            <ac:spMk id="3" creationId="{D2379EE5-D1D4-AE47-DABE-F252943A6016}"/>
          </ac:spMkLst>
        </pc:spChg>
        <pc:spChg chg="add">
          <ac:chgData name="Daniel Crispin" userId="a540685a-b759-4623-93f3-5ee9e3b7666d" providerId="ADAL" clId="{06C3CE5D-236B-49CF-89D8-9187B301B5BB}" dt="2024-06-16T07:14:22.010" v="223"/>
          <ac:spMkLst>
            <pc:docMk/>
            <pc:sldMk cId="445481359" sldId="264"/>
            <ac:spMk id="4" creationId="{C4D39C41-FEC8-5D7D-DB39-904C5138B057}"/>
          </ac:spMkLst>
        </pc:spChg>
        <pc:spChg chg="add mod">
          <ac:chgData name="Daniel Crispin" userId="a540685a-b759-4623-93f3-5ee9e3b7666d" providerId="ADAL" clId="{06C3CE5D-236B-49CF-89D8-9187B301B5BB}" dt="2024-06-16T07:14:33.023" v="225"/>
          <ac:spMkLst>
            <pc:docMk/>
            <pc:sldMk cId="445481359" sldId="264"/>
            <ac:spMk id="5" creationId="{2DEF08E9-C18F-CF3A-86AB-05C7E7479D55}"/>
          </ac:spMkLst>
        </pc:spChg>
        <pc:spChg chg="add">
          <ac:chgData name="Daniel Crispin" userId="a540685a-b759-4623-93f3-5ee9e3b7666d" providerId="ADAL" clId="{06C3CE5D-236B-49CF-89D8-9187B301B5BB}" dt="2024-06-16T07:23:20.353" v="236"/>
          <ac:spMkLst>
            <pc:docMk/>
            <pc:sldMk cId="445481359" sldId="264"/>
            <ac:spMk id="6" creationId="{EC15F197-4BEB-47E6-0E68-1847654BE9BE}"/>
          </ac:spMkLst>
        </pc:spChg>
        <pc:spChg chg="add">
          <ac:chgData name="Daniel Crispin" userId="a540685a-b759-4623-93f3-5ee9e3b7666d" providerId="ADAL" clId="{06C3CE5D-236B-49CF-89D8-9187B301B5BB}" dt="2024-06-16T07:23:24.297" v="238"/>
          <ac:spMkLst>
            <pc:docMk/>
            <pc:sldMk cId="445481359" sldId="264"/>
            <ac:spMk id="7" creationId="{BF3D279F-1F68-2D54-503B-D55A826DA958}"/>
          </ac:spMkLst>
        </pc:spChg>
        <pc:spChg chg="add">
          <ac:chgData name="Daniel Crispin" userId="a540685a-b759-4623-93f3-5ee9e3b7666d" providerId="ADAL" clId="{06C3CE5D-236B-49CF-89D8-9187B301B5BB}" dt="2024-06-16T07:26:04.291" v="269"/>
          <ac:spMkLst>
            <pc:docMk/>
            <pc:sldMk cId="445481359" sldId="264"/>
            <ac:spMk id="8" creationId="{36100E9B-BB09-CFD1-BE20-10609A5FFA1A}"/>
          </ac:spMkLst>
        </pc:spChg>
        <pc:spChg chg="add mod">
          <ac:chgData name="Daniel Crispin" userId="a540685a-b759-4623-93f3-5ee9e3b7666d" providerId="ADAL" clId="{06C3CE5D-236B-49CF-89D8-9187B301B5BB}" dt="2024-06-16T07:27:58.033" v="271"/>
          <ac:spMkLst>
            <pc:docMk/>
            <pc:sldMk cId="445481359" sldId="264"/>
            <ac:spMk id="9" creationId="{D949DE38-0FDA-9524-1FDF-5A79402DF054}"/>
          </ac:spMkLst>
        </pc:spChg>
        <pc:spChg chg="add del">
          <ac:chgData name="Daniel Crispin" userId="a540685a-b759-4623-93f3-5ee9e3b7666d" providerId="ADAL" clId="{06C3CE5D-236B-49CF-89D8-9187B301B5BB}" dt="2024-06-16T07:24:57.392" v="256" actId="26606"/>
          <ac:spMkLst>
            <pc:docMk/>
            <pc:sldMk cId="445481359" sldId="264"/>
            <ac:spMk id="2063" creationId="{ADE94C08-1DE8-4A12-BA2C-D1EA7E44F98D}"/>
          </ac:spMkLst>
        </pc:spChg>
        <pc:spChg chg="add del">
          <ac:chgData name="Daniel Crispin" userId="a540685a-b759-4623-93f3-5ee9e3b7666d" providerId="ADAL" clId="{06C3CE5D-236B-49CF-89D8-9187B301B5BB}" dt="2024-06-16T07:24:59.765" v="258" actId="26606"/>
          <ac:spMkLst>
            <pc:docMk/>
            <pc:sldMk cId="445481359" sldId="264"/>
            <ac:spMk id="2067" creationId="{561B1731-39D9-4145-8343-C209E1F09BC7}"/>
          </ac:spMkLst>
        </pc:spChg>
        <pc:spChg chg="add del">
          <ac:chgData name="Daniel Crispin" userId="a540685a-b759-4623-93f3-5ee9e3b7666d" providerId="ADAL" clId="{06C3CE5D-236B-49CF-89D8-9187B301B5BB}" dt="2024-06-16T07:41:40.882" v="348" actId="26606"/>
          <ac:spMkLst>
            <pc:docMk/>
            <pc:sldMk cId="445481359" sldId="264"/>
            <ac:spMk id="2069" creationId="{6C433D98-67CA-4678-8F07-275230C07791}"/>
          </ac:spMkLst>
        </pc:spChg>
        <pc:spChg chg="add del">
          <ac:chgData name="Daniel Crispin" userId="a540685a-b759-4623-93f3-5ee9e3b7666d" providerId="ADAL" clId="{06C3CE5D-236B-49CF-89D8-9187B301B5BB}" dt="2024-06-16T07:25:02.155" v="260" actId="26606"/>
          <ac:spMkLst>
            <pc:docMk/>
            <pc:sldMk cId="445481359" sldId="264"/>
            <ac:spMk id="2070" creationId="{302F9B76-EAD0-4590-99F1-B6F64C0A884D}"/>
          </ac:spMkLst>
        </pc:spChg>
        <pc:spChg chg="add del">
          <ac:chgData name="Daniel Crispin" userId="a540685a-b759-4623-93f3-5ee9e3b7666d" providerId="ADAL" clId="{06C3CE5D-236B-49CF-89D8-9187B301B5BB}" dt="2024-06-16T07:25:09.338" v="264" actId="26606"/>
          <ac:spMkLst>
            <pc:docMk/>
            <pc:sldMk cId="445481359" sldId="264"/>
            <ac:spMk id="2073" creationId="{DB5C2445-A2BD-4CBE-922B-C487E1DF659D}"/>
          </ac:spMkLst>
        </pc:spChg>
        <pc:picChg chg="add mod">
          <ac:chgData name="Daniel Crispin" userId="a540685a-b759-4623-93f3-5ee9e3b7666d" providerId="ADAL" clId="{06C3CE5D-236B-49CF-89D8-9187B301B5BB}" dt="2024-06-16T07:41:39.200" v="347" actId="14100"/>
          <ac:picMkLst>
            <pc:docMk/>
            <pc:sldMk cId="445481359" sldId="264"/>
            <ac:picMk id="10" creationId="{68488532-4726-1165-81C6-1B27BF1A7A1C}"/>
          </ac:picMkLst>
        </pc:picChg>
        <pc:picChg chg="add mod">
          <ac:chgData name="Daniel Crispin" userId="a540685a-b759-4623-93f3-5ee9e3b7666d" providerId="ADAL" clId="{06C3CE5D-236B-49CF-89D8-9187B301B5BB}" dt="2024-06-16T07:45:42.061" v="376" actId="732"/>
          <ac:picMkLst>
            <pc:docMk/>
            <pc:sldMk cId="445481359" sldId="264"/>
            <ac:picMk id="11" creationId="{00D5BFBA-3F24-720D-5936-8C696F90F6DF}"/>
          </ac:picMkLst>
        </pc:picChg>
        <pc:picChg chg="add mod">
          <ac:chgData name="Daniel Crispin" userId="a540685a-b759-4623-93f3-5ee9e3b7666d" providerId="ADAL" clId="{06C3CE5D-236B-49CF-89D8-9187B301B5BB}" dt="2024-06-16T07:45:35.844" v="375" actId="14100"/>
          <ac:picMkLst>
            <pc:docMk/>
            <pc:sldMk cId="445481359" sldId="264"/>
            <ac:picMk id="12" creationId="{B9319E30-6CE2-82C9-89AA-8BF02094E056}"/>
          </ac:picMkLst>
        </pc:picChg>
        <pc:picChg chg="add mod ord">
          <ac:chgData name="Daniel Crispin" userId="a540685a-b759-4623-93f3-5ee9e3b7666d" providerId="ADAL" clId="{06C3CE5D-236B-49CF-89D8-9187B301B5BB}" dt="2024-06-16T07:42:08.689" v="354" actId="1076"/>
          <ac:picMkLst>
            <pc:docMk/>
            <pc:sldMk cId="445481359" sldId="264"/>
            <ac:picMk id="2052" creationId="{1D801AE6-8B32-BFE3-9F45-26B7FBD831A4}"/>
          </ac:picMkLst>
        </pc:picChg>
        <pc:picChg chg="add mod ord">
          <ac:chgData name="Daniel Crispin" userId="a540685a-b759-4623-93f3-5ee9e3b7666d" providerId="ADAL" clId="{06C3CE5D-236B-49CF-89D8-9187B301B5BB}" dt="2024-06-16T07:42:15.047" v="355" actId="1076"/>
          <ac:picMkLst>
            <pc:docMk/>
            <pc:sldMk cId="445481359" sldId="264"/>
            <ac:picMk id="2054" creationId="{622A13CF-62DB-0D59-DDDE-C224EF5C1FF0}"/>
          </ac:picMkLst>
        </pc:picChg>
        <pc:picChg chg="add mod ord">
          <ac:chgData name="Daniel Crispin" userId="a540685a-b759-4623-93f3-5ee9e3b7666d" providerId="ADAL" clId="{06C3CE5D-236B-49CF-89D8-9187B301B5BB}" dt="2024-06-16T07:47:12.645" v="384" actId="1076"/>
          <ac:picMkLst>
            <pc:docMk/>
            <pc:sldMk cId="445481359" sldId="264"/>
            <ac:picMk id="2058" creationId="{B9A0353A-AD1D-FDC7-A758-CB5FACA2E20F}"/>
          </ac:picMkLst>
        </pc:picChg>
        <pc:picChg chg="add mod ord">
          <ac:chgData name="Daniel Crispin" userId="a540685a-b759-4623-93f3-5ee9e3b7666d" providerId="ADAL" clId="{06C3CE5D-236B-49CF-89D8-9187B301B5BB}" dt="2024-06-16T07:42:34.156" v="361" actId="1076"/>
          <ac:picMkLst>
            <pc:docMk/>
            <pc:sldMk cId="445481359" sldId="264"/>
            <ac:picMk id="2064" creationId="{F7B97723-0708-4847-D112-5398A06AE1E8}"/>
          </ac:picMkLst>
        </pc:picChg>
        <pc:cxnChg chg="add del">
          <ac:chgData name="Daniel Crispin" userId="a540685a-b759-4623-93f3-5ee9e3b7666d" providerId="ADAL" clId="{06C3CE5D-236B-49CF-89D8-9187B301B5BB}" dt="2024-06-16T07:24:57.392" v="256" actId="26606"/>
          <ac:cxnSpMkLst>
            <pc:docMk/>
            <pc:sldMk cId="445481359" sldId="264"/>
            <ac:cxnSpMk id="2065" creationId="{F0748755-DDBC-46D0-91EC-1212A8EE2B40}"/>
          </ac:cxnSpMkLst>
        </pc:cxnChg>
        <pc:cxnChg chg="add del">
          <ac:chgData name="Daniel Crispin" userId="a540685a-b759-4623-93f3-5ee9e3b7666d" providerId="ADAL" clId="{06C3CE5D-236B-49CF-89D8-9187B301B5BB}" dt="2024-06-16T07:41:40.882" v="348" actId="26606"/>
          <ac:cxnSpMkLst>
            <pc:docMk/>
            <pc:sldMk cId="445481359" sldId="264"/>
            <ac:cxnSpMk id="2066" creationId="{E29BA74B-ECB4-4E0C-ADC9-17655FFE15C5}"/>
          </ac:cxnSpMkLst>
        </pc:cxnChg>
        <pc:cxnChg chg="add del">
          <ac:chgData name="Daniel Crispin" userId="a540685a-b759-4623-93f3-5ee9e3b7666d" providerId="ADAL" clId="{06C3CE5D-236B-49CF-89D8-9187B301B5BB}" dt="2024-06-16T07:24:59.765" v="258" actId="26606"/>
          <ac:cxnSpMkLst>
            <pc:docMk/>
            <pc:sldMk cId="445481359" sldId="264"/>
            <ac:cxnSpMk id="2068" creationId="{F0748755-DDBC-46D0-91EC-1212A8EE2B40}"/>
          </ac:cxnSpMkLst>
        </pc:cxnChg>
        <pc:cxnChg chg="add del">
          <ac:chgData name="Daniel Crispin" userId="a540685a-b759-4623-93f3-5ee9e3b7666d" providerId="ADAL" clId="{06C3CE5D-236B-49CF-89D8-9187B301B5BB}" dt="2024-06-16T07:25:02.155" v="260" actId="26606"/>
          <ac:cxnSpMkLst>
            <pc:docMk/>
            <pc:sldMk cId="445481359" sldId="264"/>
            <ac:cxnSpMk id="2071" creationId="{F0748755-DDBC-46D0-91EC-1212A8EE2B40}"/>
          </ac:cxnSpMkLst>
        </pc:cxnChg>
        <pc:cxnChg chg="add del">
          <ac:chgData name="Daniel Crispin" userId="a540685a-b759-4623-93f3-5ee9e3b7666d" providerId="ADAL" clId="{06C3CE5D-236B-49CF-89D8-9187B301B5BB}" dt="2024-06-16T07:25:09.338" v="264" actId="26606"/>
          <ac:cxnSpMkLst>
            <pc:docMk/>
            <pc:sldMk cId="445481359" sldId="264"/>
            <ac:cxnSpMk id="2074" creationId="{F0748755-DDBC-46D0-91EC-1212A8EE2B40}"/>
          </ac:cxnSpMkLst>
        </pc:cxnChg>
      </pc:sldChg>
      <pc:sldChg chg="modSp add mod ord">
        <pc:chgData name="Daniel Crispin" userId="a540685a-b759-4623-93f3-5ee9e3b7666d" providerId="ADAL" clId="{06C3CE5D-236B-49CF-89D8-9187B301B5BB}" dt="2024-06-16T10:06:19.953" v="1279" actId="2711"/>
        <pc:sldMkLst>
          <pc:docMk/>
          <pc:sldMk cId="1520155196" sldId="265"/>
        </pc:sldMkLst>
        <pc:spChg chg="mod">
          <ac:chgData name="Daniel Crispin" userId="a540685a-b759-4623-93f3-5ee9e3b7666d" providerId="ADAL" clId="{06C3CE5D-236B-49CF-89D8-9187B301B5BB}" dt="2024-06-16T10:06:19.953" v="1279" actId="2711"/>
          <ac:spMkLst>
            <pc:docMk/>
            <pc:sldMk cId="1520155196" sldId="265"/>
            <ac:spMk id="3" creationId="{947017F0-225C-0BDE-AFEC-389B7409B91D}"/>
          </ac:spMkLst>
        </pc:spChg>
      </pc:sldChg>
      <pc:sldChg chg="addSp modSp new mod">
        <pc:chgData name="Daniel Crispin" userId="a540685a-b759-4623-93f3-5ee9e3b7666d" providerId="ADAL" clId="{06C3CE5D-236B-49CF-89D8-9187B301B5BB}" dt="2024-06-16T10:11:18.873" v="1421" actId="962"/>
        <pc:sldMkLst>
          <pc:docMk/>
          <pc:sldMk cId="3460183787" sldId="266"/>
        </pc:sldMkLst>
        <pc:spChg chg="mod">
          <ac:chgData name="Daniel Crispin" userId="a540685a-b759-4623-93f3-5ee9e3b7666d" providerId="ADAL" clId="{06C3CE5D-236B-49CF-89D8-9187B301B5BB}" dt="2024-06-16T10:11:07.818" v="1419" actId="1076"/>
          <ac:spMkLst>
            <pc:docMk/>
            <pc:sldMk cId="3460183787" sldId="266"/>
            <ac:spMk id="2" creationId="{78E63190-E258-8D8F-9E98-F0374985B72B}"/>
          </ac:spMkLst>
        </pc:spChg>
        <pc:spChg chg="mod">
          <ac:chgData name="Daniel Crispin" userId="a540685a-b759-4623-93f3-5ee9e3b7666d" providerId="ADAL" clId="{06C3CE5D-236B-49CF-89D8-9187B301B5BB}" dt="2024-06-16T10:10:39.011" v="1416" actId="27636"/>
          <ac:spMkLst>
            <pc:docMk/>
            <pc:sldMk cId="3460183787" sldId="266"/>
            <ac:spMk id="3" creationId="{C08956B4-2FE5-0263-CED1-1472DAF25338}"/>
          </ac:spMkLst>
        </pc:spChg>
        <pc:spChg chg="add mod">
          <ac:chgData name="Daniel Crispin" userId="a540685a-b759-4623-93f3-5ee9e3b7666d" providerId="ADAL" clId="{06C3CE5D-236B-49CF-89D8-9187B301B5BB}" dt="2024-06-16T10:10:23.896" v="1413" actId="20577"/>
          <ac:spMkLst>
            <pc:docMk/>
            <pc:sldMk cId="3460183787" sldId="266"/>
            <ac:spMk id="4" creationId="{CB756AFC-9861-8B9B-1FC1-561B337EDE16}"/>
          </ac:spMkLst>
        </pc:spChg>
        <pc:picChg chg="add mod ord">
          <ac:chgData name="Daniel Crispin" userId="a540685a-b759-4623-93f3-5ee9e3b7666d" providerId="ADAL" clId="{06C3CE5D-236B-49CF-89D8-9187B301B5BB}" dt="2024-06-16T10:11:18.873" v="1421" actId="962"/>
          <ac:picMkLst>
            <pc:docMk/>
            <pc:sldMk cId="3460183787" sldId="266"/>
            <ac:picMk id="5" creationId="{19D994E5-7373-A155-125E-ADED61CC6982}"/>
          </ac:picMkLst>
        </pc:picChg>
      </pc:sldChg>
      <pc:sldChg chg="addSp delSp modSp new mod setBg">
        <pc:chgData name="Daniel Crispin" userId="a540685a-b759-4623-93f3-5ee9e3b7666d" providerId="ADAL" clId="{06C3CE5D-236B-49CF-89D8-9187B301B5BB}" dt="2024-06-16T10:12:21.251" v="1427" actId="403"/>
        <pc:sldMkLst>
          <pc:docMk/>
          <pc:sldMk cId="626821710" sldId="267"/>
        </pc:sldMkLst>
        <pc:spChg chg="mod">
          <ac:chgData name="Daniel Crispin" userId="a540685a-b759-4623-93f3-5ee9e3b7666d" providerId="ADAL" clId="{06C3CE5D-236B-49CF-89D8-9187B301B5BB}" dt="2024-06-16T09:01:40.751" v="916" actId="26606"/>
          <ac:spMkLst>
            <pc:docMk/>
            <pc:sldMk cId="626821710" sldId="267"/>
            <ac:spMk id="2" creationId="{2880629E-65B3-19ED-C201-CE15ED818893}"/>
          </ac:spMkLst>
        </pc:spChg>
        <pc:spChg chg="mod">
          <ac:chgData name="Daniel Crispin" userId="a540685a-b759-4623-93f3-5ee9e3b7666d" providerId="ADAL" clId="{06C3CE5D-236B-49CF-89D8-9187B301B5BB}" dt="2024-06-16T10:12:21.251" v="1427" actId="403"/>
          <ac:spMkLst>
            <pc:docMk/>
            <pc:sldMk cId="626821710" sldId="267"/>
            <ac:spMk id="3" creationId="{C3EFD090-E8C9-10D7-B7E2-5500489D67A4}"/>
          </ac:spMkLst>
        </pc:spChg>
        <pc:spChg chg="add del">
          <ac:chgData name="Daniel Crispin" userId="a540685a-b759-4623-93f3-5ee9e3b7666d" providerId="ADAL" clId="{06C3CE5D-236B-49CF-89D8-9187B301B5BB}" dt="2024-06-16T09:01:38.900" v="913" actId="26606"/>
          <ac:spMkLst>
            <pc:docMk/>
            <pc:sldMk cId="626821710" sldId="267"/>
            <ac:spMk id="9" creationId="{561B1731-39D9-4145-8343-C209E1F09BC7}"/>
          </ac:spMkLst>
        </pc:spChg>
        <pc:spChg chg="add del">
          <ac:chgData name="Daniel Crispin" userId="a540685a-b759-4623-93f3-5ee9e3b7666d" providerId="ADAL" clId="{06C3CE5D-236B-49CF-89D8-9187B301B5BB}" dt="2024-06-16T09:01:40.731" v="915" actId="26606"/>
          <ac:spMkLst>
            <pc:docMk/>
            <pc:sldMk cId="626821710" sldId="267"/>
            <ac:spMk id="13" creationId="{D3ED8E66-E2AC-4CC9-ADE3-FA44E40291F8}"/>
          </ac:spMkLst>
        </pc:spChg>
        <pc:spChg chg="add">
          <ac:chgData name="Daniel Crispin" userId="a540685a-b759-4623-93f3-5ee9e3b7666d" providerId="ADAL" clId="{06C3CE5D-236B-49CF-89D8-9187B301B5BB}" dt="2024-06-16T09:01:40.751" v="916" actId="26606"/>
          <ac:spMkLst>
            <pc:docMk/>
            <pc:sldMk cId="626821710" sldId="267"/>
            <ac:spMk id="17" creationId="{561B1731-39D9-4145-8343-C209E1F09BC7}"/>
          </ac:spMkLst>
        </pc:spChg>
        <pc:picChg chg="add del">
          <ac:chgData name="Daniel Crispin" userId="a540685a-b759-4623-93f3-5ee9e3b7666d" providerId="ADAL" clId="{06C3CE5D-236B-49CF-89D8-9187B301B5BB}" dt="2024-06-16T09:01:38.900" v="913" actId="26606"/>
          <ac:picMkLst>
            <pc:docMk/>
            <pc:sldMk cId="626821710" sldId="267"/>
            <ac:picMk id="5" creationId="{A4A73CD1-F5C0-E877-0C8D-BF06AD2B31F5}"/>
          </ac:picMkLst>
        </pc:picChg>
        <pc:picChg chg="add del">
          <ac:chgData name="Daniel Crispin" userId="a540685a-b759-4623-93f3-5ee9e3b7666d" providerId="ADAL" clId="{06C3CE5D-236B-49CF-89D8-9187B301B5BB}" dt="2024-06-16T09:01:40.731" v="915" actId="26606"/>
          <ac:picMkLst>
            <pc:docMk/>
            <pc:sldMk cId="626821710" sldId="267"/>
            <ac:picMk id="15" creationId="{06B1C78C-A73A-5582-81CF-F824E145071D}"/>
          </ac:picMkLst>
        </pc:picChg>
        <pc:picChg chg="add">
          <ac:chgData name="Daniel Crispin" userId="a540685a-b759-4623-93f3-5ee9e3b7666d" providerId="ADAL" clId="{06C3CE5D-236B-49CF-89D8-9187B301B5BB}" dt="2024-06-16T09:01:40.751" v="916" actId="26606"/>
          <ac:picMkLst>
            <pc:docMk/>
            <pc:sldMk cId="626821710" sldId="267"/>
            <ac:picMk id="19" creationId="{A4A73CD1-F5C0-E877-0C8D-BF06AD2B31F5}"/>
          </ac:picMkLst>
        </pc:picChg>
        <pc:cxnChg chg="add del">
          <ac:chgData name="Daniel Crispin" userId="a540685a-b759-4623-93f3-5ee9e3b7666d" providerId="ADAL" clId="{06C3CE5D-236B-49CF-89D8-9187B301B5BB}" dt="2024-06-16T09:01:38.900" v="913" actId="26606"/>
          <ac:cxnSpMkLst>
            <pc:docMk/>
            <pc:sldMk cId="626821710" sldId="267"/>
            <ac:cxnSpMk id="11" creationId="{F0748755-DDBC-46D0-91EC-1212A8EE2B40}"/>
          </ac:cxnSpMkLst>
        </pc:cxnChg>
        <pc:cxnChg chg="add del">
          <ac:chgData name="Daniel Crispin" userId="a540685a-b759-4623-93f3-5ee9e3b7666d" providerId="ADAL" clId="{06C3CE5D-236B-49CF-89D8-9187B301B5BB}" dt="2024-06-16T09:01:40.731" v="915" actId="26606"/>
          <ac:cxnSpMkLst>
            <pc:docMk/>
            <pc:sldMk cId="626821710" sldId="267"/>
            <ac:cxnSpMk id="14" creationId="{99E4D94C-0C5B-41F3-A1CB-A1E215C6A19C}"/>
          </ac:cxnSpMkLst>
        </pc:cxnChg>
        <pc:cxnChg chg="add">
          <ac:chgData name="Daniel Crispin" userId="a540685a-b759-4623-93f3-5ee9e3b7666d" providerId="ADAL" clId="{06C3CE5D-236B-49CF-89D8-9187B301B5BB}" dt="2024-06-16T09:01:40.751" v="916" actId="26606"/>
          <ac:cxnSpMkLst>
            <pc:docMk/>
            <pc:sldMk cId="626821710" sldId="267"/>
            <ac:cxnSpMk id="18" creationId="{F0748755-DDBC-46D0-91EC-1212A8EE2B40}"/>
          </ac:cxnSpMkLst>
        </pc:cxnChg>
      </pc:sldChg>
      <pc:sldChg chg="addSp delSp modSp new mod modAnim">
        <pc:chgData name="Daniel Crispin" userId="a540685a-b759-4623-93f3-5ee9e3b7666d" providerId="ADAL" clId="{06C3CE5D-236B-49CF-89D8-9187B301B5BB}" dt="2024-06-16T09:17:50.085" v="934" actId="21"/>
        <pc:sldMkLst>
          <pc:docMk/>
          <pc:sldMk cId="1605035878" sldId="268"/>
        </pc:sldMkLst>
        <pc:spChg chg="del">
          <ac:chgData name="Daniel Crispin" userId="a540685a-b759-4623-93f3-5ee9e3b7666d" providerId="ADAL" clId="{06C3CE5D-236B-49CF-89D8-9187B301B5BB}" dt="2024-06-16T09:15:40.722" v="920" actId="478"/>
          <ac:spMkLst>
            <pc:docMk/>
            <pc:sldMk cId="1605035878" sldId="268"/>
            <ac:spMk id="2" creationId="{16A48178-A305-0F41-1E39-56846D7466D2}"/>
          </ac:spMkLst>
        </pc:spChg>
        <pc:spChg chg="del">
          <ac:chgData name="Daniel Crispin" userId="a540685a-b759-4623-93f3-5ee9e3b7666d" providerId="ADAL" clId="{06C3CE5D-236B-49CF-89D8-9187B301B5BB}" dt="2024-06-16T09:15:40.722" v="920" actId="478"/>
          <ac:spMkLst>
            <pc:docMk/>
            <pc:sldMk cId="1605035878" sldId="268"/>
            <ac:spMk id="3" creationId="{04A063DD-BDE2-6656-9052-383585481AEF}"/>
          </ac:spMkLst>
        </pc:spChg>
        <pc:spChg chg="add mod">
          <ac:chgData name="Daniel Crispin" userId="a540685a-b759-4623-93f3-5ee9e3b7666d" providerId="ADAL" clId="{06C3CE5D-236B-49CF-89D8-9187B301B5BB}" dt="2024-06-16T09:16:24.199" v="928" actId="1076"/>
          <ac:spMkLst>
            <pc:docMk/>
            <pc:sldMk cId="1605035878" sldId="268"/>
            <ac:spMk id="5" creationId="{A2BACBEC-44EF-F6A4-CB3D-59FC701FB2F0}"/>
          </ac:spMkLst>
        </pc:spChg>
        <pc:picChg chg="add mod">
          <ac:chgData name="Daniel Crispin" userId="a540685a-b759-4623-93f3-5ee9e3b7666d" providerId="ADAL" clId="{06C3CE5D-236B-49CF-89D8-9187B301B5BB}" dt="2024-06-16T09:16:11.609" v="926" actId="14100"/>
          <ac:picMkLst>
            <pc:docMk/>
            <pc:sldMk cId="1605035878" sldId="268"/>
            <ac:picMk id="4" creationId="{46305864-23BF-FC8C-3F33-C5736CBD10B0}"/>
          </ac:picMkLst>
        </pc:picChg>
        <pc:picChg chg="add del mod">
          <ac:chgData name="Daniel Crispin" userId="a540685a-b759-4623-93f3-5ee9e3b7666d" providerId="ADAL" clId="{06C3CE5D-236B-49CF-89D8-9187B301B5BB}" dt="2024-06-16T09:17:50.085" v="934" actId="21"/>
          <ac:picMkLst>
            <pc:docMk/>
            <pc:sldMk cId="1605035878" sldId="268"/>
            <ac:picMk id="7" creationId="{ADECC9CA-E5CF-1DB3-7BB7-7961C396F57D}"/>
          </ac:picMkLst>
        </pc:picChg>
      </pc:sldChg>
      <pc:sldChg chg="addSp modSp new mod">
        <pc:chgData name="Daniel Crispin" userId="a540685a-b759-4623-93f3-5ee9e3b7666d" providerId="ADAL" clId="{06C3CE5D-236B-49CF-89D8-9187B301B5BB}" dt="2024-06-16T09:18:10.361" v="940" actId="1076"/>
        <pc:sldMkLst>
          <pc:docMk/>
          <pc:sldMk cId="3603367008" sldId="269"/>
        </pc:sldMkLst>
        <pc:picChg chg="add mod">
          <ac:chgData name="Daniel Crispin" userId="a540685a-b759-4623-93f3-5ee9e3b7666d" providerId="ADAL" clId="{06C3CE5D-236B-49CF-89D8-9187B301B5BB}" dt="2024-06-16T09:18:10.361" v="940" actId="1076"/>
          <ac:picMkLst>
            <pc:docMk/>
            <pc:sldMk cId="3603367008" sldId="269"/>
            <ac:picMk id="7" creationId="{ADECC9CA-E5CF-1DB3-7BB7-7961C396F57D}"/>
          </ac:picMkLst>
        </pc:picChg>
      </pc:sldChg>
      <pc:sldChg chg="addSp delSp modSp new mod setBg modAnim modNotesTx">
        <pc:chgData name="Daniel Crispin" userId="a540685a-b759-4623-93f3-5ee9e3b7666d" providerId="ADAL" clId="{06C3CE5D-236B-49CF-89D8-9187B301B5BB}" dt="2024-06-16T09:50:35.995" v="1142" actId="20577"/>
        <pc:sldMkLst>
          <pc:docMk/>
          <pc:sldMk cId="2805907370" sldId="270"/>
        </pc:sldMkLst>
        <pc:spChg chg="mod">
          <ac:chgData name="Daniel Crispin" userId="a540685a-b759-4623-93f3-5ee9e3b7666d" providerId="ADAL" clId="{06C3CE5D-236B-49CF-89D8-9187B301B5BB}" dt="2024-06-16T09:46:10.418" v="1020" actId="207"/>
          <ac:spMkLst>
            <pc:docMk/>
            <pc:sldMk cId="2805907370" sldId="270"/>
            <ac:spMk id="2" creationId="{AF201720-7956-9054-38B7-1A1D074699AF}"/>
          </ac:spMkLst>
        </pc:spChg>
        <pc:spChg chg="del">
          <ac:chgData name="Daniel Crispin" userId="a540685a-b759-4623-93f3-5ee9e3b7666d" providerId="ADAL" clId="{06C3CE5D-236B-49CF-89D8-9187B301B5BB}" dt="2024-06-16T09:40:26.525" v="960"/>
          <ac:spMkLst>
            <pc:docMk/>
            <pc:sldMk cId="2805907370" sldId="270"/>
            <ac:spMk id="3" creationId="{ACEA194E-26B7-BCE7-47DF-BDB1EDC75B16}"/>
          </ac:spMkLst>
        </pc:spChg>
        <pc:picChg chg="add mod">
          <ac:chgData name="Daniel Crispin" userId="a540685a-b759-4623-93f3-5ee9e3b7666d" providerId="ADAL" clId="{06C3CE5D-236B-49CF-89D8-9187B301B5BB}" dt="2024-06-16T09:40:26.525" v="960"/>
          <ac:picMkLst>
            <pc:docMk/>
            <pc:sldMk cId="2805907370" sldId="270"/>
            <ac:picMk id="4" creationId="{4E69ACB0-2942-2DFA-39BE-545D28CC6A1D}"/>
          </ac:picMkLst>
        </pc:picChg>
      </pc:sldChg>
      <pc:sldChg chg="add del setBg">
        <pc:chgData name="Daniel Crispin" userId="a540685a-b759-4623-93f3-5ee9e3b7666d" providerId="ADAL" clId="{06C3CE5D-236B-49CF-89D8-9187B301B5BB}" dt="2024-06-16T09:44:56.397" v="997"/>
        <pc:sldMkLst>
          <pc:docMk/>
          <pc:sldMk cId="2470254152" sldId="271"/>
        </pc:sldMkLst>
      </pc:sldChg>
      <pc:sldChg chg="modSp add mod">
        <pc:chgData name="Daniel Crispin" userId="a540685a-b759-4623-93f3-5ee9e3b7666d" providerId="ADAL" clId="{06C3CE5D-236B-49CF-89D8-9187B301B5BB}" dt="2024-06-16T09:46:15.770" v="1021" actId="207"/>
        <pc:sldMkLst>
          <pc:docMk/>
          <pc:sldMk cId="2705144444" sldId="271"/>
        </pc:sldMkLst>
        <pc:spChg chg="mod">
          <ac:chgData name="Daniel Crispin" userId="a540685a-b759-4623-93f3-5ee9e3b7666d" providerId="ADAL" clId="{06C3CE5D-236B-49CF-89D8-9187B301B5BB}" dt="2024-06-16T09:46:15.770" v="1021" actId="207"/>
          <ac:spMkLst>
            <pc:docMk/>
            <pc:sldMk cId="2705144444" sldId="271"/>
            <ac:spMk id="2" creationId="{AF201720-7956-9054-38B7-1A1D074699AF}"/>
          </ac:spMkLst>
        </pc:spChg>
      </pc:sldChg>
      <pc:sldChg chg="add del">
        <pc:chgData name="Daniel Crispin" userId="a540685a-b759-4623-93f3-5ee9e3b7666d" providerId="ADAL" clId="{06C3CE5D-236B-49CF-89D8-9187B301B5BB}" dt="2024-06-16T09:40:36.919" v="961" actId="47"/>
        <pc:sldMkLst>
          <pc:docMk/>
          <pc:sldMk cId="2920938934" sldId="271"/>
        </pc:sldMkLst>
      </pc:sldChg>
      <pc:sldChg chg="modSp add mod">
        <pc:chgData name="Daniel Crispin" userId="a540685a-b759-4623-93f3-5ee9e3b7666d" providerId="ADAL" clId="{06C3CE5D-236B-49CF-89D8-9187B301B5BB}" dt="2024-06-16T09:47:08.801" v="1034" actId="207"/>
        <pc:sldMkLst>
          <pc:docMk/>
          <pc:sldMk cId="903031684" sldId="272"/>
        </pc:sldMkLst>
        <pc:spChg chg="mod">
          <ac:chgData name="Daniel Crispin" userId="a540685a-b759-4623-93f3-5ee9e3b7666d" providerId="ADAL" clId="{06C3CE5D-236B-49CF-89D8-9187B301B5BB}" dt="2024-06-16T09:47:08.801" v="1034" actId="207"/>
          <ac:spMkLst>
            <pc:docMk/>
            <pc:sldMk cId="903031684" sldId="272"/>
            <ac:spMk id="2" creationId="{AF201720-7956-9054-38B7-1A1D074699AF}"/>
          </ac:spMkLst>
        </pc:spChg>
      </pc:sldChg>
      <pc:sldChg chg="add del setBg">
        <pc:chgData name="Daniel Crispin" userId="a540685a-b759-4623-93f3-5ee9e3b7666d" providerId="ADAL" clId="{06C3CE5D-236B-49CF-89D8-9187B301B5BB}" dt="2024-06-16T09:44:55.103" v="996"/>
        <pc:sldMkLst>
          <pc:docMk/>
          <pc:sldMk cId="953964178" sldId="272"/>
        </pc:sldMkLst>
      </pc:sldChg>
      <pc:sldChg chg="add del">
        <pc:chgData name="Daniel Crispin" userId="a540685a-b759-4623-93f3-5ee9e3b7666d" providerId="ADAL" clId="{06C3CE5D-236B-49CF-89D8-9187B301B5BB}" dt="2024-06-16T09:40:36.919" v="961" actId="47"/>
        <pc:sldMkLst>
          <pc:docMk/>
          <pc:sldMk cId="3795209197" sldId="272"/>
        </pc:sldMkLst>
      </pc:sldChg>
      <pc:sldChg chg="add del">
        <pc:chgData name="Daniel Crispin" userId="a540685a-b759-4623-93f3-5ee9e3b7666d" providerId="ADAL" clId="{06C3CE5D-236B-49CF-89D8-9187B301B5BB}" dt="2024-06-16T09:40:36.919" v="961" actId="47"/>
        <pc:sldMkLst>
          <pc:docMk/>
          <pc:sldMk cId="426111898" sldId="273"/>
        </pc:sldMkLst>
      </pc:sldChg>
      <pc:sldChg chg="modSp add mod">
        <pc:chgData name="Daniel Crispin" userId="a540685a-b759-4623-93f3-5ee9e3b7666d" providerId="ADAL" clId="{06C3CE5D-236B-49CF-89D8-9187B301B5BB}" dt="2024-06-16T10:13:34.566" v="1430" actId="20577"/>
        <pc:sldMkLst>
          <pc:docMk/>
          <pc:sldMk cId="3409771903" sldId="273"/>
        </pc:sldMkLst>
        <pc:spChg chg="mod">
          <ac:chgData name="Daniel Crispin" userId="a540685a-b759-4623-93f3-5ee9e3b7666d" providerId="ADAL" clId="{06C3CE5D-236B-49CF-89D8-9187B301B5BB}" dt="2024-06-16T10:13:34.566" v="1430" actId="20577"/>
          <ac:spMkLst>
            <pc:docMk/>
            <pc:sldMk cId="3409771903" sldId="273"/>
            <ac:spMk id="2" creationId="{AF201720-7956-9054-38B7-1A1D074699AF}"/>
          </ac:spMkLst>
        </pc:spChg>
      </pc:sldChg>
      <pc:sldChg chg="modSp add mod">
        <pc:chgData name="Daniel Crispin" userId="a540685a-b759-4623-93f3-5ee9e3b7666d" providerId="ADAL" clId="{06C3CE5D-236B-49CF-89D8-9187B301B5BB}" dt="2024-06-16T09:49:06.535" v="1057"/>
        <pc:sldMkLst>
          <pc:docMk/>
          <pc:sldMk cId="632384932" sldId="274"/>
        </pc:sldMkLst>
        <pc:spChg chg="mod">
          <ac:chgData name="Daniel Crispin" userId="a540685a-b759-4623-93f3-5ee9e3b7666d" providerId="ADAL" clId="{06C3CE5D-236B-49CF-89D8-9187B301B5BB}" dt="2024-06-16T09:49:06.535" v="1057"/>
          <ac:spMkLst>
            <pc:docMk/>
            <pc:sldMk cId="632384932" sldId="274"/>
            <ac:spMk id="2" creationId="{AF201720-7956-9054-38B7-1A1D074699AF}"/>
          </ac:spMkLst>
        </pc:spChg>
      </pc:sldChg>
      <pc:sldChg chg="add del">
        <pc:chgData name="Daniel Crispin" userId="a540685a-b759-4623-93f3-5ee9e3b7666d" providerId="ADAL" clId="{06C3CE5D-236B-49CF-89D8-9187B301B5BB}" dt="2024-06-16T09:40:36.919" v="961" actId="47"/>
        <pc:sldMkLst>
          <pc:docMk/>
          <pc:sldMk cId="3035374630" sldId="274"/>
        </pc:sldMkLst>
      </pc:sldChg>
      <pc:sldChg chg="modSp add mod">
        <pc:chgData name="Daniel Crispin" userId="a540685a-b759-4623-93f3-5ee9e3b7666d" providerId="ADAL" clId="{06C3CE5D-236B-49CF-89D8-9187B301B5BB}" dt="2024-06-16T09:50:21.270" v="1128" actId="20577"/>
        <pc:sldMkLst>
          <pc:docMk/>
          <pc:sldMk cId="4050350057" sldId="275"/>
        </pc:sldMkLst>
        <pc:spChg chg="mod">
          <ac:chgData name="Daniel Crispin" userId="a540685a-b759-4623-93f3-5ee9e3b7666d" providerId="ADAL" clId="{06C3CE5D-236B-49CF-89D8-9187B301B5BB}" dt="2024-06-16T09:50:21.270" v="1128" actId="20577"/>
          <ac:spMkLst>
            <pc:docMk/>
            <pc:sldMk cId="4050350057" sldId="275"/>
            <ac:spMk id="2" creationId="{AF201720-7956-9054-38B7-1A1D074699AF}"/>
          </ac:spMkLst>
        </pc:spChg>
      </pc:sldChg>
      <pc:sldChg chg="addSp delSp modSp new mod setBg addAnim">
        <pc:chgData name="Daniel Crispin" userId="a540685a-b759-4623-93f3-5ee9e3b7666d" providerId="ADAL" clId="{06C3CE5D-236B-49CF-89D8-9187B301B5BB}" dt="2024-06-16T10:03:27.274" v="1265" actId="27636"/>
        <pc:sldMkLst>
          <pc:docMk/>
          <pc:sldMk cId="1480314277" sldId="276"/>
        </pc:sldMkLst>
        <pc:spChg chg="mod">
          <ac:chgData name="Daniel Crispin" userId="a540685a-b759-4623-93f3-5ee9e3b7666d" providerId="ADAL" clId="{06C3CE5D-236B-49CF-89D8-9187B301B5BB}" dt="2024-06-16T10:03:27.274" v="1265" actId="27636"/>
          <ac:spMkLst>
            <pc:docMk/>
            <pc:sldMk cId="1480314277" sldId="276"/>
            <ac:spMk id="2" creationId="{F92BFCB3-98F6-FAC4-C9EE-8ECE4702FA7C}"/>
          </ac:spMkLst>
        </pc:spChg>
        <pc:spChg chg="del">
          <ac:chgData name="Daniel Crispin" userId="a540685a-b759-4623-93f3-5ee9e3b7666d" providerId="ADAL" clId="{06C3CE5D-236B-49CF-89D8-9187B301B5BB}" dt="2024-06-16T09:57:09.234" v="1147" actId="478"/>
          <ac:spMkLst>
            <pc:docMk/>
            <pc:sldMk cId="1480314277" sldId="276"/>
            <ac:spMk id="3" creationId="{F329F261-8EA4-ED89-BE1A-3D726C59A764}"/>
          </ac:spMkLst>
        </pc:spChg>
        <pc:spChg chg="add">
          <ac:chgData name="Daniel Crispin" userId="a540685a-b759-4623-93f3-5ee9e3b7666d" providerId="ADAL" clId="{06C3CE5D-236B-49CF-89D8-9187B301B5BB}" dt="2024-06-16T09:58:06.728" v="1179" actId="26606"/>
          <ac:spMkLst>
            <pc:docMk/>
            <pc:sldMk cId="1480314277" sldId="276"/>
            <ac:spMk id="10" creationId="{41D7B59F-C43F-435D-A754-00854140FD6E}"/>
          </ac:spMkLst>
        </pc:spChg>
        <pc:spChg chg="add">
          <ac:chgData name="Daniel Crispin" userId="a540685a-b759-4623-93f3-5ee9e3b7666d" providerId="ADAL" clId="{06C3CE5D-236B-49CF-89D8-9187B301B5BB}" dt="2024-06-16T09:58:06.728" v="1179" actId="26606"/>
          <ac:spMkLst>
            <pc:docMk/>
            <pc:sldMk cId="1480314277" sldId="276"/>
            <ac:spMk id="12" creationId="{7EEAEB7F-657B-DEB0-ADDC-03CAE43EFA24}"/>
          </ac:spMkLst>
        </pc:spChg>
        <pc:spChg chg="add">
          <ac:chgData name="Daniel Crispin" userId="a540685a-b759-4623-93f3-5ee9e3b7666d" providerId="ADAL" clId="{06C3CE5D-236B-49CF-89D8-9187B301B5BB}" dt="2024-06-16T09:58:06.728" v="1179" actId="26606"/>
          <ac:spMkLst>
            <pc:docMk/>
            <pc:sldMk cId="1480314277" sldId="276"/>
            <ac:spMk id="14" creationId="{FC542542-348B-FB37-590A-1A0C034F4ED6}"/>
          </ac:spMkLst>
        </pc:spChg>
        <pc:picChg chg="add">
          <ac:chgData name="Daniel Crispin" userId="a540685a-b759-4623-93f3-5ee9e3b7666d" providerId="ADAL" clId="{06C3CE5D-236B-49CF-89D8-9187B301B5BB}" dt="2024-06-16T09:58:06.728" v="1179" actId="26606"/>
          <ac:picMkLst>
            <pc:docMk/>
            <pc:sldMk cId="1480314277" sldId="276"/>
            <ac:picMk id="4" creationId="{4517F27B-8618-FADF-9B1A-D169836AA944}"/>
          </ac:picMkLst>
        </pc:picChg>
        <pc:cxnChg chg="add">
          <ac:chgData name="Daniel Crispin" userId="a540685a-b759-4623-93f3-5ee9e3b7666d" providerId="ADAL" clId="{06C3CE5D-236B-49CF-89D8-9187B301B5BB}" dt="2024-06-16T09:58:06.728" v="1179" actId="26606"/>
          <ac:cxnSpMkLst>
            <pc:docMk/>
            <pc:sldMk cId="1480314277" sldId="276"/>
            <ac:cxnSpMk id="8" creationId="{D8689CE0-64D2-447C-9C1F-872D111D8AC3}"/>
          </ac:cxnSpMkLst>
        </pc:cxnChg>
        <pc:cxnChg chg="add">
          <ac:chgData name="Daniel Crispin" userId="a540685a-b759-4623-93f3-5ee9e3b7666d" providerId="ADAL" clId="{06C3CE5D-236B-49CF-89D8-9187B301B5BB}" dt="2024-06-16T09:58:06.728" v="1179" actId="26606"/>
          <ac:cxnSpMkLst>
            <pc:docMk/>
            <pc:sldMk cId="1480314277" sldId="276"/>
            <ac:cxnSpMk id="16" creationId="{B0AA360F-DECB-4836-8FB6-22C4BC3FB02D}"/>
          </ac:cxnSpMkLst>
        </pc:cxnChg>
      </pc:sldChg>
      <pc:sldChg chg="add ord">
        <pc:chgData name="Daniel Crispin" userId="a540685a-b759-4623-93f3-5ee9e3b7666d" providerId="ADAL" clId="{06C3CE5D-236B-49CF-89D8-9187B301B5BB}" dt="2024-06-16T10:05:54.522" v="1276"/>
        <pc:sldMkLst>
          <pc:docMk/>
          <pc:sldMk cId="346426661" sldId="277"/>
        </pc:sldMkLst>
      </pc:sldChg>
    </pc:docChg>
  </pc:docChgLst>
  <pc:docChgLst>
    <pc:chgData name="Daniel Crispin" userId="a540685a-b759-4623-93f3-5ee9e3b7666d" providerId="ADAL" clId="{1B9CA205-9D0D-4573-8263-B84014543465}"/>
    <pc:docChg chg="custSel delSld modSld">
      <pc:chgData name="Daniel Crispin" userId="a540685a-b759-4623-93f3-5ee9e3b7666d" providerId="ADAL" clId="{1B9CA205-9D0D-4573-8263-B84014543465}" dt="2024-06-25T03:57:51.099" v="23" actId="478"/>
      <pc:docMkLst>
        <pc:docMk/>
      </pc:docMkLst>
      <pc:sldChg chg="del">
        <pc:chgData name="Daniel Crispin" userId="a540685a-b759-4623-93f3-5ee9e3b7666d" providerId="ADAL" clId="{1B9CA205-9D0D-4573-8263-B84014543465}" dt="2024-06-25T03:56:04.543" v="0" actId="47"/>
        <pc:sldMkLst>
          <pc:docMk/>
          <pc:sldMk cId="1369581858" sldId="256"/>
        </pc:sldMkLst>
      </pc:sldChg>
      <pc:sldChg chg="delSp mod">
        <pc:chgData name="Daniel Crispin" userId="a540685a-b759-4623-93f3-5ee9e3b7666d" providerId="ADAL" clId="{1B9CA205-9D0D-4573-8263-B84014543465}" dt="2024-06-25T03:57:27.452" v="15" actId="478"/>
        <pc:sldMkLst>
          <pc:docMk/>
          <pc:sldMk cId="2043245358" sldId="257"/>
        </pc:sldMkLst>
        <pc:picChg chg="del">
          <ac:chgData name="Daniel Crispin" userId="a540685a-b759-4623-93f3-5ee9e3b7666d" providerId="ADAL" clId="{1B9CA205-9D0D-4573-8263-B84014543465}" dt="2024-06-25T03:57:27.452" v="15" actId="478"/>
          <ac:picMkLst>
            <pc:docMk/>
            <pc:sldMk cId="2043245358" sldId="257"/>
            <ac:picMk id="5" creationId="{2F845012-16A3-5CC2-5BBC-B59860674FD4}"/>
          </ac:picMkLst>
        </pc:picChg>
      </pc:sldChg>
      <pc:sldChg chg="delSp mod">
        <pc:chgData name="Daniel Crispin" userId="a540685a-b759-4623-93f3-5ee9e3b7666d" providerId="ADAL" clId="{1B9CA205-9D0D-4573-8263-B84014543465}" dt="2024-06-25T03:57:24.257" v="14" actId="478"/>
        <pc:sldMkLst>
          <pc:docMk/>
          <pc:sldMk cId="2009331341" sldId="258"/>
        </pc:sldMkLst>
        <pc:picChg chg="del">
          <ac:chgData name="Daniel Crispin" userId="a540685a-b759-4623-93f3-5ee9e3b7666d" providerId="ADAL" clId="{1B9CA205-9D0D-4573-8263-B84014543465}" dt="2024-06-25T03:57:24.257" v="14" actId="478"/>
          <ac:picMkLst>
            <pc:docMk/>
            <pc:sldMk cId="2009331341" sldId="258"/>
            <ac:picMk id="5" creationId="{14C7B3AA-BC06-6C18-8C09-C844F70F020D}"/>
          </ac:picMkLst>
        </pc:picChg>
      </pc:sldChg>
      <pc:sldChg chg="delSp mod">
        <pc:chgData name="Daniel Crispin" userId="a540685a-b759-4623-93f3-5ee9e3b7666d" providerId="ADAL" clId="{1B9CA205-9D0D-4573-8263-B84014543465}" dt="2024-06-25T03:57:30.054" v="16" actId="478"/>
        <pc:sldMkLst>
          <pc:docMk/>
          <pc:sldMk cId="939602798" sldId="259"/>
        </pc:sldMkLst>
        <pc:picChg chg="del">
          <ac:chgData name="Daniel Crispin" userId="a540685a-b759-4623-93f3-5ee9e3b7666d" providerId="ADAL" clId="{1B9CA205-9D0D-4573-8263-B84014543465}" dt="2024-06-25T03:57:30.054" v="16" actId="478"/>
          <ac:picMkLst>
            <pc:docMk/>
            <pc:sldMk cId="939602798" sldId="259"/>
            <ac:picMk id="5" creationId="{C8E07B00-FAF5-119E-964F-C1941A53C930}"/>
          </ac:picMkLst>
        </pc:picChg>
      </pc:sldChg>
      <pc:sldChg chg="del">
        <pc:chgData name="Daniel Crispin" userId="a540685a-b759-4623-93f3-5ee9e3b7666d" providerId="ADAL" clId="{1B9CA205-9D0D-4573-8263-B84014543465}" dt="2024-06-25T03:56:45.809" v="8" actId="47"/>
        <pc:sldMkLst>
          <pc:docMk/>
          <pc:sldMk cId="24553230" sldId="262"/>
        </pc:sldMkLst>
      </pc:sldChg>
      <pc:sldChg chg="delSp mod">
        <pc:chgData name="Daniel Crispin" userId="a540685a-b759-4623-93f3-5ee9e3b7666d" providerId="ADAL" clId="{1B9CA205-9D0D-4573-8263-B84014543465}" dt="2024-06-25T03:57:33.656" v="17" actId="478"/>
        <pc:sldMkLst>
          <pc:docMk/>
          <pc:sldMk cId="2088431115" sldId="263"/>
        </pc:sldMkLst>
        <pc:picChg chg="del">
          <ac:chgData name="Daniel Crispin" userId="a540685a-b759-4623-93f3-5ee9e3b7666d" providerId="ADAL" clId="{1B9CA205-9D0D-4573-8263-B84014543465}" dt="2024-06-25T03:57:33.656" v="17" actId="478"/>
          <ac:picMkLst>
            <pc:docMk/>
            <pc:sldMk cId="2088431115" sldId="263"/>
            <ac:picMk id="5" creationId="{4454449D-8B1E-4212-12C7-7C831CC553FB}"/>
          </ac:picMkLst>
        </pc:picChg>
      </pc:sldChg>
      <pc:sldChg chg="delSp modAnim">
        <pc:chgData name="Daniel Crispin" userId="a540685a-b759-4623-93f3-5ee9e3b7666d" providerId="ADAL" clId="{1B9CA205-9D0D-4573-8263-B84014543465}" dt="2024-06-25T03:57:51.099" v="23" actId="478"/>
        <pc:sldMkLst>
          <pc:docMk/>
          <pc:sldMk cId="445481359" sldId="264"/>
        </pc:sldMkLst>
        <pc:picChg chg="del">
          <ac:chgData name="Daniel Crispin" userId="a540685a-b759-4623-93f3-5ee9e3b7666d" providerId="ADAL" clId="{1B9CA205-9D0D-4573-8263-B84014543465}" dt="2024-06-25T03:57:49.629" v="22" actId="478"/>
          <ac:picMkLst>
            <pc:docMk/>
            <pc:sldMk cId="445481359" sldId="264"/>
            <ac:picMk id="11" creationId="{00D5BFBA-3F24-720D-5936-8C696F90F6DF}"/>
          </ac:picMkLst>
        </pc:picChg>
        <pc:picChg chg="del">
          <ac:chgData name="Daniel Crispin" userId="a540685a-b759-4623-93f3-5ee9e3b7666d" providerId="ADAL" clId="{1B9CA205-9D0D-4573-8263-B84014543465}" dt="2024-06-25T03:57:51.099" v="23" actId="478"/>
          <ac:picMkLst>
            <pc:docMk/>
            <pc:sldMk cId="445481359" sldId="264"/>
            <ac:picMk id="12" creationId="{B9319E30-6CE2-82C9-89AA-8BF02094E056}"/>
          </ac:picMkLst>
        </pc:picChg>
        <pc:picChg chg="del">
          <ac:chgData name="Daniel Crispin" userId="a540685a-b759-4623-93f3-5ee9e3b7666d" providerId="ADAL" clId="{1B9CA205-9D0D-4573-8263-B84014543465}" dt="2024-06-25T03:57:39.408" v="18" actId="478"/>
          <ac:picMkLst>
            <pc:docMk/>
            <pc:sldMk cId="445481359" sldId="264"/>
            <ac:picMk id="2052" creationId="{1D801AE6-8B32-BFE3-9F45-26B7FBD831A4}"/>
          </ac:picMkLst>
        </pc:picChg>
        <pc:picChg chg="del">
          <ac:chgData name="Daniel Crispin" userId="a540685a-b759-4623-93f3-5ee9e3b7666d" providerId="ADAL" clId="{1B9CA205-9D0D-4573-8263-B84014543465}" dt="2024-06-25T03:57:48.201" v="21" actId="478"/>
          <ac:picMkLst>
            <pc:docMk/>
            <pc:sldMk cId="445481359" sldId="264"/>
            <ac:picMk id="2054" creationId="{622A13CF-62DB-0D59-DDDE-C224EF5C1FF0}"/>
          </ac:picMkLst>
        </pc:picChg>
        <pc:picChg chg="del">
          <ac:chgData name="Daniel Crispin" userId="a540685a-b759-4623-93f3-5ee9e3b7666d" providerId="ADAL" clId="{1B9CA205-9D0D-4573-8263-B84014543465}" dt="2024-06-25T03:57:44.476" v="19" actId="478"/>
          <ac:picMkLst>
            <pc:docMk/>
            <pc:sldMk cId="445481359" sldId="264"/>
            <ac:picMk id="2058" creationId="{B9A0353A-AD1D-FDC7-A758-CB5FACA2E20F}"/>
          </ac:picMkLst>
        </pc:picChg>
        <pc:picChg chg="del">
          <ac:chgData name="Daniel Crispin" userId="a540685a-b759-4623-93f3-5ee9e3b7666d" providerId="ADAL" clId="{1B9CA205-9D0D-4573-8263-B84014543465}" dt="2024-06-25T03:57:46.028" v="20" actId="478"/>
          <ac:picMkLst>
            <pc:docMk/>
            <pc:sldMk cId="445481359" sldId="264"/>
            <ac:picMk id="2064" creationId="{F7B97723-0708-4847-D112-5398A06AE1E8}"/>
          </ac:picMkLst>
        </pc:picChg>
      </pc:sldChg>
      <pc:sldChg chg="delSp mod">
        <pc:chgData name="Daniel Crispin" userId="a540685a-b759-4623-93f3-5ee9e3b7666d" providerId="ADAL" clId="{1B9CA205-9D0D-4573-8263-B84014543465}" dt="2024-06-25T03:56:59.266" v="11" actId="478"/>
        <pc:sldMkLst>
          <pc:docMk/>
          <pc:sldMk cId="3460183787" sldId="266"/>
        </pc:sldMkLst>
        <pc:picChg chg="del">
          <ac:chgData name="Daniel Crispin" userId="a540685a-b759-4623-93f3-5ee9e3b7666d" providerId="ADAL" clId="{1B9CA205-9D0D-4573-8263-B84014543465}" dt="2024-06-25T03:56:59.266" v="11" actId="478"/>
          <ac:picMkLst>
            <pc:docMk/>
            <pc:sldMk cId="3460183787" sldId="266"/>
            <ac:picMk id="5" creationId="{19D994E5-7373-A155-125E-ADED61CC6982}"/>
          </ac:picMkLst>
        </pc:picChg>
      </pc:sldChg>
      <pc:sldChg chg="delSp mod">
        <pc:chgData name="Daniel Crispin" userId="a540685a-b759-4623-93f3-5ee9e3b7666d" providerId="ADAL" clId="{1B9CA205-9D0D-4573-8263-B84014543465}" dt="2024-06-25T03:57:03.525" v="12" actId="478"/>
        <pc:sldMkLst>
          <pc:docMk/>
          <pc:sldMk cId="626821710" sldId="267"/>
        </pc:sldMkLst>
        <pc:picChg chg="del">
          <ac:chgData name="Daniel Crispin" userId="a540685a-b759-4623-93f3-5ee9e3b7666d" providerId="ADAL" clId="{1B9CA205-9D0D-4573-8263-B84014543465}" dt="2024-06-25T03:57:03.525" v="12" actId="478"/>
          <ac:picMkLst>
            <pc:docMk/>
            <pc:sldMk cId="626821710" sldId="267"/>
            <ac:picMk id="19" creationId="{A4A73CD1-F5C0-E877-0C8D-BF06AD2B31F5}"/>
          </ac:picMkLst>
        </pc:picChg>
      </pc:sldChg>
      <pc:sldChg chg="del">
        <pc:chgData name="Daniel Crispin" userId="a540685a-b759-4623-93f3-5ee9e3b7666d" providerId="ADAL" clId="{1B9CA205-9D0D-4573-8263-B84014543465}" dt="2024-06-25T03:56:14.161" v="1" actId="47"/>
        <pc:sldMkLst>
          <pc:docMk/>
          <pc:sldMk cId="1605035878" sldId="268"/>
        </pc:sldMkLst>
      </pc:sldChg>
      <pc:sldChg chg="del">
        <pc:chgData name="Daniel Crispin" userId="a540685a-b759-4623-93f3-5ee9e3b7666d" providerId="ADAL" clId="{1B9CA205-9D0D-4573-8263-B84014543465}" dt="2024-06-25T03:56:16.971" v="2" actId="47"/>
        <pc:sldMkLst>
          <pc:docMk/>
          <pc:sldMk cId="2805907370" sldId="270"/>
        </pc:sldMkLst>
      </pc:sldChg>
      <pc:sldChg chg="del">
        <pc:chgData name="Daniel Crispin" userId="a540685a-b759-4623-93f3-5ee9e3b7666d" providerId="ADAL" clId="{1B9CA205-9D0D-4573-8263-B84014543465}" dt="2024-06-25T03:56:22.546" v="7" actId="47"/>
        <pc:sldMkLst>
          <pc:docMk/>
          <pc:sldMk cId="2705144444" sldId="271"/>
        </pc:sldMkLst>
      </pc:sldChg>
      <pc:sldChg chg="del">
        <pc:chgData name="Daniel Crispin" userId="a540685a-b759-4623-93f3-5ee9e3b7666d" providerId="ADAL" clId="{1B9CA205-9D0D-4573-8263-B84014543465}" dt="2024-06-25T03:56:21.517" v="6" actId="47"/>
        <pc:sldMkLst>
          <pc:docMk/>
          <pc:sldMk cId="903031684" sldId="272"/>
        </pc:sldMkLst>
      </pc:sldChg>
      <pc:sldChg chg="del">
        <pc:chgData name="Daniel Crispin" userId="a540685a-b759-4623-93f3-5ee9e3b7666d" providerId="ADAL" clId="{1B9CA205-9D0D-4573-8263-B84014543465}" dt="2024-06-25T03:56:20.847" v="5" actId="47"/>
        <pc:sldMkLst>
          <pc:docMk/>
          <pc:sldMk cId="3409771903" sldId="273"/>
        </pc:sldMkLst>
      </pc:sldChg>
      <pc:sldChg chg="del">
        <pc:chgData name="Daniel Crispin" userId="a540685a-b759-4623-93f3-5ee9e3b7666d" providerId="ADAL" clId="{1B9CA205-9D0D-4573-8263-B84014543465}" dt="2024-06-25T03:56:20.247" v="4" actId="47"/>
        <pc:sldMkLst>
          <pc:docMk/>
          <pc:sldMk cId="632384932" sldId="274"/>
        </pc:sldMkLst>
      </pc:sldChg>
      <pc:sldChg chg="del">
        <pc:chgData name="Daniel Crispin" userId="a540685a-b759-4623-93f3-5ee9e3b7666d" providerId="ADAL" clId="{1B9CA205-9D0D-4573-8263-B84014543465}" dt="2024-06-25T03:56:19.552" v="3" actId="47"/>
        <pc:sldMkLst>
          <pc:docMk/>
          <pc:sldMk cId="4050350057" sldId="275"/>
        </pc:sldMkLst>
      </pc:sldChg>
      <pc:sldChg chg="delSp mod">
        <pc:chgData name="Daniel Crispin" userId="a540685a-b759-4623-93f3-5ee9e3b7666d" providerId="ADAL" clId="{1B9CA205-9D0D-4573-8263-B84014543465}" dt="2024-06-25T03:57:06.297" v="13" actId="478"/>
        <pc:sldMkLst>
          <pc:docMk/>
          <pc:sldMk cId="1480314277" sldId="276"/>
        </pc:sldMkLst>
        <pc:picChg chg="del">
          <ac:chgData name="Daniel Crispin" userId="a540685a-b759-4623-93f3-5ee9e3b7666d" providerId="ADAL" clId="{1B9CA205-9D0D-4573-8263-B84014543465}" dt="2024-06-25T03:57:06.297" v="13" actId="478"/>
          <ac:picMkLst>
            <pc:docMk/>
            <pc:sldMk cId="1480314277" sldId="276"/>
            <ac:picMk id="4" creationId="{4517F27B-8618-FADF-9B1A-D169836AA944}"/>
          </ac:picMkLst>
        </pc:picChg>
      </pc:sldChg>
      <pc:sldChg chg="delSp del mod">
        <pc:chgData name="Daniel Crispin" userId="a540685a-b759-4623-93f3-5ee9e3b7666d" providerId="ADAL" clId="{1B9CA205-9D0D-4573-8263-B84014543465}" dt="2024-06-25T03:56:53.625" v="10" actId="47"/>
        <pc:sldMkLst>
          <pc:docMk/>
          <pc:sldMk cId="346426661" sldId="277"/>
        </pc:sldMkLst>
        <pc:picChg chg="del">
          <ac:chgData name="Daniel Crispin" userId="a540685a-b759-4623-93f3-5ee9e3b7666d" providerId="ADAL" clId="{1B9CA205-9D0D-4573-8263-B84014543465}" dt="2024-06-25T03:56:49.609" v="9" actId="478"/>
          <ac:picMkLst>
            <pc:docMk/>
            <pc:sldMk cId="346426661" sldId="277"/>
            <ac:picMk id="1080" creationId="{6FE0DD16-C8EB-9D59-4102-302F36F25A4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EF729-8B5C-4F1E-ACDF-DCC58CA73003}" type="datetimeFigureOut">
              <a:rPr lang="en-AU" smtClean="0"/>
              <a:t>25/06/2024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03E68-2F5A-4A19-AB90-6E2DCFF030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059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03E68-2F5A-4A19-AB90-6E2DCFF0307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5571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03E68-2F5A-4A19-AB90-6E2DCFF0307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481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0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5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62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7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4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4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1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4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22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B168A7-66FE-4359-9866-CBB841A7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BF383-C5C5-DA55-4142-562C72D2B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204" y="1091868"/>
            <a:ext cx="3785596" cy="2042160"/>
          </a:xfrm>
        </p:spPr>
        <p:txBody>
          <a:bodyPr>
            <a:normAutofit/>
          </a:bodyPr>
          <a:lstStyle/>
          <a:p>
            <a:r>
              <a:rPr lang="en-AU" sz="4000" b="0" i="0">
                <a:effectLst/>
                <a:latin typeface="Söhne"/>
              </a:rPr>
              <a:t>What is STEM?</a:t>
            </a:r>
            <a:endParaRPr lang="en-AU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344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CFC1F-6286-D3FD-E8EA-FB6C16B1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79" y="2194560"/>
            <a:ext cx="5240019" cy="396770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sz="2800" b="0" i="0" dirty="0">
                <a:effectLst/>
                <a:latin typeface="Söhne"/>
              </a:rPr>
              <a:t>STEM stands for Science, Technology, Engineering, and Mathematics.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800" b="0" i="0" dirty="0">
                <a:effectLst/>
                <a:latin typeface="Söhne"/>
              </a:rPr>
              <a:t>These fields play a critical role in shaping the world around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800" b="0" i="0" dirty="0">
                <a:effectLst/>
                <a:latin typeface="Söhne"/>
              </a:rPr>
              <a:t>STEM encourages curiosity, critical thinking, problem-solving, and innovation.</a:t>
            </a:r>
          </a:p>
          <a:p>
            <a:endParaRPr lang="en-AU" sz="1700" dirty="0"/>
          </a:p>
        </p:txBody>
      </p:sp>
    </p:spTree>
    <p:extLst>
      <p:ext uri="{BB962C8B-B14F-4D97-AF65-F5344CB8AC3E}">
        <p14:creationId xmlns:p14="http://schemas.microsoft.com/office/powerpoint/2010/main" val="2043245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DC9FE-5107-5366-BE54-AE7A759C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7BF6E-4760-BD9F-123F-CCF72D793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 descr="A diagram of a design thinking&#10;&#10;Description automatically generated">
            <a:extLst>
              <a:ext uri="{FF2B5EF4-FFF2-40B4-BE49-F238E27FC236}">
                <a16:creationId xmlns:a16="http://schemas.microsoft.com/office/drawing/2014/main" id="{ADECC9CA-E5CF-1DB3-7BB7-7961C396F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947" y="145146"/>
            <a:ext cx="6494106" cy="656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6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B168A7-66FE-4359-9866-CBB841A7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78981-0764-B5FE-23AD-65982799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204" y="1091868"/>
            <a:ext cx="3785596" cy="2042160"/>
          </a:xfrm>
        </p:spPr>
        <p:txBody>
          <a:bodyPr>
            <a:normAutofit/>
          </a:bodyPr>
          <a:lstStyle/>
          <a:p>
            <a:r>
              <a:rPr lang="en-AU" sz="4000" b="0" i="0">
                <a:effectLst/>
                <a:latin typeface="Söhne"/>
              </a:rPr>
              <a:t>What Skills Will I Develop?</a:t>
            </a:r>
            <a:endParaRPr lang="en-AU" sz="4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344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A60A-AEC7-66AA-E3F0-640D076E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2204722"/>
            <a:ext cx="5433059" cy="45516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effectLst/>
                <a:latin typeface="Söhne"/>
              </a:rPr>
              <a:t>STEM education cultivates a wide range of valuable skills: Critical thinking: Analysing problems and developing logical solutions.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Problem-solving</a:t>
            </a:r>
            <a:r>
              <a:rPr lang="en-AU" sz="1600" b="0" i="0" dirty="0">
                <a:effectLst/>
                <a:latin typeface="Söhne"/>
              </a:rPr>
              <a:t>: Applying creative and innovative approaches to overcome challenges.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Collaboration</a:t>
            </a:r>
            <a:r>
              <a:rPr lang="en-AU" sz="1600" b="0" i="0" dirty="0">
                <a:effectLst/>
                <a:latin typeface="Söhne"/>
              </a:rPr>
              <a:t>: Working effectively in teams to achieve common goals.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Communication</a:t>
            </a:r>
            <a:r>
              <a:rPr lang="en-AU" sz="1600" b="0" i="0" dirty="0">
                <a:effectLst/>
                <a:latin typeface="Söhne"/>
              </a:rPr>
              <a:t>: Articulating ideas and concepts clearly and concisely.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Data analysis</a:t>
            </a:r>
            <a:r>
              <a:rPr lang="en-AU" sz="1600" b="0" i="0" dirty="0">
                <a:effectLst/>
                <a:latin typeface="Söhne"/>
              </a:rPr>
              <a:t>: Collecting, interpreting, and drawing conclusions from data.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Technological literacy</a:t>
            </a:r>
            <a:r>
              <a:rPr lang="en-AU" sz="1600" b="0" i="0" dirty="0">
                <a:effectLst/>
                <a:latin typeface="Söhne"/>
              </a:rPr>
              <a:t>: Understanding and utilising technology for various purposes.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600" b="0" i="0" dirty="0">
                <a:solidFill>
                  <a:schemeClr val="accent6">
                    <a:lumMod val="75000"/>
                  </a:schemeClr>
                </a:solidFill>
                <a:effectLst/>
                <a:latin typeface="Söhne"/>
              </a:rPr>
              <a:t>Research skills</a:t>
            </a:r>
            <a:r>
              <a:rPr lang="en-AU" sz="1600" b="0" i="0" dirty="0">
                <a:effectLst/>
                <a:latin typeface="Söhne"/>
              </a:rPr>
              <a:t>: Conducting experiments, gathering information, and drawing evidence-based conclusions</a:t>
            </a:r>
            <a:r>
              <a:rPr lang="en-AU" sz="900" b="0" i="0" dirty="0">
                <a:effectLst/>
                <a:latin typeface="Söhne"/>
              </a:rPr>
              <a:t>.</a:t>
            </a:r>
          </a:p>
          <a:p>
            <a:pPr>
              <a:lnSpc>
                <a:spcPct val="120000"/>
              </a:lnSpc>
            </a:pP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200933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1B1731-39D9-4145-8343-C209E1F09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0EC48-2D88-91A6-A910-040530F8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203" y="1069848"/>
            <a:ext cx="6308775" cy="2049620"/>
          </a:xfrm>
        </p:spPr>
        <p:txBody>
          <a:bodyPr>
            <a:normAutofit/>
          </a:bodyPr>
          <a:lstStyle/>
          <a:p>
            <a:r>
              <a:rPr lang="en-AU" sz="6000" b="0" i="0">
                <a:effectLst/>
                <a:latin typeface="Söhne"/>
              </a:rPr>
              <a:t>How Do I Do Well in This Subject?</a:t>
            </a:r>
            <a:endParaRPr lang="en-AU" sz="6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683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2A57A-45EC-57A3-9DC7-4CAF52357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2672079"/>
            <a:ext cx="8463280" cy="418590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Be curious</a:t>
            </a:r>
            <a:r>
              <a:rPr lang="en-AU" b="0" i="0" dirty="0">
                <a:effectLst/>
                <a:latin typeface="Söhne"/>
              </a:rPr>
              <a:t>: Ask questions, explore new ideas, and seek deeper understanding.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Stay engaged</a:t>
            </a:r>
            <a:r>
              <a:rPr lang="en-AU" b="0" i="0" dirty="0">
                <a:effectLst/>
                <a:latin typeface="Söhne"/>
              </a:rPr>
              <a:t>: Actively participate in class discussions and hands-on activities.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Practice problem-solving</a:t>
            </a:r>
            <a:r>
              <a:rPr lang="en-AU" b="0" i="0" dirty="0">
                <a:effectLst/>
                <a:latin typeface="Söhne"/>
              </a:rPr>
              <a:t>: Challenge yourself, and real-world scenarios.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Embrace teamwork</a:t>
            </a:r>
            <a:r>
              <a:rPr lang="en-AU" b="0" i="0" dirty="0">
                <a:effectLst/>
                <a:latin typeface="Söhne"/>
              </a:rPr>
              <a:t>: Collaborate with classmates, exchange ideas, and learn from one another.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Seek support</a:t>
            </a:r>
            <a:r>
              <a:rPr lang="en-AU" b="0" i="0" dirty="0">
                <a:effectLst/>
                <a:latin typeface="Söhne"/>
              </a:rPr>
              <a:t>: Don't hesitate to ask questions or seek assistance when needed.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Develop strong study and research habits</a:t>
            </a:r>
            <a:r>
              <a:rPr lang="en-AU" b="0" i="0" dirty="0">
                <a:effectLst/>
                <a:latin typeface="Söhne"/>
              </a:rPr>
              <a:t>: Explore and review and reinforce concepts regularly.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FF0000"/>
                </a:solidFill>
                <a:effectLst/>
                <a:latin typeface="Söhne"/>
              </a:rPr>
              <a:t>Apply concepts to real-life situations</a:t>
            </a:r>
            <a:r>
              <a:rPr lang="en-AU" b="0" i="0" dirty="0">
                <a:effectLst/>
                <a:latin typeface="Söhne"/>
              </a:rPr>
              <a:t>: Connect what you learn to practical applications.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960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1319F-7B1C-4BB7-192D-0F943A0BA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1309950"/>
          </a:xfrm>
        </p:spPr>
        <p:txBody>
          <a:bodyPr/>
          <a:lstStyle/>
          <a:p>
            <a:r>
              <a:rPr lang="en-US">
                <a:solidFill>
                  <a:srgbClr val="FFC000"/>
                </a:solidFill>
              </a:rPr>
              <a:t>A biblical Principal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017F0-225C-0BDE-AFEC-389B7409B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2917167"/>
            <a:ext cx="9418320" cy="35750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baseline="30000" dirty="0">
                <a:ea typeface="+mn-lt"/>
                <a:cs typeface="+mn-lt"/>
              </a:rPr>
              <a:t>Genesis 1: 28 </a:t>
            </a:r>
            <a:r>
              <a:rPr lang="en-US" i="1" dirty="0">
                <a:latin typeface="Abadi Extra Light" panose="020B0204020104020204" pitchFamily="34" charset="0"/>
                <a:ea typeface="+mn-lt"/>
                <a:cs typeface="+mn-lt"/>
              </a:rPr>
              <a:t>And God blessed them, and God said unto them, Be fruitful, and multiply, and replenish the earth, and subdue it: and have </a:t>
            </a:r>
            <a:r>
              <a:rPr lang="en-US" b="1" i="1" dirty="0">
                <a:latin typeface="Abadi Extra Light" panose="020B0204020104020204" pitchFamily="34" charset="0"/>
                <a:ea typeface="+mn-lt"/>
                <a:cs typeface="+mn-lt"/>
              </a:rPr>
              <a:t>dominion </a:t>
            </a:r>
            <a:r>
              <a:rPr lang="en-US" i="1" dirty="0">
                <a:latin typeface="Abadi Extra Light" panose="020B0204020104020204" pitchFamily="34" charset="0"/>
                <a:ea typeface="+mn-lt"/>
                <a:cs typeface="+mn-lt"/>
              </a:rPr>
              <a:t>over the fish of the sea, and over the fowl of the air, and over every living thing that </a:t>
            </a:r>
            <a:r>
              <a:rPr lang="en-US" i="1" dirty="0" err="1">
                <a:latin typeface="Abadi Extra Light" panose="020B0204020104020204" pitchFamily="34" charset="0"/>
                <a:ea typeface="+mn-lt"/>
                <a:cs typeface="+mn-lt"/>
              </a:rPr>
              <a:t>moveth</a:t>
            </a:r>
            <a:r>
              <a:rPr lang="en-US" i="1" dirty="0">
                <a:latin typeface="Abadi Extra Light" panose="020B0204020104020204" pitchFamily="34" charset="0"/>
                <a:ea typeface="+mn-lt"/>
                <a:cs typeface="+mn-lt"/>
              </a:rPr>
              <a:t> upon the earth.</a:t>
            </a:r>
          </a:p>
          <a:p>
            <a:endParaRPr lang="en-US" dirty="0"/>
          </a:p>
          <a:p>
            <a:r>
              <a:rPr lang="en-US" dirty="0"/>
              <a:t>Humans have been given charge of the earth, to tend to it, care for it and to make it more prosperous than it would be without our intervention.</a:t>
            </a:r>
          </a:p>
        </p:txBody>
      </p:sp>
    </p:spTree>
    <p:extLst>
      <p:ext uri="{BB962C8B-B14F-4D97-AF65-F5344CB8AC3E}">
        <p14:creationId xmlns:p14="http://schemas.microsoft.com/office/powerpoint/2010/main" val="152015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61B1731-39D9-4145-8343-C209E1F09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70E10B-98CA-8454-9657-D8A55E08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203" y="1069848"/>
            <a:ext cx="6308775" cy="2049620"/>
          </a:xfrm>
        </p:spPr>
        <p:txBody>
          <a:bodyPr>
            <a:normAutofit/>
          </a:bodyPr>
          <a:lstStyle/>
          <a:p>
            <a:r>
              <a:rPr lang="en-AU" sz="6000"/>
              <a:t>What is horticulture?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683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8A886-8951-D294-0DA4-7BA553C09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5" y="2911155"/>
            <a:ext cx="8291803" cy="371357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1400" dirty="0"/>
              <a:t>Horticulture is </a:t>
            </a:r>
            <a:r>
              <a:rPr lang="en-AU" sz="1400" b="1" dirty="0"/>
              <a:t>art and science </a:t>
            </a:r>
            <a:r>
              <a:rPr lang="en-AU" sz="1400" dirty="0"/>
              <a:t>of growing plants.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dirty="0"/>
              <a:t>Latin: "hortus" = garden and "</a:t>
            </a:r>
            <a:r>
              <a:rPr lang="en-AU" sz="1400" dirty="0" err="1"/>
              <a:t>cultura</a:t>
            </a:r>
            <a:r>
              <a:rPr lang="en-AU" sz="1400" dirty="0"/>
              <a:t>" = cultivation.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AU" sz="1400" dirty="0"/>
              <a:t>So, it's all about cultivating plants, but for a wide range of purposes.</a:t>
            </a:r>
          </a:p>
          <a:p>
            <a:pPr>
              <a:lnSpc>
                <a:spcPct val="120000"/>
              </a:lnSpc>
            </a:pPr>
            <a:endParaRPr lang="en-AU" sz="1400" dirty="0"/>
          </a:p>
          <a:p>
            <a:pPr marL="0" indent="0">
              <a:lnSpc>
                <a:spcPct val="120000"/>
              </a:lnSpc>
              <a:buNone/>
            </a:pPr>
            <a:r>
              <a:rPr lang="en-AU" sz="1400" dirty="0"/>
              <a:t>Horticulture can be broken down into two main areas: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Food Production:</a:t>
            </a:r>
            <a:r>
              <a:rPr lang="en-AU" sz="1400" dirty="0"/>
              <a:t> This includes growing fruits, vegetables, herbs, and even mushrooms. Horticulture tends to focus on </a:t>
            </a:r>
            <a:r>
              <a:rPr lang="en-AU" sz="1400" b="1" dirty="0"/>
              <a:t>smaller-scale </a:t>
            </a:r>
            <a:r>
              <a:rPr lang="en-AU" sz="1400" dirty="0"/>
              <a:t>(more intensive cultivation compared to </a:t>
            </a:r>
            <a:r>
              <a:rPr lang="en-AU" sz="1400" b="1" dirty="0"/>
              <a:t>large-scale agriculture</a:t>
            </a:r>
            <a:r>
              <a:rPr lang="en-AU" sz="1400" dirty="0"/>
              <a:t>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Ornamental Plants:</a:t>
            </a:r>
            <a:r>
              <a:rPr lang="en-AU" sz="1400" dirty="0"/>
              <a:t> This includes growing flowers, trees, shrubs, and other plants for beauty and aesthetics. This could involve anything from designing landscapes to caring for houseplants.</a:t>
            </a:r>
          </a:p>
          <a:p>
            <a:pPr>
              <a:lnSpc>
                <a:spcPct val="120000"/>
              </a:lnSpc>
            </a:pP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08843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63190-E258-8D8F-9E98-F0374985B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52" y="943941"/>
            <a:ext cx="9922764" cy="1294228"/>
          </a:xfrm>
        </p:spPr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What’s the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956B4-2FE5-0263-CED1-1472DAF2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447778"/>
            <a:ext cx="4544568" cy="3877985"/>
          </a:xfrm>
          <a:solidFill>
            <a:schemeClr val="bg1">
              <a:alpha val="7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sz="3400" b="1" dirty="0"/>
              <a:t>Projects</a:t>
            </a:r>
            <a:endParaRPr lang="en-AU" b="1" dirty="0"/>
          </a:p>
          <a:p>
            <a:pPr marL="342900" indent="-342900">
              <a:lnSpc>
                <a:spcPct val="220000"/>
              </a:lnSpc>
              <a:buFont typeface="+mj-lt"/>
              <a:buAutoNum type="arabicPeriod"/>
            </a:pPr>
            <a:r>
              <a:rPr lang="en-AU" sz="2300" dirty="0"/>
              <a:t>Indoor grow rooms</a:t>
            </a:r>
          </a:p>
          <a:p>
            <a:pPr lvl="1">
              <a:lnSpc>
                <a:spcPct val="220000"/>
              </a:lnSpc>
            </a:pPr>
            <a:r>
              <a:rPr lang="en-AU" sz="2300" dirty="0"/>
              <a:t>Micro-greens</a:t>
            </a:r>
          </a:p>
          <a:p>
            <a:pPr lvl="1">
              <a:lnSpc>
                <a:spcPct val="220000"/>
              </a:lnSpc>
            </a:pPr>
            <a:r>
              <a:rPr lang="en-AU" sz="2300" dirty="0"/>
              <a:t>Potted plants from seeds</a:t>
            </a:r>
          </a:p>
          <a:p>
            <a:pPr lvl="1">
              <a:lnSpc>
                <a:spcPct val="220000"/>
              </a:lnSpc>
            </a:pPr>
            <a:r>
              <a:rPr lang="en-AU" sz="2300" dirty="0"/>
              <a:t>Hydroponics</a:t>
            </a:r>
          </a:p>
          <a:p>
            <a:pPr marL="342900" indent="-342900">
              <a:lnSpc>
                <a:spcPct val="220000"/>
              </a:lnSpc>
              <a:buFont typeface="+mj-lt"/>
              <a:buAutoNum type="arabicPeriod"/>
            </a:pPr>
            <a:r>
              <a:rPr lang="en-AU" sz="2300" dirty="0"/>
              <a:t>Greenhouses</a:t>
            </a:r>
          </a:p>
          <a:p>
            <a:pPr marL="342900" indent="-342900">
              <a:lnSpc>
                <a:spcPct val="220000"/>
              </a:lnSpc>
              <a:buFont typeface="+mj-lt"/>
              <a:buAutoNum type="arabicPeriod"/>
            </a:pPr>
            <a:r>
              <a:rPr lang="en-AU" sz="2300" dirty="0"/>
              <a:t>Wicking beds ( raised garden beds</a:t>
            </a:r>
            <a:r>
              <a:rPr lang="en-AU" dirty="0"/>
              <a:t>)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56AFC-9861-8B9B-1FC1-561B337EDE16}"/>
              </a:ext>
            </a:extLst>
          </p:cNvPr>
          <p:cNvSpPr txBox="1"/>
          <p:nvPr/>
        </p:nvSpPr>
        <p:spPr>
          <a:xfrm>
            <a:off x="6425543" y="2447778"/>
            <a:ext cx="4299652" cy="3877985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2400" b="1" dirty="0"/>
              <a:t>Connections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AU" dirty="0"/>
              <a:t>The Scientific Method /Enquiry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AU" dirty="0"/>
              <a:t>Efficiency (time, energy, yield)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AU" dirty="0"/>
              <a:t>Automation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AU" dirty="0"/>
              <a:t>Design and construction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AU" dirty="0"/>
              <a:t>Economics</a:t>
            </a:r>
          </a:p>
          <a:p>
            <a:pPr marL="285750" indent="-285750"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018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1374-57FC-A469-38FE-FF564C4E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736" y="556439"/>
            <a:ext cx="10075164" cy="1254333"/>
          </a:xfrm>
        </p:spPr>
        <p:txBody>
          <a:bodyPr/>
          <a:lstStyle/>
          <a:p>
            <a:r>
              <a:rPr lang="en-AU"/>
              <a:t>The big 5 – </a:t>
            </a:r>
            <a:br>
              <a:rPr lang="en-AU"/>
            </a:br>
            <a:r>
              <a:rPr lang="en-AU"/>
              <a:t>plant survival and growth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79EE5-D1D4-AE47-DABE-F252943A6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384473"/>
            <a:ext cx="9922764" cy="3838722"/>
          </a:xfrm>
        </p:spPr>
        <p:txBody>
          <a:bodyPr/>
          <a:lstStyle/>
          <a:p>
            <a:r>
              <a:rPr lang="en-AU" dirty="0"/>
              <a:t>Light</a:t>
            </a:r>
          </a:p>
          <a:p>
            <a:r>
              <a:rPr lang="en-AU" dirty="0"/>
              <a:t>Water </a:t>
            </a:r>
          </a:p>
          <a:p>
            <a:r>
              <a:rPr lang="en-AU" dirty="0"/>
              <a:t>Air</a:t>
            </a:r>
          </a:p>
          <a:p>
            <a:r>
              <a:rPr lang="en-AU" dirty="0"/>
              <a:t>Nutrients</a:t>
            </a:r>
          </a:p>
          <a:p>
            <a:r>
              <a:rPr lang="en-AU" dirty="0"/>
              <a:t>Space</a:t>
            </a:r>
          </a:p>
          <a:p>
            <a:endParaRPr lang="en-AU" dirty="0"/>
          </a:p>
        </p:txBody>
      </p:sp>
      <p:sp>
        <p:nvSpPr>
          <p:cNvPr id="8" name="AutoShape 12" descr="Image of Plant spacing">
            <a:extLst>
              <a:ext uri="{FF2B5EF4-FFF2-40B4-BE49-F238E27FC236}">
                <a16:creationId xmlns:a16="http://schemas.microsoft.com/office/drawing/2014/main" id="{36100E9B-BB09-CFD1-BE20-10609A5FFA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AutoShape 14" descr="Image of Plant spacing">
            <a:extLst>
              <a:ext uri="{FF2B5EF4-FFF2-40B4-BE49-F238E27FC236}">
                <a16:creationId xmlns:a16="http://schemas.microsoft.com/office/drawing/2014/main" id="{D949DE38-0FDA-9524-1FDF-5A79402DF0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548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61B1731-39D9-4145-8343-C209E1F09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80629E-65B3-19ED-C201-CE15ED81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203" y="1069848"/>
            <a:ext cx="6308775" cy="2049620"/>
          </a:xfrm>
        </p:spPr>
        <p:txBody>
          <a:bodyPr>
            <a:normAutofit/>
          </a:bodyPr>
          <a:lstStyle/>
          <a:p>
            <a:r>
              <a:rPr lang="en-AU" sz="6000" dirty="0"/>
              <a:t>What are microgreens?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683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FD090-E8C9-10D7-B7E2-5500489D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992" y="2926087"/>
            <a:ext cx="7790688" cy="382827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dirty="0"/>
              <a:t>Tiny vegetable or herb seedlings harvested just after developing their first true leaves (typically after 2 weeks from germination)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dirty="0"/>
              <a:t>More concentrated nutrients than mature greens.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dirty="0"/>
              <a:t>Wide variety of flavours and textures available.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AU" sz="1400" dirty="0"/>
          </a:p>
          <a:p>
            <a:pPr>
              <a:lnSpc>
                <a:spcPct val="120000"/>
              </a:lnSpc>
            </a:pPr>
            <a:r>
              <a:rPr lang="en-AU" sz="1400" b="1" dirty="0"/>
              <a:t>Benefits of growing microgreens:</a:t>
            </a:r>
            <a:endParaRPr lang="en-AU" sz="14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Fast and easy to grow:</a:t>
            </a:r>
            <a:r>
              <a:rPr lang="en-AU" sz="1400" dirty="0"/>
              <a:t> Ready to harvest in 7-14 days.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Requires minimal space:</a:t>
            </a:r>
            <a:r>
              <a:rPr lang="en-AU" sz="1400" dirty="0"/>
              <a:t> Perfect for indoor gardening (windowsills, countertops).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Highly nutritious:</a:t>
            </a:r>
            <a:r>
              <a:rPr lang="en-AU" sz="1400" dirty="0"/>
              <a:t> Rich in vitamins, minerals, and antioxidants.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1400" b="1" dirty="0"/>
              <a:t>Flavourful addition to meals:</a:t>
            </a:r>
            <a:r>
              <a:rPr lang="en-AU" sz="1400" dirty="0"/>
              <a:t> Adds a pop of colour, taste, and nutrients to dishes.</a:t>
            </a:r>
          </a:p>
          <a:p>
            <a:pPr>
              <a:lnSpc>
                <a:spcPct val="120000"/>
              </a:lnSpc>
            </a:pP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62682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689CE0-64D2-447C-9C1F-872D111D8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D7B59F-C43F-435D-A754-00854140F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EAEB7F-657B-DEB0-ADDC-03CAE43EF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525254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2BFCB3-98F6-FAC4-C9EE-8ECE4702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097" y="3715911"/>
            <a:ext cx="9958754" cy="2966487"/>
          </a:xfrm>
          <a:solidFill>
            <a:schemeClr val="bg1">
              <a:alpha val="60000"/>
            </a:schemeClr>
          </a:solidFill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300" cap="all" dirty="0">
                <a:solidFill>
                  <a:schemeClr val="accent6">
                    <a:lumMod val="75000"/>
                  </a:schemeClr>
                </a:solidFill>
              </a:rPr>
              <a:t>Project challenge 1</a:t>
            </a:r>
            <a:br>
              <a:rPr lang="en-US" sz="3300" cap="all" dirty="0">
                <a:solidFill>
                  <a:srgbClr val="FFFFFF"/>
                </a:solidFill>
              </a:rPr>
            </a:br>
            <a:br>
              <a:rPr lang="en-US" sz="3300" dirty="0">
                <a:latin typeface="Aptos Display" panose="020B0004020202020204" pitchFamily="34" charset="0"/>
              </a:rPr>
            </a:br>
            <a:r>
              <a:rPr lang="en-US" b="0" dirty="0">
                <a:latin typeface="Abadi Extra Light" panose="020B0204020104020204" pitchFamily="34" charset="0"/>
              </a:rPr>
              <a:t>Design a fun and functional home microgreens kit that encourages anyone to cultivate their own superfood greens at home.</a:t>
            </a:r>
            <a:endParaRPr lang="en-US" sz="3300" b="0" dirty="0">
              <a:latin typeface="Abadi Extra Light" panose="020B02040201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542542-348B-FB37-590A-1A0C034F4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851917"/>
            <a:ext cx="12192000" cy="2006082"/>
          </a:xfrm>
          <a:prstGeom prst="rect">
            <a:avLst/>
          </a:prstGeom>
          <a:gradFill>
            <a:gsLst>
              <a:gs pos="0">
                <a:srgbClr val="000000">
                  <a:alpha val="42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6614"/>
            <a:ext cx="804195" cy="0"/>
          </a:xfrm>
          <a:prstGeom prst="line">
            <a:avLst/>
          </a:prstGeom>
          <a:ln w="857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BjornVTI">
  <a:themeElements>
    <a:clrScheme name="AnalogousFromDarkSeedLeftStep">
      <a:dk1>
        <a:srgbClr val="000000"/>
      </a:dk1>
      <a:lt1>
        <a:srgbClr val="FFFFFF"/>
      </a:lt1>
      <a:dk2>
        <a:srgbClr val="1C2831"/>
      </a:dk2>
      <a:lt2>
        <a:srgbClr val="F1F3F0"/>
      </a:lt2>
      <a:accent1>
        <a:srgbClr val="C929E7"/>
      </a:accent1>
      <a:accent2>
        <a:srgbClr val="6D1FD6"/>
      </a:accent2>
      <a:accent3>
        <a:srgbClr val="2B29E7"/>
      </a:accent3>
      <a:accent4>
        <a:srgbClr val="1765D5"/>
      </a:accent4>
      <a:accent5>
        <a:srgbClr val="27BBDA"/>
      </a:accent5>
      <a:accent6>
        <a:srgbClr val="15C399"/>
      </a:accent6>
      <a:hlink>
        <a:srgbClr val="3F93B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634</Words>
  <Application>Microsoft Office PowerPoint</Application>
  <PresentationFormat>Widescreen</PresentationFormat>
  <Paragraphs>65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Abadi Extra Light</vt:lpstr>
      <vt:lpstr>Aptos</vt:lpstr>
      <vt:lpstr>Aptos Display</vt:lpstr>
      <vt:lpstr>Arial</vt:lpstr>
      <vt:lpstr>Neue Haas Grotesk Text Pro</vt:lpstr>
      <vt:lpstr>Söhne</vt:lpstr>
      <vt:lpstr>BjornVTI</vt:lpstr>
      <vt:lpstr>What is STEM?</vt:lpstr>
      <vt:lpstr>What Skills Will I Develop?</vt:lpstr>
      <vt:lpstr>How Do I Do Well in This Subject?</vt:lpstr>
      <vt:lpstr>A biblical Principal</vt:lpstr>
      <vt:lpstr>What is horticulture?</vt:lpstr>
      <vt:lpstr>What’s the plan?</vt:lpstr>
      <vt:lpstr>The big 5 –  plant survival and growth</vt:lpstr>
      <vt:lpstr>What are microgreens?</vt:lpstr>
      <vt:lpstr>Project challenge 1  Design a fun and functional home microgreens kit that encourages anyone to cultivate their own superfood greens at home.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World of STEM:</dc:title>
  <dc:creator>Daniel Crispin</dc:creator>
  <cp:lastModifiedBy>Daniel Crispin</cp:lastModifiedBy>
  <cp:revision>2</cp:revision>
  <dcterms:created xsi:type="dcterms:W3CDTF">2023-06-19T04:07:50Z</dcterms:created>
  <dcterms:modified xsi:type="dcterms:W3CDTF">2024-06-25T03:57:56Z</dcterms:modified>
</cp:coreProperties>
</file>