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62" r:id="rId2"/>
    <p:sldId id="263" r:id="rId3"/>
    <p:sldId id="26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048542-6481-45E4-9A57-8B8608F8920D}" v="12" dt="2024-06-19T13:03:33.028"/>
    <p1510:client id="{3DEF8579-F31D-40EF-908D-29B2E5CE0CD0}" v="76" dt="2024-06-19T12:50:21.9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70" autoAdjust="0"/>
  </p:normalViewPr>
  <p:slideViewPr>
    <p:cSldViewPr snapToGrid="0">
      <p:cViewPr varScale="1">
        <p:scale>
          <a:sx n="60" d="100"/>
          <a:sy n="60" d="100"/>
        </p:scale>
        <p:origin x="8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Crispin" userId="a540685a-b759-4623-93f3-5ee9e3b7666d" providerId="ADAL" clId="{06C3CE5D-236B-49CF-89D8-9187B301B5BB}"/>
    <pc:docChg chg="undo custSel addSld delSld modSld sldOrd">
      <pc:chgData name="Daniel Crispin" userId="a540685a-b759-4623-93f3-5ee9e3b7666d" providerId="ADAL" clId="{06C3CE5D-236B-49CF-89D8-9187B301B5BB}" dt="2024-06-16T10:13:34.566" v="1430" actId="20577"/>
      <pc:docMkLst>
        <pc:docMk/>
      </pc:docMkLst>
      <pc:sldChg chg="modSp mod">
        <pc:chgData name="Daniel Crispin" userId="a540685a-b759-4623-93f3-5ee9e3b7666d" providerId="ADAL" clId="{06C3CE5D-236B-49CF-89D8-9187B301B5BB}" dt="2024-06-16T10:05:06.082" v="1273" actId="207"/>
        <pc:sldMkLst>
          <pc:docMk/>
          <pc:sldMk cId="2009331341" sldId="258"/>
        </pc:sldMkLst>
        <pc:spChg chg="mod">
          <ac:chgData name="Daniel Crispin" userId="a540685a-b759-4623-93f3-5ee9e3b7666d" providerId="ADAL" clId="{06C3CE5D-236B-49CF-89D8-9187B301B5BB}" dt="2024-06-16T10:05:06.082" v="1273" actId="207"/>
          <ac:spMkLst>
            <pc:docMk/>
            <pc:sldMk cId="2009331341" sldId="258"/>
            <ac:spMk id="3" creationId="{34EEA60A-AEC7-66AA-E3F0-640D076EA0E8}"/>
          </ac:spMkLst>
        </pc:spChg>
        <pc:picChg chg="mod">
          <ac:chgData name="Daniel Crispin" userId="a540685a-b759-4623-93f3-5ee9e3b7666d" providerId="ADAL" clId="{06C3CE5D-236B-49CF-89D8-9187B301B5BB}" dt="2024-06-16T07:42:05.960" v="353" actId="1076"/>
          <ac:picMkLst>
            <pc:docMk/>
            <pc:sldMk cId="2009331341" sldId="258"/>
            <ac:picMk id="5" creationId="{14C7B3AA-BC06-6C18-8C09-C844F70F020D}"/>
          </ac:picMkLst>
        </pc:picChg>
      </pc:sldChg>
      <pc:sldChg chg="modSp mod">
        <pc:chgData name="Daniel Crispin" userId="a540685a-b759-4623-93f3-5ee9e3b7666d" providerId="ADAL" clId="{06C3CE5D-236B-49CF-89D8-9187B301B5BB}" dt="2024-06-16T06:51:38.169" v="96" actId="20577"/>
        <pc:sldMkLst>
          <pc:docMk/>
          <pc:sldMk cId="939602798" sldId="259"/>
        </pc:sldMkLst>
        <pc:spChg chg="mod">
          <ac:chgData name="Daniel Crispin" userId="a540685a-b759-4623-93f3-5ee9e3b7666d" providerId="ADAL" clId="{06C3CE5D-236B-49CF-89D8-9187B301B5BB}" dt="2024-06-16T06:51:38.169" v="96" actId="20577"/>
          <ac:spMkLst>
            <pc:docMk/>
            <pc:sldMk cId="939602798" sldId="259"/>
            <ac:spMk id="3" creationId="{B9D2A57A-45EC-57A3-9DC7-4CAF523578BD}"/>
          </ac:spMkLst>
        </pc:spChg>
      </pc:sldChg>
      <pc:sldChg chg="del">
        <pc:chgData name="Daniel Crispin" userId="a540685a-b759-4623-93f3-5ee9e3b7666d" providerId="ADAL" clId="{06C3CE5D-236B-49CF-89D8-9187B301B5BB}" dt="2024-06-16T06:51:52.328" v="97" actId="47"/>
        <pc:sldMkLst>
          <pc:docMk/>
          <pc:sldMk cId="1964281985" sldId="260"/>
        </pc:sldMkLst>
      </pc:sldChg>
      <pc:sldChg chg="del">
        <pc:chgData name="Daniel Crispin" userId="a540685a-b759-4623-93f3-5ee9e3b7666d" providerId="ADAL" clId="{06C3CE5D-236B-49CF-89D8-9187B301B5BB}" dt="2024-06-16T06:51:53.610" v="98" actId="47"/>
        <pc:sldMkLst>
          <pc:docMk/>
          <pc:sldMk cId="2235508906" sldId="261"/>
        </pc:sldMkLst>
      </pc:sldChg>
      <pc:sldChg chg="addSp delSp modSp mod addAnim">
        <pc:chgData name="Daniel Crispin" userId="a540685a-b759-4623-93f3-5ee9e3b7666d" providerId="ADAL" clId="{06C3CE5D-236B-49CF-89D8-9187B301B5BB}" dt="2024-06-16T06:50:03.880" v="62" actId="121"/>
        <pc:sldMkLst>
          <pc:docMk/>
          <pc:sldMk cId="24553230" sldId="262"/>
        </pc:sldMkLst>
        <pc:spChg chg="mod ord">
          <ac:chgData name="Daniel Crispin" userId="a540685a-b759-4623-93f3-5ee9e3b7666d" providerId="ADAL" clId="{06C3CE5D-236B-49CF-89D8-9187B301B5BB}" dt="2024-06-16T06:50:03.880" v="62" actId="121"/>
          <ac:spMkLst>
            <pc:docMk/>
            <pc:sldMk cId="24553230" sldId="262"/>
            <ac:spMk id="2" creationId="{EF40CFA9-6168-436C-A661-D1ED54014CA5}"/>
          </ac:spMkLst>
        </pc:spChg>
        <pc:spChg chg="del">
          <ac:chgData name="Daniel Crispin" userId="a540685a-b759-4623-93f3-5ee9e3b7666d" providerId="ADAL" clId="{06C3CE5D-236B-49CF-89D8-9187B301B5BB}" dt="2024-06-16T06:47:53.214" v="17" actId="26606"/>
          <ac:spMkLst>
            <pc:docMk/>
            <pc:sldMk cId="24553230" sldId="262"/>
            <ac:spMk id="12" creationId="{511C99DC-C3C5-4EBE-91DD-345109C3D6E0}"/>
          </ac:spMkLst>
        </pc:spChg>
        <pc:spChg chg="add del">
          <ac:chgData name="Daniel Crispin" userId="a540685a-b759-4623-93f3-5ee9e3b7666d" providerId="ADAL" clId="{06C3CE5D-236B-49CF-89D8-9187B301B5BB}" dt="2024-06-16T06:49:28.173" v="54" actId="26606"/>
          <ac:spMkLst>
            <pc:docMk/>
            <pc:sldMk cId="24553230" sldId="262"/>
            <ac:spMk id="1033" creationId="{3CE54A2A-DF49-4800-82E7-3AF9353F8110}"/>
          </ac:spMkLst>
        </pc:spChg>
        <pc:spChg chg="add del">
          <ac:chgData name="Daniel Crispin" userId="a540685a-b759-4623-93f3-5ee9e3b7666d" providerId="ADAL" clId="{06C3CE5D-236B-49CF-89D8-9187B301B5BB}" dt="2024-06-16T06:49:28.173" v="54" actId="26606"/>
          <ac:spMkLst>
            <pc:docMk/>
            <pc:sldMk cId="24553230" sldId="262"/>
            <ac:spMk id="1035" creationId="{836D1C3F-3B56-4607-9BE3-5611009C2B15}"/>
          </ac:spMkLst>
        </pc:spChg>
        <pc:spChg chg="add del">
          <ac:chgData name="Daniel Crispin" userId="a540685a-b759-4623-93f3-5ee9e3b7666d" providerId="ADAL" clId="{06C3CE5D-236B-49CF-89D8-9187B301B5BB}" dt="2024-06-16T06:49:28.173" v="54" actId="26606"/>
          <ac:spMkLst>
            <pc:docMk/>
            <pc:sldMk cId="24553230" sldId="262"/>
            <ac:spMk id="1037" creationId="{89F20272-3B4F-6A3B-D2BA-5C9FE5E57546}"/>
          </ac:spMkLst>
        </pc:spChg>
        <pc:spChg chg="add del">
          <ac:chgData name="Daniel Crispin" userId="a540685a-b759-4623-93f3-5ee9e3b7666d" providerId="ADAL" clId="{06C3CE5D-236B-49CF-89D8-9187B301B5BB}" dt="2024-06-16T06:49:10.480" v="41" actId="26606"/>
          <ac:spMkLst>
            <pc:docMk/>
            <pc:sldMk cId="24553230" sldId="262"/>
            <ac:spMk id="1047" creationId="{3CE54A2A-DF49-4800-82E7-3AF9353F8110}"/>
          </ac:spMkLst>
        </pc:spChg>
        <pc:spChg chg="add del">
          <ac:chgData name="Daniel Crispin" userId="a540685a-b759-4623-93f3-5ee9e3b7666d" providerId="ADAL" clId="{06C3CE5D-236B-49CF-89D8-9187B301B5BB}" dt="2024-06-16T06:49:20.882" v="51" actId="26606"/>
          <ac:spMkLst>
            <pc:docMk/>
            <pc:sldMk cId="24553230" sldId="262"/>
            <ac:spMk id="1048" creationId="{A37F4A8A-7B54-4D8D-933A-8921996A0F38}"/>
          </ac:spMkLst>
        </pc:spChg>
        <pc:spChg chg="add del">
          <ac:chgData name="Daniel Crispin" userId="a540685a-b759-4623-93f3-5ee9e3b7666d" providerId="ADAL" clId="{06C3CE5D-236B-49CF-89D8-9187B301B5BB}" dt="2024-06-16T06:49:10.480" v="41" actId="26606"/>
          <ac:spMkLst>
            <pc:docMk/>
            <pc:sldMk cId="24553230" sldId="262"/>
            <ac:spMk id="1049" creationId="{836D1C3F-3B56-4607-9BE3-5611009C2B15}"/>
          </ac:spMkLst>
        </pc:spChg>
        <pc:spChg chg="add del">
          <ac:chgData name="Daniel Crispin" userId="a540685a-b759-4623-93f3-5ee9e3b7666d" providerId="ADAL" clId="{06C3CE5D-236B-49CF-89D8-9187B301B5BB}" dt="2024-06-16T06:49:10.480" v="41" actId="26606"/>
          <ac:spMkLst>
            <pc:docMk/>
            <pc:sldMk cId="24553230" sldId="262"/>
            <ac:spMk id="1051" creationId="{89F20272-3B4F-6A3B-D2BA-5C9FE5E57546}"/>
          </ac:spMkLst>
        </pc:spChg>
        <pc:spChg chg="add del">
          <ac:chgData name="Daniel Crispin" userId="a540685a-b759-4623-93f3-5ee9e3b7666d" providerId="ADAL" clId="{06C3CE5D-236B-49CF-89D8-9187B301B5BB}" dt="2024-06-16T06:49:28.164" v="53" actId="26606"/>
          <ac:spMkLst>
            <pc:docMk/>
            <pc:sldMk cId="24553230" sldId="262"/>
            <ac:spMk id="1054" creationId="{902D1A37-7C2A-4258-95A8-919D781C6992}"/>
          </ac:spMkLst>
        </pc:spChg>
        <pc:spChg chg="add del">
          <ac:chgData name="Daniel Crispin" userId="a540685a-b759-4623-93f3-5ee9e3b7666d" providerId="ADAL" clId="{06C3CE5D-236B-49CF-89D8-9187B301B5BB}" dt="2024-06-16T06:49:14.329" v="43" actId="26606"/>
          <ac:spMkLst>
            <pc:docMk/>
            <pc:sldMk cId="24553230" sldId="262"/>
            <ac:spMk id="1056" creationId="{47DDD5C6-582A-4ED0-A2B2-01007B337089}"/>
          </ac:spMkLst>
        </pc:spChg>
        <pc:spChg chg="add del">
          <ac:chgData name="Daniel Crispin" userId="a540685a-b759-4623-93f3-5ee9e3b7666d" providerId="ADAL" clId="{06C3CE5D-236B-49CF-89D8-9187B301B5BB}" dt="2024-06-16T06:49:14.329" v="43" actId="26606"/>
          <ac:spMkLst>
            <pc:docMk/>
            <pc:sldMk cId="24553230" sldId="262"/>
            <ac:spMk id="1058" creationId="{C5480330-D626-4BB1-A072-22D07F7C66BE}"/>
          </ac:spMkLst>
        </pc:spChg>
        <pc:spChg chg="add del">
          <ac:chgData name="Daniel Crispin" userId="a540685a-b759-4623-93f3-5ee9e3b7666d" providerId="ADAL" clId="{06C3CE5D-236B-49CF-89D8-9187B301B5BB}" dt="2024-06-16T06:49:16.054" v="45" actId="26606"/>
          <ac:spMkLst>
            <pc:docMk/>
            <pc:sldMk cId="24553230" sldId="262"/>
            <ac:spMk id="1062" creationId="{F96187D8-B32D-4D1A-8C48-A15933DDCD8C}"/>
          </ac:spMkLst>
        </pc:spChg>
        <pc:spChg chg="add del">
          <ac:chgData name="Daniel Crispin" userId="a540685a-b759-4623-93f3-5ee9e3b7666d" providerId="ADAL" clId="{06C3CE5D-236B-49CF-89D8-9187B301B5BB}" dt="2024-06-16T06:49:16.054" v="45" actId="26606"/>
          <ac:spMkLst>
            <pc:docMk/>
            <pc:sldMk cId="24553230" sldId="262"/>
            <ac:spMk id="1064" creationId="{D019BB32-A409-4C93-9090-8BDDC45E5796}"/>
          </ac:spMkLst>
        </pc:spChg>
        <pc:spChg chg="add del">
          <ac:chgData name="Daniel Crispin" userId="a540685a-b759-4623-93f3-5ee9e3b7666d" providerId="ADAL" clId="{06C3CE5D-236B-49CF-89D8-9187B301B5BB}" dt="2024-06-16T06:49:16.054" v="45" actId="26606"/>
          <ac:spMkLst>
            <pc:docMk/>
            <pc:sldMk cId="24553230" sldId="262"/>
            <ac:spMk id="1066" creationId="{74ED70DB-1943-4E5C-A1B6-D49DFE44028B}"/>
          </ac:spMkLst>
        </pc:spChg>
        <pc:spChg chg="add del">
          <ac:chgData name="Daniel Crispin" userId="a540685a-b759-4623-93f3-5ee9e3b7666d" providerId="ADAL" clId="{06C3CE5D-236B-49CF-89D8-9187B301B5BB}" dt="2024-06-16T06:49:16.594" v="47" actId="26606"/>
          <ac:spMkLst>
            <pc:docMk/>
            <pc:sldMk cId="24553230" sldId="262"/>
            <ac:spMk id="1069" creationId="{47DDD5C6-582A-4ED0-A2B2-01007B337089}"/>
          </ac:spMkLst>
        </pc:spChg>
        <pc:spChg chg="add del">
          <ac:chgData name="Daniel Crispin" userId="a540685a-b759-4623-93f3-5ee9e3b7666d" providerId="ADAL" clId="{06C3CE5D-236B-49CF-89D8-9187B301B5BB}" dt="2024-06-16T06:49:16.594" v="47" actId="26606"/>
          <ac:spMkLst>
            <pc:docMk/>
            <pc:sldMk cId="24553230" sldId="262"/>
            <ac:spMk id="1071" creationId="{C5480330-D626-4BB1-A072-22D07F7C66BE}"/>
          </ac:spMkLst>
        </pc:spChg>
        <pc:spChg chg="add del">
          <ac:chgData name="Daniel Crispin" userId="a540685a-b759-4623-93f3-5ee9e3b7666d" providerId="ADAL" clId="{06C3CE5D-236B-49CF-89D8-9187B301B5BB}" dt="2024-06-16T06:49:19.398" v="49" actId="26606"/>
          <ac:spMkLst>
            <pc:docMk/>
            <pc:sldMk cId="24553230" sldId="262"/>
            <ac:spMk id="1075" creationId="{902D1A37-7C2A-4258-95A8-919D781C6992}"/>
          </ac:spMkLst>
        </pc:spChg>
        <pc:spChg chg="add del">
          <ac:chgData name="Daniel Crispin" userId="a540685a-b759-4623-93f3-5ee9e3b7666d" providerId="ADAL" clId="{06C3CE5D-236B-49CF-89D8-9187B301B5BB}" dt="2024-06-16T06:49:19.398" v="49" actId="26606"/>
          <ac:spMkLst>
            <pc:docMk/>
            <pc:sldMk cId="24553230" sldId="262"/>
            <ac:spMk id="1077" creationId="{5C0776A0-F3D1-AEC9-DE44-3676E3568899}"/>
          </ac:spMkLst>
        </pc:spChg>
        <pc:spChg chg="add">
          <ac:chgData name="Daniel Crispin" userId="a540685a-b759-4623-93f3-5ee9e3b7666d" providerId="ADAL" clId="{06C3CE5D-236B-49CF-89D8-9187B301B5BB}" dt="2024-06-16T06:49:28.173" v="54" actId="26606"/>
          <ac:spMkLst>
            <pc:docMk/>
            <pc:sldMk cId="24553230" sldId="262"/>
            <ac:spMk id="1079" creationId="{41D7B59F-C43F-435D-A754-00854140FD6E}"/>
          </ac:spMkLst>
        </pc:spChg>
        <pc:spChg chg="add">
          <ac:chgData name="Daniel Crispin" userId="a540685a-b759-4623-93f3-5ee9e3b7666d" providerId="ADAL" clId="{06C3CE5D-236B-49CF-89D8-9187B301B5BB}" dt="2024-06-16T06:49:28.173" v="54" actId="26606"/>
          <ac:spMkLst>
            <pc:docMk/>
            <pc:sldMk cId="24553230" sldId="262"/>
            <ac:spMk id="1081" creationId="{7EEAEB7F-657B-DEB0-ADDC-03CAE43EFA24}"/>
          </ac:spMkLst>
        </pc:spChg>
        <pc:spChg chg="add">
          <ac:chgData name="Daniel Crispin" userId="a540685a-b759-4623-93f3-5ee9e3b7666d" providerId="ADAL" clId="{06C3CE5D-236B-49CF-89D8-9187B301B5BB}" dt="2024-06-16T06:49:28.173" v="54" actId="26606"/>
          <ac:spMkLst>
            <pc:docMk/>
            <pc:sldMk cId="24553230" sldId="262"/>
            <ac:spMk id="1082" creationId="{FC542542-348B-FB37-590A-1A0C034F4ED6}"/>
          </ac:spMkLst>
        </pc:spChg>
        <pc:picChg chg="del">
          <ac:chgData name="Daniel Crispin" userId="a540685a-b759-4623-93f3-5ee9e3b7666d" providerId="ADAL" clId="{06C3CE5D-236B-49CF-89D8-9187B301B5BB}" dt="2024-06-16T06:44:02.381" v="15" actId="478"/>
          <ac:picMkLst>
            <pc:docMk/>
            <pc:sldMk cId="24553230" sldId="262"/>
            <ac:picMk id="7" creationId="{4AEB8FED-058A-47DC-4E65-080BF8074611}"/>
          </ac:picMkLst>
        </pc:picChg>
        <pc:picChg chg="add del mod">
          <ac:chgData name="Daniel Crispin" userId="a540685a-b759-4623-93f3-5ee9e3b7666d" providerId="ADAL" clId="{06C3CE5D-236B-49CF-89D8-9187B301B5BB}" dt="2024-06-16T06:49:00.790" v="39" actId="478"/>
          <ac:picMkLst>
            <pc:docMk/>
            <pc:sldMk cId="24553230" sldId="262"/>
            <ac:picMk id="1026" creationId="{3B7BA631-FB03-8CC7-564F-C64A346F01C5}"/>
          </ac:picMkLst>
        </pc:picChg>
        <pc:picChg chg="add del">
          <ac:chgData name="Daniel Crispin" userId="a540685a-b759-4623-93f3-5ee9e3b7666d" providerId="ADAL" clId="{06C3CE5D-236B-49CF-89D8-9187B301B5BB}" dt="2024-06-16T06:49:10.480" v="41" actId="26606"/>
          <ac:picMkLst>
            <pc:docMk/>
            <pc:sldMk cId="24553230" sldId="262"/>
            <ac:picMk id="1041" creationId="{44BF9E35-FB67-3187-E5B0-E67F1FDFC942}"/>
          </ac:picMkLst>
        </pc:picChg>
        <pc:picChg chg="add del">
          <ac:chgData name="Daniel Crispin" userId="a540685a-b759-4623-93f3-5ee9e3b7666d" providerId="ADAL" clId="{06C3CE5D-236B-49CF-89D8-9187B301B5BB}" dt="2024-06-16T06:49:20.882" v="51" actId="26606"/>
          <ac:picMkLst>
            <pc:docMk/>
            <pc:sldMk cId="24553230" sldId="262"/>
            <ac:picMk id="1043" creationId="{F7CB3803-619E-434E-C09B-5072F732D085}"/>
          </ac:picMkLst>
        </pc:picChg>
        <pc:picChg chg="add del">
          <ac:chgData name="Daniel Crispin" userId="a540685a-b759-4623-93f3-5ee9e3b7666d" providerId="ADAL" clId="{06C3CE5D-236B-49CF-89D8-9187B301B5BB}" dt="2024-06-16T06:49:14.329" v="43" actId="26606"/>
          <ac:picMkLst>
            <pc:docMk/>
            <pc:sldMk cId="24553230" sldId="262"/>
            <ac:picMk id="1057" creationId="{8CFE6CF9-8EB0-6C22-59B0-0E3C3270B716}"/>
          </ac:picMkLst>
        </pc:picChg>
        <pc:picChg chg="add del">
          <ac:chgData name="Daniel Crispin" userId="a540685a-b759-4623-93f3-5ee9e3b7666d" providerId="ADAL" clId="{06C3CE5D-236B-49CF-89D8-9187B301B5BB}" dt="2024-06-16T06:49:16.054" v="45" actId="26606"/>
          <ac:picMkLst>
            <pc:docMk/>
            <pc:sldMk cId="24553230" sldId="262"/>
            <ac:picMk id="1063" creationId="{36636650-D697-ADEB-B6CF-F22B94804BE5}"/>
          </ac:picMkLst>
        </pc:picChg>
        <pc:picChg chg="add del">
          <ac:chgData name="Daniel Crispin" userId="a540685a-b759-4623-93f3-5ee9e3b7666d" providerId="ADAL" clId="{06C3CE5D-236B-49CF-89D8-9187B301B5BB}" dt="2024-06-16T06:49:28.164" v="53" actId="26606"/>
          <ac:picMkLst>
            <pc:docMk/>
            <pc:sldMk cId="24553230" sldId="262"/>
            <ac:picMk id="1067" creationId="{ACD46B12-C1ED-68D3-9500-176BFAD0DCE5}"/>
          </ac:picMkLst>
        </pc:picChg>
        <pc:picChg chg="add del">
          <ac:chgData name="Daniel Crispin" userId="a540685a-b759-4623-93f3-5ee9e3b7666d" providerId="ADAL" clId="{06C3CE5D-236B-49CF-89D8-9187B301B5BB}" dt="2024-06-16T06:49:16.594" v="47" actId="26606"/>
          <ac:picMkLst>
            <pc:docMk/>
            <pc:sldMk cId="24553230" sldId="262"/>
            <ac:picMk id="1070" creationId="{8CFE6CF9-8EB0-6C22-59B0-0E3C3270B716}"/>
          </ac:picMkLst>
        </pc:picChg>
        <pc:picChg chg="add del">
          <ac:chgData name="Daniel Crispin" userId="a540685a-b759-4623-93f3-5ee9e3b7666d" providerId="ADAL" clId="{06C3CE5D-236B-49CF-89D8-9187B301B5BB}" dt="2024-06-16T06:49:19.398" v="49" actId="26606"/>
          <ac:picMkLst>
            <pc:docMk/>
            <pc:sldMk cId="24553230" sldId="262"/>
            <ac:picMk id="1076" creationId="{51159FD8-EADF-4AF9-EA69-8C53136FD07E}"/>
          </ac:picMkLst>
        </pc:picChg>
        <pc:picChg chg="add">
          <ac:chgData name="Daniel Crispin" userId="a540685a-b759-4623-93f3-5ee9e3b7666d" providerId="ADAL" clId="{06C3CE5D-236B-49CF-89D8-9187B301B5BB}" dt="2024-06-16T06:49:28.173" v="54" actId="26606"/>
          <ac:picMkLst>
            <pc:docMk/>
            <pc:sldMk cId="24553230" sldId="262"/>
            <ac:picMk id="1080" creationId="{6FE0DD16-C8EB-9D59-4102-302F36F25A4B}"/>
          </ac:picMkLst>
        </pc:picChg>
        <pc:cxnChg chg="del">
          <ac:chgData name="Daniel Crispin" userId="a540685a-b759-4623-93f3-5ee9e3b7666d" providerId="ADAL" clId="{06C3CE5D-236B-49CF-89D8-9187B301B5BB}" dt="2024-06-16T06:47:53.214" v="17" actId="26606"/>
          <ac:cxnSpMkLst>
            <pc:docMk/>
            <pc:sldMk cId="24553230" sldId="262"/>
            <ac:cxnSpMk id="10" creationId="{D8689CE0-64D2-447C-9C1F-872D111D8AC3}"/>
          </ac:cxnSpMkLst>
        </pc:cxnChg>
        <pc:cxnChg chg="del">
          <ac:chgData name="Daniel Crispin" userId="a540685a-b759-4623-93f3-5ee9e3b7666d" providerId="ADAL" clId="{06C3CE5D-236B-49CF-89D8-9187B301B5BB}" dt="2024-06-16T06:47:53.214" v="17" actId="26606"/>
          <ac:cxnSpMkLst>
            <pc:docMk/>
            <pc:sldMk cId="24553230" sldId="262"/>
            <ac:cxnSpMk id="14" creationId="{B0AA360F-DECB-4836-8FB6-22C4BC3FB02D}"/>
          </ac:cxnSpMkLst>
        </pc:cxnChg>
        <pc:cxnChg chg="add del">
          <ac:chgData name="Daniel Crispin" userId="a540685a-b759-4623-93f3-5ee9e3b7666d" providerId="ADAL" clId="{06C3CE5D-236B-49CF-89D8-9187B301B5BB}" dt="2024-06-16T06:49:28.173" v="54" actId="26606"/>
          <ac:cxnSpMkLst>
            <pc:docMk/>
            <pc:sldMk cId="24553230" sldId="262"/>
            <ac:cxnSpMk id="1031" creationId="{D8689CE0-64D2-447C-9C1F-872D111D8AC3}"/>
          </ac:cxnSpMkLst>
        </pc:cxnChg>
        <pc:cxnChg chg="add del">
          <ac:chgData name="Daniel Crispin" userId="a540685a-b759-4623-93f3-5ee9e3b7666d" providerId="ADAL" clId="{06C3CE5D-236B-49CF-89D8-9187B301B5BB}" dt="2024-06-16T06:49:28.173" v="54" actId="26606"/>
          <ac:cxnSpMkLst>
            <pc:docMk/>
            <pc:sldMk cId="24553230" sldId="262"/>
            <ac:cxnSpMk id="1039" creationId="{B0AA360F-DECB-4836-8FB6-22C4BC3FB02D}"/>
          </ac:cxnSpMkLst>
        </pc:cxnChg>
        <pc:cxnChg chg="add del">
          <ac:chgData name="Daniel Crispin" userId="a540685a-b759-4623-93f3-5ee9e3b7666d" providerId="ADAL" clId="{06C3CE5D-236B-49CF-89D8-9187B301B5BB}" dt="2024-06-16T06:49:10.480" v="41" actId="26606"/>
          <ac:cxnSpMkLst>
            <pc:docMk/>
            <pc:sldMk cId="24553230" sldId="262"/>
            <ac:cxnSpMk id="1045" creationId="{D8689CE0-64D2-447C-9C1F-872D111D8AC3}"/>
          </ac:cxnSpMkLst>
        </pc:cxnChg>
        <pc:cxnChg chg="add del">
          <ac:chgData name="Daniel Crispin" userId="a540685a-b759-4623-93f3-5ee9e3b7666d" providerId="ADAL" clId="{06C3CE5D-236B-49CF-89D8-9187B301B5BB}" dt="2024-06-16T06:49:20.882" v="51" actId="26606"/>
          <ac:cxnSpMkLst>
            <pc:docMk/>
            <pc:sldMk cId="24553230" sldId="262"/>
            <ac:cxnSpMk id="1046" creationId="{D8689CE0-64D2-447C-9C1F-872D111D8AC3}"/>
          </ac:cxnSpMkLst>
        </pc:cxnChg>
        <pc:cxnChg chg="add del">
          <ac:chgData name="Daniel Crispin" userId="a540685a-b759-4623-93f3-5ee9e3b7666d" providerId="ADAL" clId="{06C3CE5D-236B-49CF-89D8-9187B301B5BB}" dt="2024-06-16T06:49:20.882" v="51" actId="26606"/>
          <ac:cxnSpMkLst>
            <pc:docMk/>
            <pc:sldMk cId="24553230" sldId="262"/>
            <ac:cxnSpMk id="1050" creationId="{B0AA360F-DECB-4836-8FB6-22C4BC3FB02D}"/>
          </ac:cxnSpMkLst>
        </pc:cxnChg>
        <pc:cxnChg chg="add del">
          <ac:chgData name="Daniel Crispin" userId="a540685a-b759-4623-93f3-5ee9e3b7666d" providerId="ADAL" clId="{06C3CE5D-236B-49CF-89D8-9187B301B5BB}" dt="2024-06-16T06:49:28.164" v="53" actId="26606"/>
          <ac:cxnSpMkLst>
            <pc:docMk/>
            <pc:sldMk cId="24553230" sldId="262"/>
            <ac:cxnSpMk id="1052" creationId="{D8689CE0-64D2-447C-9C1F-872D111D8AC3}"/>
          </ac:cxnSpMkLst>
        </pc:cxnChg>
        <pc:cxnChg chg="add del">
          <ac:chgData name="Daniel Crispin" userId="a540685a-b759-4623-93f3-5ee9e3b7666d" providerId="ADAL" clId="{06C3CE5D-236B-49CF-89D8-9187B301B5BB}" dt="2024-06-16T06:49:10.480" v="41" actId="26606"/>
          <ac:cxnSpMkLst>
            <pc:docMk/>
            <pc:sldMk cId="24553230" sldId="262"/>
            <ac:cxnSpMk id="1053" creationId="{B0AA360F-DECB-4836-8FB6-22C4BC3FB02D}"/>
          </ac:cxnSpMkLst>
        </pc:cxnChg>
        <pc:cxnChg chg="add del">
          <ac:chgData name="Daniel Crispin" userId="a540685a-b759-4623-93f3-5ee9e3b7666d" providerId="ADAL" clId="{06C3CE5D-236B-49CF-89D8-9187B301B5BB}" dt="2024-06-16T06:49:14.329" v="43" actId="26606"/>
          <ac:cxnSpMkLst>
            <pc:docMk/>
            <pc:sldMk cId="24553230" sldId="262"/>
            <ac:cxnSpMk id="1055" creationId="{D8689CE0-64D2-447C-9C1F-872D111D8AC3}"/>
          </ac:cxnSpMkLst>
        </pc:cxnChg>
        <pc:cxnChg chg="add del">
          <ac:chgData name="Daniel Crispin" userId="a540685a-b759-4623-93f3-5ee9e3b7666d" providerId="ADAL" clId="{06C3CE5D-236B-49CF-89D8-9187B301B5BB}" dt="2024-06-16T06:49:14.329" v="43" actId="26606"/>
          <ac:cxnSpMkLst>
            <pc:docMk/>
            <pc:sldMk cId="24553230" sldId="262"/>
            <ac:cxnSpMk id="1059" creationId="{CFA49A52-5015-434E-A9B4-E3B97DB8B4ED}"/>
          </ac:cxnSpMkLst>
        </pc:cxnChg>
        <pc:cxnChg chg="add del">
          <ac:chgData name="Daniel Crispin" userId="a540685a-b759-4623-93f3-5ee9e3b7666d" providerId="ADAL" clId="{06C3CE5D-236B-49CF-89D8-9187B301B5BB}" dt="2024-06-16T06:49:28.164" v="53" actId="26606"/>
          <ac:cxnSpMkLst>
            <pc:docMk/>
            <pc:sldMk cId="24553230" sldId="262"/>
            <ac:cxnSpMk id="1060" creationId="{B0AA360F-DECB-4836-8FB6-22C4BC3FB02D}"/>
          </ac:cxnSpMkLst>
        </pc:cxnChg>
        <pc:cxnChg chg="add del">
          <ac:chgData name="Daniel Crispin" userId="a540685a-b759-4623-93f3-5ee9e3b7666d" providerId="ADAL" clId="{06C3CE5D-236B-49CF-89D8-9187B301B5BB}" dt="2024-06-16T06:49:16.054" v="45" actId="26606"/>
          <ac:cxnSpMkLst>
            <pc:docMk/>
            <pc:sldMk cId="24553230" sldId="262"/>
            <ac:cxnSpMk id="1061" creationId="{D8689CE0-64D2-447C-9C1F-872D111D8AC3}"/>
          </ac:cxnSpMkLst>
        </pc:cxnChg>
        <pc:cxnChg chg="add del">
          <ac:chgData name="Daniel Crispin" userId="a540685a-b759-4623-93f3-5ee9e3b7666d" providerId="ADAL" clId="{06C3CE5D-236B-49CF-89D8-9187B301B5BB}" dt="2024-06-16T06:49:16.054" v="45" actId="26606"/>
          <ac:cxnSpMkLst>
            <pc:docMk/>
            <pc:sldMk cId="24553230" sldId="262"/>
            <ac:cxnSpMk id="1065" creationId="{B0AA360F-DECB-4836-8FB6-22C4BC3FB02D}"/>
          </ac:cxnSpMkLst>
        </pc:cxnChg>
        <pc:cxnChg chg="add del">
          <ac:chgData name="Daniel Crispin" userId="a540685a-b759-4623-93f3-5ee9e3b7666d" providerId="ADAL" clId="{06C3CE5D-236B-49CF-89D8-9187B301B5BB}" dt="2024-06-16T06:49:16.594" v="47" actId="26606"/>
          <ac:cxnSpMkLst>
            <pc:docMk/>
            <pc:sldMk cId="24553230" sldId="262"/>
            <ac:cxnSpMk id="1068" creationId="{D8689CE0-64D2-447C-9C1F-872D111D8AC3}"/>
          </ac:cxnSpMkLst>
        </pc:cxnChg>
        <pc:cxnChg chg="add del">
          <ac:chgData name="Daniel Crispin" userId="a540685a-b759-4623-93f3-5ee9e3b7666d" providerId="ADAL" clId="{06C3CE5D-236B-49CF-89D8-9187B301B5BB}" dt="2024-06-16T06:49:16.594" v="47" actId="26606"/>
          <ac:cxnSpMkLst>
            <pc:docMk/>
            <pc:sldMk cId="24553230" sldId="262"/>
            <ac:cxnSpMk id="1072" creationId="{CFA49A52-5015-434E-A9B4-E3B97DB8B4ED}"/>
          </ac:cxnSpMkLst>
        </pc:cxnChg>
        <pc:cxnChg chg="add">
          <ac:chgData name="Daniel Crispin" userId="a540685a-b759-4623-93f3-5ee9e3b7666d" providerId="ADAL" clId="{06C3CE5D-236B-49CF-89D8-9187B301B5BB}" dt="2024-06-16T06:49:28.173" v="54" actId="26606"/>
          <ac:cxnSpMkLst>
            <pc:docMk/>
            <pc:sldMk cId="24553230" sldId="262"/>
            <ac:cxnSpMk id="1073" creationId="{D8689CE0-64D2-447C-9C1F-872D111D8AC3}"/>
          </ac:cxnSpMkLst>
        </pc:cxnChg>
        <pc:cxnChg chg="add del">
          <ac:chgData name="Daniel Crispin" userId="a540685a-b759-4623-93f3-5ee9e3b7666d" providerId="ADAL" clId="{06C3CE5D-236B-49CF-89D8-9187B301B5BB}" dt="2024-06-16T06:49:19.398" v="49" actId="26606"/>
          <ac:cxnSpMkLst>
            <pc:docMk/>
            <pc:sldMk cId="24553230" sldId="262"/>
            <ac:cxnSpMk id="1074" creationId="{D8689CE0-64D2-447C-9C1F-872D111D8AC3}"/>
          </ac:cxnSpMkLst>
        </pc:cxnChg>
        <pc:cxnChg chg="add del">
          <ac:chgData name="Daniel Crispin" userId="a540685a-b759-4623-93f3-5ee9e3b7666d" providerId="ADAL" clId="{06C3CE5D-236B-49CF-89D8-9187B301B5BB}" dt="2024-06-16T06:49:19.398" v="49" actId="26606"/>
          <ac:cxnSpMkLst>
            <pc:docMk/>
            <pc:sldMk cId="24553230" sldId="262"/>
            <ac:cxnSpMk id="1078" creationId="{B0AA360F-DECB-4836-8FB6-22C4BC3FB02D}"/>
          </ac:cxnSpMkLst>
        </pc:cxnChg>
        <pc:cxnChg chg="add">
          <ac:chgData name="Daniel Crispin" userId="a540685a-b759-4623-93f3-5ee9e3b7666d" providerId="ADAL" clId="{06C3CE5D-236B-49CF-89D8-9187B301B5BB}" dt="2024-06-16T06:49:28.173" v="54" actId="26606"/>
          <ac:cxnSpMkLst>
            <pc:docMk/>
            <pc:sldMk cId="24553230" sldId="262"/>
            <ac:cxnSpMk id="1083" creationId="{B0AA360F-DECB-4836-8FB6-22C4BC3FB02D}"/>
          </ac:cxnSpMkLst>
        </pc:cxnChg>
      </pc:sldChg>
      <pc:sldChg chg="addSp delSp modSp new mod setBg">
        <pc:chgData name="Daniel Crispin" userId="a540685a-b759-4623-93f3-5ee9e3b7666d" providerId="ADAL" clId="{06C3CE5D-236B-49CF-89D8-9187B301B5BB}" dt="2024-06-16T07:01:41.172" v="221" actId="113"/>
        <pc:sldMkLst>
          <pc:docMk/>
          <pc:sldMk cId="2088431115" sldId="263"/>
        </pc:sldMkLst>
        <pc:spChg chg="mod">
          <ac:chgData name="Daniel Crispin" userId="a540685a-b759-4623-93f3-5ee9e3b7666d" providerId="ADAL" clId="{06C3CE5D-236B-49CF-89D8-9187B301B5BB}" dt="2024-06-16T07:00:43.746" v="204" actId="26606"/>
          <ac:spMkLst>
            <pc:docMk/>
            <pc:sldMk cId="2088431115" sldId="263"/>
            <ac:spMk id="2" creationId="{AF70E10B-98CA-8454-9657-D8A55E08A944}"/>
          </ac:spMkLst>
        </pc:spChg>
        <pc:spChg chg="mod">
          <ac:chgData name="Daniel Crispin" userId="a540685a-b759-4623-93f3-5ee9e3b7666d" providerId="ADAL" clId="{06C3CE5D-236B-49CF-89D8-9187B301B5BB}" dt="2024-06-16T07:01:41.172" v="221" actId="113"/>
          <ac:spMkLst>
            <pc:docMk/>
            <pc:sldMk cId="2088431115" sldId="263"/>
            <ac:spMk id="3" creationId="{7B18A886-8951-D294-0DA4-7BA553C09E30}"/>
          </ac:spMkLst>
        </pc:spChg>
        <pc:spChg chg="add del">
          <ac:chgData name="Daniel Crispin" userId="a540685a-b759-4623-93f3-5ee9e3b7666d" providerId="ADAL" clId="{06C3CE5D-236B-49CF-89D8-9187B301B5BB}" dt="2024-06-16T07:00:43.746" v="204" actId="26606"/>
          <ac:spMkLst>
            <pc:docMk/>
            <pc:sldMk cId="2088431115" sldId="263"/>
            <ac:spMk id="9" creationId="{A3B168A7-66FE-4359-9866-CBB841A729E6}"/>
          </ac:spMkLst>
        </pc:spChg>
        <pc:spChg chg="add">
          <ac:chgData name="Daniel Crispin" userId="a540685a-b759-4623-93f3-5ee9e3b7666d" providerId="ADAL" clId="{06C3CE5D-236B-49CF-89D8-9187B301B5BB}" dt="2024-06-16T07:00:43.746" v="204" actId="26606"/>
          <ac:spMkLst>
            <pc:docMk/>
            <pc:sldMk cId="2088431115" sldId="263"/>
            <ac:spMk id="16" creationId="{561B1731-39D9-4145-8343-C209E1F09BC7}"/>
          </ac:spMkLst>
        </pc:spChg>
        <pc:picChg chg="add mod">
          <ac:chgData name="Daniel Crispin" userId="a540685a-b759-4623-93f3-5ee9e3b7666d" providerId="ADAL" clId="{06C3CE5D-236B-49CF-89D8-9187B301B5BB}" dt="2024-06-16T07:00:43.746" v="204" actId="26606"/>
          <ac:picMkLst>
            <pc:docMk/>
            <pc:sldMk cId="2088431115" sldId="263"/>
            <ac:picMk id="5" creationId="{4454449D-8B1E-4212-12C7-7C831CC553FB}"/>
          </ac:picMkLst>
        </pc:picChg>
        <pc:cxnChg chg="add del">
          <ac:chgData name="Daniel Crispin" userId="a540685a-b759-4623-93f3-5ee9e3b7666d" providerId="ADAL" clId="{06C3CE5D-236B-49CF-89D8-9187B301B5BB}" dt="2024-06-16T07:00:43.746" v="204" actId="26606"/>
          <ac:cxnSpMkLst>
            <pc:docMk/>
            <pc:sldMk cId="2088431115" sldId="263"/>
            <ac:cxnSpMk id="11" creationId="{F0748755-DDBC-46D0-91EC-1212A8EE2B40}"/>
          </ac:cxnSpMkLst>
        </pc:cxnChg>
        <pc:cxnChg chg="add">
          <ac:chgData name="Daniel Crispin" userId="a540685a-b759-4623-93f3-5ee9e3b7666d" providerId="ADAL" clId="{06C3CE5D-236B-49CF-89D8-9187B301B5BB}" dt="2024-06-16T07:00:43.746" v="204" actId="26606"/>
          <ac:cxnSpMkLst>
            <pc:docMk/>
            <pc:sldMk cId="2088431115" sldId="263"/>
            <ac:cxnSpMk id="18" creationId="{F0748755-DDBC-46D0-91EC-1212A8EE2B40}"/>
          </ac:cxnSpMkLst>
        </pc:cxnChg>
      </pc:sldChg>
      <pc:sldChg chg="addSp delSp modSp new mod ord setBg modAnim">
        <pc:chgData name="Daniel Crispin" userId="a540685a-b759-4623-93f3-5ee9e3b7666d" providerId="ADAL" clId="{06C3CE5D-236B-49CF-89D8-9187B301B5BB}" dt="2024-06-16T10:12:29.926" v="1429"/>
        <pc:sldMkLst>
          <pc:docMk/>
          <pc:sldMk cId="445481359" sldId="264"/>
        </pc:sldMkLst>
        <pc:spChg chg="mod">
          <ac:chgData name="Daniel Crispin" userId="a540685a-b759-4623-93f3-5ee9e3b7666d" providerId="ADAL" clId="{06C3CE5D-236B-49CF-89D8-9187B301B5BB}" dt="2024-06-16T07:41:40.882" v="348" actId="26606"/>
          <ac:spMkLst>
            <pc:docMk/>
            <pc:sldMk cId="445481359" sldId="264"/>
            <ac:spMk id="2" creationId="{395C1374-57FC-A469-38FE-FF564C4ED82D}"/>
          </ac:spMkLst>
        </pc:spChg>
        <pc:spChg chg="add del mod ord">
          <ac:chgData name="Daniel Crispin" userId="a540685a-b759-4623-93f3-5ee9e3b7666d" providerId="ADAL" clId="{06C3CE5D-236B-49CF-89D8-9187B301B5BB}" dt="2024-06-16T07:41:40.882" v="348" actId="26606"/>
          <ac:spMkLst>
            <pc:docMk/>
            <pc:sldMk cId="445481359" sldId="264"/>
            <ac:spMk id="3" creationId="{D2379EE5-D1D4-AE47-DABE-F252943A6016}"/>
          </ac:spMkLst>
        </pc:spChg>
        <pc:spChg chg="add">
          <ac:chgData name="Daniel Crispin" userId="a540685a-b759-4623-93f3-5ee9e3b7666d" providerId="ADAL" clId="{06C3CE5D-236B-49CF-89D8-9187B301B5BB}" dt="2024-06-16T07:14:22.010" v="223"/>
          <ac:spMkLst>
            <pc:docMk/>
            <pc:sldMk cId="445481359" sldId="264"/>
            <ac:spMk id="4" creationId="{C4D39C41-FEC8-5D7D-DB39-904C5138B057}"/>
          </ac:spMkLst>
        </pc:spChg>
        <pc:spChg chg="add mod">
          <ac:chgData name="Daniel Crispin" userId="a540685a-b759-4623-93f3-5ee9e3b7666d" providerId="ADAL" clId="{06C3CE5D-236B-49CF-89D8-9187B301B5BB}" dt="2024-06-16T07:14:33.023" v="225"/>
          <ac:spMkLst>
            <pc:docMk/>
            <pc:sldMk cId="445481359" sldId="264"/>
            <ac:spMk id="5" creationId="{2DEF08E9-C18F-CF3A-86AB-05C7E7479D55}"/>
          </ac:spMkLst>
        </pc:spChg>
        <pc:spChg chg="add">
          <ac:chgData name="Daniel Crispin" userId="a540685a-b759-4623-93f3-5ee9e3b7666d" providerId="ADAL" clId="{06C3CE5D-236B-49CF-89D8-9187B301B5BB}" dt="2024-06-16T07:23:20.353" v="236"/>
          <ac:spMkLst>
            <pc:docMk/>
            <pc:sldMk cId="445481359" sldId="264"/>
            <ac:spMk id="6" creationId="{EC15F197-4BEB-47E6-0E68-1847654BE9BE}"/>
          </ac:spMkLst>
        </pc:spChg>
        <pc:spChg chg="add">
          <ac:chgData name="Daniel Crispin" userId="a540685a-b759-4623-93f3-5ee9e3b7666d" providerId="ADAL" clId="{06C3CE5D-236B-49CF-89D8-9187B301B5BB}" dt="2024-06-16T07:23:24.297" v="238"/>
          <ac:spMkLst>
            <pc:docMk/>
            <pc:sldMk cId="445481359" sldId="264"/>
            <ac:spMk id="7" creationId="{BF3D279F-1F68-2D54-503B-D55A826DA958}"/>
          </ac:spMkLst>
        </pc:spChg>
        <pc:spChg chg="add">
          <ac:chgData name="Daniel Crispin" userId="a540685a-b759-4623-93f3-5ee9e3b7666d" providerId="ADAL" clId="{06C3CE5D-236B-49CF-89D8-9187B301B5BB}" dt="2024-06-16T07:26:04.291" v="269"/>
          <ac:spMkLst>
            <pc:docMk/>
            <pc:sldMk cId="445481359" sldId="264"/>
            <ac:spMk id="8" creationId="{36100E9B-BB09-CFD1-BE20-10609A5FFA1A}"/>
          </ac:spMkLst>
        </pc:spChg>
        <pc:spChg chg="add mod">
          <ac:chgData name="Daniel Crispin" userId="a540685a-b759-4623-93f3-5ee9e3b7666d" providerId="ADAL" clId="{06C3CE5D-236B-49CF-89D8-9187B301B5BB}" dt="2024-06-16T07:27:58.033" v="271"/>
          <ac:spMkLst>
            <pc:docMk/>
            <pc:sldMk cId="445481359" sldId="264"/>
            <ac:spMk id="9" creationId="{D949DE38-0FDA-9524-1FDF-5A79402DF054}"/>
          </ac:spMkLst>
        </pc:spChg>
        <pc:spChg chg="add del">
          <ac:chgData name="Daniel Crispin" userId="a540685a-b759-4623-93f3-5ee9e3b7666d" providerId="ADAL" clId="{06C3CE5D-236B-49CF-89D8-9187B301B5BB}" dt="2024-06-16T07:24:57.392" v="256" actId="26606"/>
          <ac:spMkLst>
            <pc:docMk/>
            <pc:sldMk cId="445481359" sldId="264"/>
            <ac:spMk id="2063" creationId="{ADE94C08-1DE8-4A12-BA2C-D1EA7E44F98D}"/>
          </ac:spMkLst>
        </pc:spChg>
        <pc:spChg chg="add del">
          <ac:chgData name="Daniel Crispin" userId="a540685a-b759-4623-93f3-5ee9e3b7666d" providerId="ADAL" clId="{06C3CE5D-236B-49CF-89D8-9187B301B5BB}" dt="2024-06-16T07:24:59.765" v="258" actId="26606"/>
          <ac:spMkLst>
            <pc:docMk/>
            <pc:sldMk cId="445481359" sldId="264"/>
            <ac:spMk id="2067" creationId="{561B1731-39D9-4145-8343-C209E1F09BC7}"/>
          </ac:spMkLst>
        </pc:spChg>
        <pc:spChg chg="add del">
          <ac:chgData name="Daniel Crispin" userId="a540685a-b759-4623-93f3-5ee9e3b7666d" providerId="ADAL" clId="{06C3CE5D-236B-49CF-89D8-9187B301B5BB}" dt="2024-06-16T07:41:40.882" v="348" actId="26606"/>
          <ac:spMkLst>
            <pc:docMk/>
            <pc:sldMk cId="445481359" sldId="264"/>
            <ac:spMk id="2069" creationId="{6C433D98-67CA-4678-8F07-275230C07791}"/>
          </ac:spMkLst>
        </pc:spChg>
        <pc:spChg chg="add del">
          <ac:chgData name="Daniel Crispin" userId="a540685a-b759-4623-93f3-5ee9e3b7666d" providerId="ADAL" clId="{06C3CE5D-236B-49CF-89D8-9187B301B5BB}" dt="2024-06-16T07:25:02.155" v="260" actId="26606"/>
          <ac:spMkLst>
            <pc:docMk/>
            <pc:sldMk cId="445481359" sldId="264"/>
            <ac:spMk id="2070" creationId="{302F9B76-EAD0-4590-99F1-B6F64C0A884D}"/>
          </ac:spMkLst>
        </pc:spChg>
        <pc:spChg chg="add del">
          <ac:chgData name="Daniel Crispin" userId="a540685a-b759-4623-93f3-5ee9e3b7666d" providerId="ADAL" clId="{06C3CE5D-236B-49CF-89D8-9187B301B5BB}" dt="2024-06-16T07:25:09.338" v="264" actId="26606"/>
          <ac:spMkLst>
            <pc:docMk/>
            <pc:sldMk cId="445481359" sldId="264"/>
            <ac:spMk id="2073" creationId="{DB5C2445-A2BD-4CBE-922B-C487E1DF659D}"/>
          </ac:spMkLst>
        </pc:spChg>
        <pc:picChg chg="add mod">
          <ac:chgData name="Daniel Crispin" userId="a540685a-b759-4623-93f3-5ee9e3b7666d" providerId="ADAL" clId="{06C3CE5D-236B-49CF-89D8-9187B301B5BB}" dt="2024-06-16T07:41:39.200" v="347" actId="14100"/>
          <ac:picMkLst>
            <pc:docMk/>
            <pc:sldMk cId="445481359" sldId="264"/>
            <ac:picMk id="10" creationId="{68488532-4726-1165-81C6-1B27BF1A7A1C}"/>
          </ac:picMkLst>
        </pc:picChg>
        <pc:picChg chg="add mod">
          <ac:chgData name="Daniel Crispin" userId="a540685a-b759-4623-93f3-5ee9e3b7666d" providerId="ADAL" clId="{06C3CE5D-236B-49CF-89D8-9187B301B5BB}" dt="2024-06-16T07:45:42.061" v="376" actId="732"/>
          <ac:picMkLst>
            <pc:docMk/>
            <pc:sldMk cId="445481359" sldId="264"/>
            <ac:picMk id="11" creationId="{00D5BFBA-3F24-720D-5936-8C696F90F6DF}"/>
          </ac:picMkLst>
        </pc:picChg>
        <pc:picChg chg="add mod">
          <ac:chgData name="Daniel Crispin" userId="a540685a-b759-4623-93f3-5ee9e3b7666d" providerId="ADAL" clId="{06C3CE5D-236B-49CF-89D8-9187B301B5BB}" dt="2024-06-16T07:45:35.844" v="375" actId="14100"/>
          <ac:picMkLst>
            <pc:docMk/>
            <pc:sldMk cId="445481359" sldId="264"/>
            <ac:picMk id="12" creationId="{B9319E30-6CE2-82C9-89AA-8BF02094E056}"/>
          </ac:picMkLst>
        </pc:picChg>
        <pc:picChg chg="add mod ord">
          <ac:chgData name="Daniel Crispin" userId="a540685a-b759-4623-93f3-5ee9e3b7666d" providerId="ADAL" clId="{06C3CE5D-236B-49CF-89D8-9187B301B5BB}" dt="2024-06-16T07:42:08.689" v="354" actId="1076"/>
          <ac:picMkLst>
            <pc:docMk/>
            <pc:sldMk cId="445481359" sldId="264"/>
            <ac:picMk id="2052" creationId="{1D801AE6-8B32-BFE3-9F45-26B7FBD831A4}"/>
          </ac:picMkLst>
        </pc:picChg>
        <pc:picChg chg="add mod ord">
          <ac:chgData name="Daniel Crispin" userId="a540685a-b759-4623-93f3-5ee9e3b7666d" providerId="ADAL" clId="{06C3CE5D-236B-49CF-89D8-9187B301B5BB}" dt="2024-06-16T07:42:15.047" v="355" actId="1076"/>
          <ac:picMkLst>
            <pc:docMk/>
            <pc:sldMk cId="445481359" sldId="264"/>
            <ac:picMk id="2054" creationId="{622A13CF-62DB-0D59-DDDE-C224EF5C1FF0}"/>
          </ac:picMkLst>
        </pc:picChg>
        <pc:picChg chg="add mod ord">
          <ac:chgData name="Daniel Crispin" userId="a540685a-b759-4623-93f3-5ee9e3b7666d" providerId="ADAL" clId="{06C3CE5D-236B-49CF-89D8-9187B301B5BB}" dt="2024-06-16T07:47:12.645" v="384" actId="1076"/>
          <ac:picMkLst>
            <pc:docMk/>
            <pc:sldMk cId="445481359" sldId="264"/>
            <ac:picMk id="2058" creationId="{B9A0353A-AD1D-FDC7-A758-CB5FACA2E20F}"/>
          </ac:picMkLst>
        </pc:picChg>
        <pc:picChg chg="add mod ord">
          <ac:chgData name="Daniel Crispin" userId="a540685a-b759-4623-93f3-5ee9e3b7666d" providerId="ADAL" clId="{06C3CE5D-236B-49CF-89D8-9187B301B5BB}" dt="2024-06-16T07:42:34.156" v="361" actId="1076"/>
          <ac:picMkLst>
            <pc:docMk/>
            <pc:sldMk cId="445481359" sldId="264"/>
            <ac:picMk id="2064" creationId="{F7B97723-0708-4847-D112-5398A06AE1E8}"/>
          </ac:picMkLst>
        </pc:picChg>
        <pc:cxnChg chg="add del">
          <ac:chgData name="Daniel Crispin" userId="a540685a-b759-4623-93f3-5ee9e3b7666d" providerId="ADAL" clId="{06C3CE5D-236B-49CF-89D8-9187B301B5BB}" dt="2024-06-16T07:24:57.392" v="256" actId="26606"/>
          <ac:cxnSpMkLst>
            <pc:docMk/>
            <pc:sldMk cId="445481359" sldId="264"/>
            <ac:cxnSpMk id="2065" creationId="{F0748755-DDBC-46D0-91EC-1212A8EE2B40}"/>
          </ac:cxnSpMkLst>
        </pc:cxnChg>
        <pc:cxnChg chg="add del">
          <ac:chgData name="Daniel Crispin" userId="a540685a-b759-4623-93f3-5ee9e3b7666d" providerId="ADAL" clId="{06C3CE5D-236B-49CF-89D8-9187B301B5BB}" dt="2024-06-16T07:41:40.882" v="348" actId="26606"/>
          <ac:cxnSpMkLst>
            <pc:docMk/>
            <pc:sldMk cId="445481359" sldId="264"/>
            <ac:cxnSpMk id="2066" creationId="{E29BA74B-ECB4-4E0C-ADC9-17655FFE15C5}"/>
          </ac:cxnSpMkLst>
        </pc:cxnChg>
        <pc:cxnChg chg="add del">
          <ac:chgData name="Daniel Crispin" userId="a540685a-b759-4623-93f3-5ee9e3b7666d" providerId="ADAL" clId="{06C3CE5D-236B-49CF-89D8-9187B301B5BB}" dt="2024-06-16T07:24:59.765" v="258" actId="26606"/>
          <ac:cxnSpMkLst>
            <pc:docMk/>
            <pc:sldMk cId="445481359" sldId="264"/>
            <ac:cxnSpMk id="2068" creationId="{F0748755-DDBC-46D0-91EC-1212A8EE2B40}"/>
          </ac:cxnSpMkLst>
        </pc:cxnChg>
        <pc:cxnChg chg="add del">
          <ac:chgData name="Daniel Crispin" userId="a540685a-b759-4623-93f3-5ee9e3b7666d" providerId="ADAL" clId="{06C3CE5D-236B-49CF-89D8-9187B301B5BB}" dt="2024-06-16T07:25:02.155" v="260" actId="26606"/>
          <ac:cxnSpMkLst>
            <pc:docMk/>
            <pc:sldMk cId="445481359" sldId="264"/>
            <ac:cxnSpMk id="2071" creationId="{F0748755-DDBC-46D0-91EC-1212A8EE2B40}"/>
          </ac:cxnSpMkLst>
        </pc:cxnChg>
        <pc:cxnChg chg="add del">
          <ac:chgData name="Daniel Crispin" userId="a540685a-b759-4623-93f3-5ee9e3b7666d" providerId="ADAL" clId="{06C3CE5D-236B-49CF-89D8-9187B301B5BB}" dt="2024-06-16T07:25:09.338" v="264" actId="26606"/>
          <ac:cxnSpMkLst>
            <pc:docMk/>
            <pc:sldMk cId="445481359" sldId="264"/>
            <ac:cxnSpMk id="2074" creationId="{F0748755-DDBC-46D0-91EC-1212A8EE2B40}"/>
          </ac:cxnSpMkLst>
        </pc:cxnChg>
      </pc:sldChg>
      <pc:sldChg chg="modSp add mod ord">
        <pc:chgData name="Daniel Crispin" userId="a540685a-b759-4623-93f3-5ee9e3b7666d" providerId="ADAL" clId="{06C3CE5D-236B-49CF-89D8-9187B301B5BB}" dt="2024-06-16T10:06:19.953" v="1279" actId="2711"/>
        <pc:sldMkLst>
          <pc:docMk/>
          <pc:sldMk cId="1520155196" sldId="265"/>
        </pc:sldMkLst>
        <pc:spChg chg="mod">
          <ac:chgData name="Daniel Crispin" userId="a540685a-b759-4623-93f3-5ee9e3b7666d" providerId="ADAL" clId="{06C3CE5D-236B-49CF-89D8-9187B301B5BB}" dt="2024-06-16T10:06:19.953" v="1279" actId="2711"/>
          <ac:spMkLst>
            <pc:docMk/>
            <pc:sldMk cId="1520155196" sldId="265"/>
            <ac:spMk id="3" creationId="{947017F0-225C-0BDE-AFEC-389B7409B91D}"/>
          </ac:spMkLst>
        </pc:spChg>
      </pc:sldChg>
      <pc:sldChg chg="addSp modSp new mod">
        <pc:chgData name="Daniel Crispin" userId="a540685a-b759-4623-93f3-5ee9e3b7666d" providerId="ADAL" clId="{06C3CE5D-236B-49CF-89D8-9187B301B5BB}" dt="2024-06-16T10:11:18.873" v="1421" actId="962"/>
        <pc:sldMkLst>
          <pc:docMk/>
          <pc:sldMk cId="3460183787" sldId="266"/>
        </pc:sldMkLst>
        <pc:spChg chg="mod">
          <ac:chgData name="Daniel Crispin" userId="a540685a-b759-4623-93f3-5ee9e3b7666d" providerId="ADAL" clId="{06C3CE5D-236B-49CF-89D8-9187B301B5BB}" dt="2024-06-16T10:11:07.818" v="1419" actId="1076"/>
          <ac:spMkLst>
            <pc:docMk/>
            <pc:sldMk cId="3460183787" sldId="266"/>
            <ac:spMk id="2" creationId="{78E63190-E258-8D8F-9E98-F0374985B72B}"/>
          </ac:spMkLst>
        </pc:spChg>
        <pc:spChg chg="mod">
          <ac:chgData name="Daniel Crispin" userId="a540685a-b759-4623-93f3-5ee9e3b7666d" providerId="ADAL" clId="{06C3CE5D-236B-49CF-89D8-9187B301B5BB}" dt="2024-06-16T10:10:39.011" v="1416" actId="27636"/>
          <ac:spMkLst>
            <pc:docMk/>
            <pc:sldMk cId="3460183787" sldId="266"/>
            <ac:spMk id="3" creationId="{C08956B4-2FE5-0263-CED1-1472DAF25338}"/>
          </ac:spMkLst>
        </pc:spChg>
        <pc:spChg chg="add mod">
          <ac:chgData name="Daniel Crispin" userId="a540685a-b759-4623-93f3-5ee9e3b7666d" providerId="ADAL" clId="{06C3CE5D-236B-49CF-89D8-9187B301B5BB}" dt="2024-06-16T10:10:23.896" v="1413" actId="20577"/>
          <ac:spMkLst>
            <pc:docMk/>
            <pc:sldMk cId="3460183787" sldId="266"/>
            <ac:spMk id="4" creationId="{CB756AFC-9861-8B9B-1FC1-561B337EDE16}"/>
          </ac:spMkLst>
        </pc:spChg>
        <pc:picChg chg="add mod ord">
          <ac:chgData name="Daniel Crispin" userId="a540685a-b759-4623-93f3-5ee9e3b7666d" providerId="ADAL" clId="{06C3CE5D-236B-49CF-89D8-9187B301B5BB}" dt="2024-06-16T10:11:18.873" v="1421" actId="962"/>
          <ac:picMkLst>
            <pc:docMk/>
            <pc:sldMk cId="3460183787" sldId="266"/>
            <ac:picMk id="5" creationId="{19D994E5-7373-A155-125E-ADED61CC6982}"/>
          </ac:picMkLst>
        </pc:picChg>
      </pc:sldChg>
      <pc:sldChg chg="addSp delSp modSp new mod setBg">
        <pc:chgData name="Daniel Crispin" userId="a540685a-b759-4623-93f3-5ee9e3b7666d" providerId="ADAL" clId="{06C3CE5D-236B-49CF-89D8-9187B301B5BB}" dt="2024-06-16T10:12:21.251" v="1427" actId="403"/>
        <pc:sldMkLst>
          <pc:docMk/>
          <pc:sldMk cId="626821710" sldId="267"/>
        </pc:sldMkLst>
        <pc:spChg chg="mod">
          <ac:chgData name="Daniel Crispin" userId="a540685a-b759-4623-93f3-5ee9e3b7666d" providerId="ADAL" clId="{06C3CE5D-236B-49CF-89D8-9187B301B5BB}" dt="2024-06-16T09:01:40.751" v="916" actId="26606"/>
          <ac:spMkLst>
            <pc:docMk/>
            <pc:sldMk cId="626821710" sldId="267"/>
            <ac:spMk id="2" creationId="{2880629E-65B3-19ED-C201-CE15ED818893}"/>
          </ac:spMkLst>
        </pc:spChg>
        <pc:spChg chg="mod">
          <ac:chgData name="Daniel Crispin" userId="a540685a-b759-4623-93f3-5ee9e3b7666d" providerId="ADAL" clId="{06C3CE5D-236B-49CF-89D8-9187B301B5BB}" dt="2024-06-16T10:12:21.251" v="1427" actId="403"/>
          <ac:spMkLst>
            <pc:docMk/>
            <pc:sldMk cId="626821710" sldId="267"/>
            <ac:spMk id="3" creationId="{C3EFD090-E8C9-10D7-B7E2-5500489D67A4}"/>
          </ac:spMkLst>
        </pc:spChg>
        <pc:spChg chg="add del">
          <ac:chgData name="Daniel Crispin" userId="a540685a-b759-4623-93f3-5ee9e3b7666d" providerId="ADAL" clId="{06C3CE5D-236B-49CF-89D8-9187B301B5BB}" dt="2024-06-16T09:01:38.900" v="913" actId="26606"/>
          <ac:spMkLst>
            <pc:docMk/>
            <pc:sldMk cId="626821710" sldId="267"/>
            <ac:spMk id="9" creationId="{561B1731-39D9-4145-8343-C209E1F09BC7}"/>
          </ac:spMkLst>
        </pc:spChg>
        <pc:spChg chg="add del">
          <ac:chgData name="Daniel Crispin" userId="a540685a-b759-4623-93f3-5ee9e3b7666d" providerId="ADAL" clId="{06C3CE5D-236B-49CF-89D8-9187B301B5BB}" dt="2024-06-16T09:01:40.731" v="915" actId="26606"/>
          <ac:spMkLst>
            <pc:docMk/>
            <pc:sldMk cId="626821710" sldId="267"/>
            <ac:spMk id="13" creationId="{D3ED8E66-E2AC-4CC9-ADE3-FA44E40291F8}"/>
          </ac:spMkLst>
        </pc:spChg>
        <pc:spChg chg="add">
          <ac:chgData name="Daniel Crispin" userId="a540685a-b759-4623-93f3-5ee9e3b7666d" providerId="ADAL" clId="{06C3CE5D-236B-49CF-89D8-9187B301B5BB}" dt="2024-06-16T09:01:40.751" v="916" actId="26606"/>
          <ac:spMkLst>
            <pc:docMk/>
            <pc:sldMk cId="626821710" sldId="267"/>
            <ac:spMk id="17" creationId="{561B1731-39D9-4145-8343-C209E1F09BC7}"/>
          </ac:spMkLst>
        </pc:spChg>
        <pc:picChg chg="add del">
          <ac:chgData name="Daniel Crispin" userId="a540685a-b759-4623-93f3-5ee9e3b7666d" providerId="ADAL" clId="{06C3CE5D-236B-49CF-89D8-9187B301B5BB}" dt="2024-06-16T09:01:38.900" v="913" actId="26606"/>
          <ac:picMkLst>
            <pc:docMk/>
            <pc:sldMk cId="626821710" sldId="267"/>
            <ac:picMk id="5" creationId="{A4A73CD1-F5C0-E877-0C8D-BF06AD2B31F5}"/>
          </ac:picMkLst>
        </pc:picChg>
        <pc:picChg chg="add del">
          <ac:chgData name="Daniel Crispin" userId="a540685a-b759-4623-93f3-5ee9e3b7666d" providerId="ADAL" clId="{06C3CE5D-236B-49CF-89D8-9187B301B5BB}" dt="2024-06-16T09:01:40.731" v="915" actId="26606"/>
          <ac:picMkLst>
            <pc:docMk/>
            <pc:sldMk cId="626821710" sldId="267"/>
            <ac:picMk id="15" creationId="{06B1C78C-A73A-5582-81CF-F824E145071D}"/>
          </ac:picMkLst>
        </pc:picChg>
        <pc:picChg chg="add">
          <ac:chgData name="Daniel Crispin" userId="a540685a-b759-4623-93f3-5ee9e3b7666d" providerId="ADAL" clId="{06C3CE5D-236B-49CF-89D8-9187B301B5BB}" dt="2024-06-16T09:01:40.751" v="916" actId="26606"/>
          <ac:picMkLst>
            <pc:docMk/>
            <pc:sldMk cId="626821710" sldId="267"/>
            <ac:picMk id="19" creationId="{A4A73CD1-F5C0-E877-0C8D-BF06AD2B31F5}"/>
          </ac:picMkLst>
        </pc:picChg>
        <pc:cxnChg chg="add del">
          <ac:chgData name="Daniel Crispin" userId="a540685a-b759-4623-93f3-5ee9e3b7666d" providerId="ADAL" clId="{06C3CE5D-236B-49CF-89D8-9187B301B5BB}" dt="2024-06-16T09:01:38.900" v="913" actId="26606"/>
          <ac:cxnSpMkLst>
            <pc:docMk/>
            <pc:sldMk cId="626821710" sldId="267"/>
            <ac:cxnSpMk id="11" creationId="{F0748755-DDBC-46D0-91EC-1212A8EE2B40}"/>
          </ac:cxnSpMkLst>
        </pc:cxnChg>
        <pc:cxnChg chg="add del">
          <ac:chgData name="Daniel Crispin" userId="a540685a-b759-4623-93f3-5ee9e3b7666d" providerId="ADAL" clId="{06C3CE5D-236B-49CF-89D8-9187B301B5BB}" dt="2024-06-16T09:01:40.731" v="915" actId="26606"/>
          <ac:cxnSpMkLst>
            <pc:docMk/>
            <pc:sldMk cId="626821710" sldId="267"/>
            <ac:cxnSpMk id="14" creationId="{99E4D94C-0C5B-41F3-A1CB-A1E215C6A19C}"/>
          </ac:cxnSpMkLst>
        </pc:cxnChg>
        <pc:cxnChg chg="add">
          <ac:chgData name="Daniel Crispin" userId="a540685a-b759-4623-93f3-5ee9e3b7666d" providerId="ADAL" clId="{06C3CE5D-236B-49CF-89D8-9187B301B5BB}" dt="2024-06-16T09:01:40.751" v="916" actId="26606"/>
          <ac:cxnSpMkLst>
            <pc:docMk/>
            <pc:sldMk cId="626821710" sldId="267"/>
            <ac:cxnSpMk id="18" creationId="{F0748755-DDBC-46D0-91EC-1212A8EE2B40}"/>
          </ac:cxnSpMkLst>
        </pc:cxnChg>
      </pc:sldChg>
      <pc:sldChg chg="addSp delSp modSp new mod modAnim">
        <pc:chgData name="Daniel Crispin" userId="a540685a-b759-4623-93f3-5ee9e3b7666d" providerId="ADAL" clId="{06C3CE5D-236B-49CF-89D8-9187B301B5BB}" dt="2024-06-16T09:17:50.085" v="934" actId="21"/>
        <pc:sldMkLst>
          <pc:docMk/>
          <pc:sldMk cId="1605035878" sldId="268"/>
        </pc:sldMkLst>
        <pc:spChg chg="del">
          <ac:chgData name="Daniel Crispin" userId="a540685a-b759-4623-93f3-5ee9e3b7666d" providerId="ADAL" clId="{06C3CE5D-236B-49CF-89D8-9187B301B5BB}" dt="2024-06-16T09:15:40.722" v="920" actId="478"/>
          <ac:spMkLst>
            <pc:docMk/>
            <pc:sldMk cId="1605035878" sldId="268"/>
            <ac:spMk id="2" creationId="{16A48178-A305-0F41-1E39-56846D7466D2}"/>
          </ac:spMkLst>
        </pc:spChg>
        <pc:spChg chg="del">
          <ac:chgData name="Daniel Crispin" userId="a540685a-b759-4623-93f3-5ee9e3b7666d" providerId="ADAL" clId="{06C3CE5D-236B-49CF-89D8-9187B301B5BB}" dt="2024-06-16T09:15:40.722" v="920" actId="478"/>
          <ac:spMkLst>
            <pc:docMk/>
            <pc:sldMk cId="1605035878" sldId="268"/>
            <ac:spMk id="3" creationId="{04A063DD-BDE2-6656-9052-383585481AEF}"/>
          </ac:spMkLst>
        </pc:spChg>
        <pc:spChg chg="add mod">
          <ac:chgData name="Daniel Crispin" userId="a540685a-b759-4623-93f3-5ee9e3b7666d" providerId="ADAL" clId="{06C3CE5D-236B-49CF-89D8-9187B301B5BB}" dt="2024-06-16T09:16:24.199" v="928" actId="1076"/>
          <ac:spMkLst>
            <pc:docMk/>
            <pc:sldMk cId="1605035878" sldId="268"/>
            <ac:spMk id="5" creationId="{A2BACBEC-44EF-F6A4-CB3D-59FC701FB2F0}"/>
          </ac:spMkLst>
        </pc:spChg>
        <pc:picChg chg="add mod">
          <ac:chgData name="Daniel Crispin" userId="a540685a-b759-4623-93f3-5ee9e3b7666d" providerId="ADAL" clId="{06C3CE5D-236B-49CF-89D8-9187B301B5BB}" dt="2024-06-16T09:16:11.609" v="926" actId="14100"/>
          <ac:picMkLst>
            <pc:docMk/>
            <pc:sldMk cId="1605035878" sldId="268"/>
            <ac:picMk id="4" creationId="{46305864-23BF-FC8C-3F33-C5736CBD10B0}"/>
          </ac:picMkLst>
        </pc:picChg>
        <pc:picChg chg="add del mod">
          <ac:chgData name="Daniel Crispin" userId="a540685a-b759-4623-93f3-5ee9e3b7666d" providerId="ADAL" clId="{06C3CE5D-236B-49CF-89D8-9187B301B5BB}" dt="2024-06-16T09:17:50.085" v="934" actId="21"/>
          <ac:picMkLst>
            <pc:docMk/>
            <pc:sldMk cId="1605035878" sldId="268"/>
            <ac:picMk id="7" creationId="{ADECC9CA-E5CF-1DB3-7BB7-7961C396F57D}"/>
          </ac:picMkLst>
        </pc:picChg>
      </pc:sldChg>
      <pc:sldChg chg="addSp modSp new mod">
        <pc:chgData name="Daniel Crispin" userId="a540685a-b759-4623-93f3-5ee9e3b7666d" providerId="ADAL" clId="{06C3CE5D-236B-49CF-89D8-9187B301B5BB}" dt="2024-06-16T09:18:10.361" v="940" actId="1076"/>
        <pc:sldMkLst>
          <pc:docMk/>
          <pc:sldMk cId="3603367008" sldId="269"/>
        </pc:sldMkLst>
        <pc:picChg chg="add mod">
          <ac:chgData name="Daniel Crispin" userId="a540685a-b759-4623-93f3-5ee9e3b7666d" providerId="ADAL" clId="{06C3CE5D-236B-49CF-89D8-9187B301B5BB}" dt="2024-06-16T09:18:10.361" v="940" actId="1076"/>
          <ac:picMkLst>
            <pc:docMk/>
            <pc:sldMk cId="3603367008" sldId="269"/>
            <ac:picMk id="7" creationId="{ADECC9CA-E5CF-1DB3-7BB7-7961C396F57D}"/>
          </ac:picMkLst>
        </pc:picChg>
      </pc:sldChg>
      <pc:sldChg chg="addSp delSp modSp new mod setBg modAnim modNotesTx">
        <pc:chgData name="Daniel Crispin" userId="a540685a-b759-4623-93f3-5ee9e3b7666d" providerId="ADAL" clId="{06C3CE5D-236B-49CF-89D8-9187B301B5BB}" dt="2024-06-16T09:50:35.995" v="1142" actId="20577"/>
        <pc:sldMkLst>
          <pc:docMk/>
          <pc:sldMk cId="2805907370" sldId="270"/>
        </pc:sldMkLst>
        <pc:spChg chg="mod">
          <ac:chgData name="Daniel Crispin" userId="a540685a-b759-4623-93f3-5ee9e3b7666d" providerId="ADAL" clId="{06C3CE5D-236B-49CF-89D8-9187B301B5BB}" dt="2024-06-16T09:46:10.418" v="1020" actId="207"/>
          <ac:spMkLst>
            <pc:docMk/>
            <pc:sldMk cId="2805907370" sldId="270"/>
            <ac:spMk id="2" creationId="{AF201720-7956-9054-38B7-1A1D074699AF}"/>
          </ac:spMkLst>
        </pc:spChg>
        <pc:spChg chg="del">
          <ac:chgData name="Daniel Crispin" userId="a540685a-b759-4623-93f3-5ee9e3b7666d" providerId="ADAL" clId="{06C3CE5D-236B-49CF-89D8-9187B301B5BB}" dt="2024-06-16T09:40:26.525" v="960"/>
          <ac:spMkLst>
            <pc:docMk/>
            <pc:sldMk cId="2805907370" sldId="270"/>
            <ac:spMk id="3" creationId="{ACEA194E-26B7-BCE7-47DF-BDB1EDC75B16}"/>
          </ac:spMkLst>
        </pc:spChg>
        <pc:picChg chg="add mod">
          <ac:chgData name="Daniel Crispin" userId="a540685a-b759-4623-93f3-5ee9e3b7666d" providerId="ADAL" clId="{06C3CE5D-236B-49CF-89D8-9187B301B5BB}" dt="2024-06-16T09:40:26.525" v="960"/>
          <ac:picMkLst>
            <pc:docMk/>
            <pc:sldMk cId="2805907370" sldId="270"/>
            <ac:picMk id="4" creationId="{4E69ACB0-2942-2DFA-39BE-545D28CC6A1D}"/>
          </ac:picMkLst>
        </pc:picChg>
      </pc:sldChg>
      <pc:sldChg chg="add del setBg">
        <pc:chgData name="Daniel Crispin" userId="a540685a-b759-4623-93f3-5ee9e3b7666d" providerId="ADAL" clId="{06C3CE5D-236B-49CF-89D8-9187B301B5BB}" dt="2024-06-16T09:44:56.397" v="997"/>
        <pc:sldMkLst>
          <pc:docMk/>
          <pc:sldMk cId="2470254152" sldId="271"/>
        </pc:sldMkLst>
      </pc:sldChg>
      <pc:sldChg chg="modSp add mod">
        <pc:chgData name="Daniel Crispin" userId="a540685a-b759-4623-93f3-5ee9e3b7666d" providerId="ADAL" clId="{06C3CE5D-236B-49CF-89D8-9187B301B5BB}" dt="2024-06-16T09:46:15.770" v="1021" actId="207"/>
        <pc:sldMkLst>
          <pc:docMk/>
          <pc:sldMk cId="2705144444" sldId="271"/>
        </pc:sldMkLst>
        <pc:spChg chg="mod">
          <ac:chgData name="Daniel Crispin" userId="a540685a-b759-4623-93f3-5ee9e3b7666d" providerId="ADAL" clId="{06C3CE5D-236B-49CF-89D8-9187B301B5BB}" dt="2024-06-16T09:46:15.770" v="1021" actId="207"/>
          <ac:spMkLst>
            <pc:docMk/>
            <pc:sldMk cId="2705144444" sldId="271"/>
            <ac:spMk id="2" creationId="{AF201720-7956-9054-38B7-1A1D074699AF}"/>
          </ac:spMkLst>
        </pc:spChg>
      </pc:sldChg>
      <pc:sldChg chg="add del">
        <pc:chgData name="Daniel Crispin" userId="a540685a-b759-4623-93f3-5ee9e3b7666d" providerId="ADAL" clId="{06C3CE5D-236B-49CF-89D8-9187B301B5BB}" dt="2024-06-16T09:40:36.919" v="961" actId="47"/>
        <pc:sldMkLst>
          <pc:docMk/>
          <pc:sldMk cId="2920938934" sldId="271"/>
        </pc:sldMkLst>
      </pc:sldChg>
      <pc:sldChg chg="modSp add mod">
        <pc:chgData name="Daniel Crispin" userId="a540685a-b759-4623-93f3-5ee9e3b7666d" providerId="ADAL" clId="{06C3CE5D-236B-49CF-89D8-9187B301B5BB}" dt="2024-06-16T09:47:08.801" v="1034" actId="207"/>
        <pc:sldMkLst>
          <pc:docMk/>
          <pc:sldMk cId="903031684" sldId="272"/>
        </pc:sldMkLst>
        <pc:spChg chg="mod">
          <ac:chgData name="Daniel Crispin" userId="a540685a-b759-4623-93f3-5ee9e3b7666d" providerId="ADAL" clId="{06C3CE5D-236B-49CF-89D8-9187B301B5BB}" dt="2024-06-16T09:47:08.801" v="1034" actId="207"/>
          <ac:spMkLst>
            <pc:docMk/>
            <pc:sldMk cId="903031684" sldId="272"/>
            <ac:spMk id="2" creationId="{AF201720-7956-9054-38B7-1A1D074699AF}"/>
          </ac:spMkLst>
        </pc:spChg>
      </pc:sldChg>
      <pc:sldChg chg="add del setBg">
        <pc:chgData name="Daniel Crispin" userId="a540685a-b759-4623-93f3-5ee9e3b7666d" providerId="ADAL" clId="{06C3CE5D-236B-49CF-89D8-9187B301B5BB}" dt="2024-06-16T09:44:55.103" v="996"/>
        <pc:sldMkLst>
          <pc:docMk/>
          <pc:sldMk cId="953964178" sldId="272"/>
        </pc:sldMkLst>
      </pc:sldChg>
      <pc:sldChg chg="add del">
        <pc:chgData name="Daniel Crispin" userId="a540685a-b759-4623-93f3-5ee9e3b7666d" providerId="ADAL" clId="{06C3CE5D-236B-49CF-89D8-9187B301B5BB}" dt="2024-06-16T09:40:36.919" v="961" actId="47"/>
        <pc:sldMkLst>
          <pc:docMk/>
          <pc:sldMk cId="3795209197" sldId="272"/>
        </pc:sldMkLst>
      </pc:sldChg>
      <pc:sldChg chg="add del">
        <pc:chgData name="Daniel Crispin" userId="a540685a-b759-4623-93f3-5ee9e3b7666d" providerId="ADAL" clId="{06C3CE5D-236B-49CF-89D8-9187B301B5BB}" dt="2024-06-16T09:40:36.919" v="961" actId="47"/>
        <pc:sldMkLst>
          <pc:docMk/>
          <pc:sldMk cId="426111898" sldId="273"/>
        </pc:sldMkLst>
      </pc:sldChg>
      <pc:sldChg chg="modSp add mod">
        <pc:chgData name="Daniel Crispin" userId="a540685a-b759-4623-93f3-5ee9e3b7666d" providerId="ADAL" clId="{06C3CE5D-236B-49CF-89D8-9187B301B5BB}" dt="2024-06-16T10:13:34.566" v="1430" actId="20577"/>
        <pc:sldMkLst>
          <pc:docMk/>
          <pc:sldMk cId="3409771903" sldId="273"/>
        </pc:sldMkLst>
        <pc:spChg chg="mod">
          <ac:chgData name="Daniel Crispin" userId="a540685a-b759-4623-93f3-5ee9e3b7666d" providerId="ADAL" clId="{06C3CE5D-236B-49CF-89D8-9187B301B5BB}" dt="2024-06-16T10:13:34.566" v="1430" actId="20577"/>
          <ac:spMkLst>
            <pc:docMk/>
            <pc:sldMk cId="3409771903" sldId="273"/>
            <ac:spMk id="2" creationId="{AF201720-7956-9054-38B7-1A1D074699AF}"/>
          </ac:spMkLst>
        </pc:spChg>
      </pc:sldChg>
      <pc:sldChg chg="modSp add mod">
        <pc:chgData name="Daniel Crispin" userId="a540685a-b759-4623-93f3-5ee9e3b7666d" providerId="ADAL" clId="{06C3CE5D-236B-49CF-89D8-9187B301B5BB}" dt="2024-06-16T09:49:06.535" v="1057"/>
        <pc:sldMkLst>
          <pc:docMk/>
          <pc:sldMk cId="632384932" sldId="274"/>
        </pc:sldMkLst>
        <pc:spChg chg="mod">
          <ac:chgData name="Daniel Crispin" userId="a540685a-b759-4623-93f3-5ee9e3b7666d" providerId="ADAL" clId="{06C3CE5D-236B-49CF-89D8-9187B301B5BB}" dt="2024-06-16T09:49:06.535" v="1057"/>
          <ac:spMkLst>
            <pc:docMk/>
            <pc:sldMk cId="632384932" sldId="274"/>
            <ac:spMk id="2" creationId="{AF201720-7956-9054-38B7-1A1D074699AF}"/>
          </ac:spMkLst>
        </pc:spChg>
      </pc:sldChg>
      <pc:sldChg chg="add del">
        <pc:chgData name="Daniel Crispin" userId="a540685a-b759-4623-93f3-5ee9e3b7666d" providerId="ADAL" clId="{06C3CE5D-236B-49CF-89D8-9187B301B5BB}" dt="2024-06-16T09:40:36.919" v="961" actId="47"/>
        <pc:sldMkLst>
          <pc:docMk/>
          <pc:sldMk cId="3035374630" sldId="274"/>
        </pc:sldMkLst>
      </pc:sldChg>
      <pc:sldChg chg="modSp add mod">
        <pc:chgData name="Daniel Crispin" userId="a540685a-b759-4623-93f3-5ee9e3b7666d" providerId="ADAL" clId="{06C3CE5D-236B-49CF-89D8-9187B301B5BB}" dt="2024-06-16T09:50:21.270" v="1128" actId="20577"/>
        <pc:sldMkLst>
          <pc:docMk/>
          <pc:sldMk cId="4050350057" sldId="275"/>
        </pc:sldMkLst>
        <pc:spChg chg="mod">
          <ac:chgData name="Daniel Crispin" userId="a540685a-b759-4623-93f3-5ee9e3b7666d" providerId="ADAL" clId="{06C3CE5D-236B-49CF-89D8-9187B301B5BB}" dt="2024-06-16T09:50:21.270" v="1128" actId="20577"/>
          <ac:spMkLst>
            <pc:docMk/>
            <pc:sldMk cId="4050350057" sldId="275"/>
            <ac:spMk id="2" creationId="{AF201720-7956-9054-38B7-1A1D074699AF}"/>
          </ac:spMkLst>
        </pc:spChg>
      </pc:sldChg>
      <pc:sldChg chg="addSp delSp modSp new mod setBg addAnim">
        <pc:chgData name="Daniel Crispin" userId="a540685a-b759-4623-93f3-5ee9e3b7666d" providerId="ADAL" clId="{06C3CE5D-236B-49CF-89D8-9187B301B5BB}" dt="2024-06-16T10:03:27.274" v="1265" actId="27636"/>
        <pc:sldMkLst>
          <pc:docMk/>
          <pc:sldMk cId="1480314277" sldId="276"/>
        </pc:sldMkLst>
        <pc:spChg chg="mod">
          <ac:chgData name="Daniel Crispin" userId="a540685a-b759-4623-93f3-5ee9e3b7666d" providerId="ADAL" clId="{06C3CE5D-236B-49CF-89D8-9187B301B5BB}" dt="2024-06-16T10:03:27.274" v="1265" actId="27636"/>
          <ac:spMkLst>
            <pc:docMk/>
            <pc:sldMk cId="1480314277" sldId="276"/>
            <ac:spMk id="2" creationId="{F92BFCB3-98F6-FAC4-C9EE-8ECE4702FA7C}"/>
          </ac:spMkLst>
        </pc:spChg>
        <pc:spChg chg="del">
          <ac:chgData name="Daniel Crispin" userId="a540685a-b759-4623-93f3-5ee9e3b7666d" providerId="ADAL" clId="{06C3CE5D-236B-49CF-89D8-9187B301B5BB}" dt="2024-06-16T09:57:09.234" v="1147" actId="478"/>
          <ac:spMkLst>
            <pc:docMk/>
            <pc:sldMk cId="1480314277" sldId="276"/>
            <ac:spMk id="3" creationId="{F329F261-8EA4-ED89-BE1A-3D726C59A764}"/>
          </ac:spMkLst>
        </pc:spChg>
        <pc:spChg chg="add">
          <ac:chgData name="Daniel Crispin" userId="a540685a-b759-4623-93f3-5ee9e3b7666d" providerId="ADAL" clId="{06C3CE5D-236B-49CF-89D8-9187B301B5BB}" dt="2024-06-16T09:58:06.728" v="1179" actId="26606"/>
          <ac:spMkLst>
            <pc:docMk/>
            <pc:sldMk cId="1480314277" sldId="276"/>
            <ac:spMk id="10" creationId="{41D7B59F-C43F-435D-A754-00854140FD6E}"/>
          </ac:spMkLst>
        </pc:spChg>
        <pc:spChg chg="add">
          <ac:chgData name="Daniel Crispin" userId="a540685a-b759-4623-93f3-5ee9e3b7666d" providerId="ADAL" clId="{06C3CE5D-236B-49CF-89D8-9187B301B5BB}" dt="2024-06-16T09:58:06.728" v="1179" actId="26606"/>
          <ac:spMkLst>
            <pc:docMk/>
            <pc:sldMk cId="1480314277" sldId="276"/>
            <ac:spMk id="12" creationId="{7EEAEB7F-657B-DEB0-ADDC-03CAE43EFA24}"/>
          </ac:spMkLst>
        </pc:spChg>
        <pc:spChg chg="add">
          <ac:chgData name="Daniel Crispin" userId="a540685a-b759-4623-93f3-5ee9e3b7666d" providerId="ADAL" clId="{06C3CE5D-236B-49CF-89D8-9187B301B5BB}" dt="2024-06-16T09:58:06.728" v="1179" actId="26606"/>
          <ac:spMkLst>
            <pc:docMk/>
            <pc:sldMk cId="1480314277" sldId="276"/>
            <ac:spMk id="14" creationId="{FC542542-348B-FB37-590A-1A0C034F4ED6}"/>
          </ac:spMkLst>
        </pc:spChg>
        <pc:picChg chg="add">
          <ac:chgData name="Daniel Crispin" userId="a540685a-b759-4623-93f3-5ee9e3b7666d" providerId="ADAL" clId="{06C3CE5D-236B-49CF-89D8-9187B301B5BB}" dt="2024-06-16T09:58:06.728" v="1179" actId="26606"/>
          <ac:picMkLst>
            <pc:docMk/>
            <pc:sldMk cId="1480314277" sldId="276"/>
            <ac:picMk id="4" creationId="{4517F27B-8618-FADF-9B1A-D169836AA944}"/>
          </ac:picMkLst>
        </pc:picChg>
        <pc:cxnChg chg="add">
          <ac:chgData name="Daniel Crispin" userId="a540685a-b759-4623-93f3-5ee9e3b7666d" providerId="ADAL" clId="{06C3CE5D-236B-49CF-89D8-9187B301B5BB}" dt="2024-06-16T09:58:06.728" v="1179" actId="26606"/>
          <ac:cxnSpMkLst>
            <pc:docMk/>
            <pc:sldMk cId="1480314277" sldId="276"/>
            <ac:cxnSpMk id="8" creationId="{D8689CE0-64D2-447C-9C1F-872D111D8AC3}"/>
          </ac:cxnSpMkLst>
        </pc:cxnChg>
        <pc:cxnChg chg="add">
          <ac:chgData name="Daniel Crispin" userId="a540685a-b759-4623-93f3-5ee9e3b7666d" providerId="ADAL" clId="{06C3CE5D-236B-49CF-89D8-9187B301B5BB}" dt="2024-06-16T09:58:06.728" v="1179" actId="26606"/>
          <ac:cxnSpMkLst>
            <pc:docMk/>
            <pc:sldMk cId="1480314277" sldId="276"/>
            <ac:cxnSpMk id="16" creationId="{B0AA360F-DECB-4836-8FB6-22C4BC3FB02D}"/>
          </ac:cxnSpMkLst>
        </pc:cxnChg>
      </pc:sldChg>
      <pc:sldChg chg="add ord">
        <pc:chgData name="Daniel Crispin" userId="a540685a-b759-4623-93f3-5ee9e3b7666d" providerId="ADAL" clId="{06C3CE5D-236B-49CF-89D8-9187B301B5BB}" dt="2024-06-16T10:05:54.522" v="1276"/>
        <pc:sldMkLst>
          <pc:docMk/>
          <pc:sldMk cId="346426661" sldId="277"/>
        </pc:sldMkLst>
      </pc:sldChg>
    </pc:docChg>
  </pc:docChgLst>
  <pc:docChgLst>
    <pc:chgData name="Daniel Crispin" userId="a540685a-b759-4623-93f3-5ee9e3b7666d" providerId="ADAL" clId="{3DEF8579-F31D-40EF-908D-29B2E5CE0CD0}"/>
    <pc:docChg chg="undo custSel addSld delSld modSld">
      <pc:chgData name="Daniel Crispin" userId="a540685a-b759-4623-93f3-5ee9e3b7666d" providerId="ADAL" clId="{3DEF8579-F31D-40EF-908D-29B2E5CE0CD0}" dt="2024-06-19T12:52:51.314" v="305" actId="403"/>
      <pc:docMkLst>
        <pc:docMk/>
      </pc:docMkLst>
      <pc:sldChg chg="del">
        <pc:chgData name="Daniel Crispin" userId="a540685a-b759-4623-93f3-5ee9e3b7666d" providerId="ADAL" clId="{3DEF8579-F31D-40EF-908D-29B2E5CE0CD0}" dt="2024-06-19T12:19:00.104" v="0" actId="47"/>
        <pc:sldMkLst>
          <pc:docMk/>
          <pc:sldMk cId="1369581858" sldId="256"/>
        </pc:sldMkLst>
      </pc:sldChg>
      <pc:sldChg chg="del">
        <pc:chgData name="Daniel Crispin" userId="a540685a-b759-4623-93f3-5ee9e3b7666d" providerId="ADAL" clId="{3DEF8579-F31D-40EF-908D-29B2E5CE0CD0}" dt="2024-06-19T12:19:00.828" v="1" actId="47"/>
        <pc:sldMkLst>
          <pc:docMk/>
          <pc:sldMk cId="2043245358" sldId="257"/>
        </pc:sldMkLst>
      </pc:sldChg>
      <pc:sldChg chg="del">
        <pc:chgData name="Daniel Crispin" userId="a540685a-b759-4623-93f3-5ee9e3b7666d" providerId="ADAL" clId="{3DEF8579-F31D-40EF-908D-29B2E5CE0CD0}" dt="2024-06-19T12:19:01.511" v="2" actId="47"/>
        <pc:sldMkLst>
          <pc:docMk/>
          <pc:sldMk cId="2009331341" sldId="258"/>
        </pc:sldMkLst>
      </pc:sldChg>
      <pc:sldChg chg="del">
        <pc:chgData name="Daniel Crispin" userId="a540685a-b759-4623-93f3-5ee9e3b7666d" providerId="ADAL" clId="{3DEF8579-F31D-40EF-908D-29B2E5CE0CD0}" dt="2024-06-19T12:19:02.322" v="3" actId="47"/>
        <pc:sldMkLst>
          <pc:docMk/>
          <pc:sldMk cId="939602798" sldId="259"/>
        </pc:sldMkLst>
      </pc:sldChg>
      <pc:sldChg chg="modSp">
        <pc:chgData name="Daniel Crispin" userId="a540685a-b759-4623-93f3-5ee9e3b7666d" providerId="ADAL" clId="{3DEF8579-F31D-40EF-908D-29B2E5CE0CD0}" dt="2024-06-19T12:19:37.301" v="23" actId="20577"/>
        <pc:sldMkLst>
          <pc:docMk/>
          <pc:sldMk cId="24553230" sldId="262"/>
        </pc:sldMkLst>
        <pc:spChg chg="mod">
          <ac:chgData name="Daniel Crispin" userId="a540685a-b759-4623-93f3-5ee9e3b7666d" providerId="ADAL" clId="{3DEF8579-F31D-40EF-908D-29B2E5CE0CD0}" dt="2024-06-19T12:19:37.301" v="23" actId="20577"/>
          <ac:spMkLst>
            <pc:docMk/>
            <pc:sldMk cId="24553230" sldId="262"/>
            <ac:spMk id="2" creationId="{EF40CFA9-6168-436C-A661-D1ED54014CA5}"/>
          </ac:spMkLst>
        </pc:spChg>
      </pc:sldChg>
      <pc:sldChg chg="del">
        <pc:chgData name="Daniel Crispin" userId="a540685a-b759-4623-93f3-5ee9e3b7666d" providerId="ADAL" clId="{3DEF8579-F31D-40EF-908D-29B2E5CE0CD0}" dt="2024-06-19T12:19:04.536" v="6" actId="47"/>
        <pc:sldMkLst>
          <pc:docMk/>
          <pc:sldMk cId="2088431115" sldId="263"/>
        </pc:sldMkLst>
      </pc:sldChg>
      <pc:sldChg chg="addSp delSp modSp mod delAnim">
        <pc:chgData name="Daniel Crispin" userId="a540685a-b759-4623-93f3-5ee9e3b7666d" providerId="ADAL" clId="{3DEF8579-F31D-40EF-908D-29B2E5CE0CD0}" dt="2024-06-19T12:26:17.930" v="40"/>
        <pc:sldMkLst>
          <pc:docMk/>
          <pc:sldMk cId="445481359" sldId="264"/>
        </pc:sldMkLst>
        <pc:spChg chg="mod">
          <ac:chgData name="Daniel Crispin" userId="a540685a-b759-4623-93f3-5ee9e3b7666d" providerId="ADAL" clId="{3DEF8579-F31D-40EF-908D-29B2E5CE0CD0}" dt="2024-06-19T12:19:59.093" v="30" actId="20577"/>
          <ac:spMkLst>
            <pc:docMk/>
            <pc:sldMk cId="445481359" sldId="264"/>
            <ac:spMk id="2" creationId="{395C1374-57FC-A469-38FE-FF564C4ED82D}"/>
          </ac:spMkLst>
        </pc:spChg>
        <pc:spChg chg="del">
          <ac:chgData name="Daniel Crispin" userId="a540685a-b759-4623-93f3-5ee9e3b7666d" providerId="ADAL" clId="{3DEF8579-F31D-40EF-908D-29B2E5CE0CD0}" dt="2024-06-19T12:19:52.902" v="24" actId="478"/>
          <ac:spMkLst>
            <pc:docMk/>
            <pc:sldMk cId="445481359" sldId="264"/>
            <ac:spMk id="3" creationId="{D2379EE5-D1D4-AE47-DABE-F252943A6016}"/>
          </ac:spMkLst>
        </pc:spChg>
        <pc:spChg chg="add del mod">
          <ac:chgData name="Daniel Crispin" userId="a540685a-b759-4623-93f3-5ee9e3b7666d" providerId="ADAL" clId="{3DEF8579-F31D-40EF-908D-29B2E5CE0CD0}" dt="2024-06-19T12:19:54.572" v="25" actId="478"/>
          <ac:spMkLst>
            <pc:docMk/>
            <pc:sldMk cId="445481359" sldId="264"/>
            <ac:spMk id="5" creationId="{1DD116D2-87BC-19F4-5EB4-443FBC9B2422}"/>
          </ac:spMkLst>
        </pc:spChg>
        <pc:picChg chg="add">
          <ac:chgData name="Daniel Crispin" userId="a540685a-b759-4623-93f3-5ee9e3b7666d" providerId="ADAL" clId="{3DEF8579-F31D-40EF-908D-29B2E5CE0CD0}" dt="2024-06-19T12:26:17.930" v="40"/>
          <ac:picMkLst>
            <pc:docMk/>
            <pc:sldMk cId="445481359" sldId="264"/>
            <ac:picMk id="2050" creationId="{5F0D112B-24C7-DC81-DA55-EAEAC1DEDC31}"/>
          </ac:picMkLst>
        </pc:picChg>
      </pc:sldChg>
      <pc:sldChg chg="addSp modSp new del mod">
        <pc:chgData name="Daniel Crispin" userId="a540685a-b759-4623-93f3-5ee9e3b7666d" providerId="ADAL" clId="{3DEF8579-F31D-40EF-908D-29B2E5CE0CD0}" dt="2024-06-19T12:31:57.681" v="90" actId="47"/>
        <pc:sldMkLst>
          <pc:docMk/>
          <pc:sldMk cId="1384513334" sldId="265"/>
        </pc:sldMkLst>
        <pc:spChg chg="mod">
          <ac:chgData name="Daniel Crispin" userId="a540685a-b759-4623-93f3-5ee9e3b7666d" providerId="ADAL" clId="{3DEF8579-F31D-40EF-908D-29B2E5CE0CD0}" dt="2024-06-19T12:25:30.743" v="37"/>
          <ac:spMkLst>
            <pc:docMk/>
            <pc:sldMk cId="1384513334" sldId="265"/>
            <ac:spMk id="2" creationId="{09123D0D-254B-6FA2-4F3B-C802D363384A}"/>
          </ac:spMkLst>
        </pc:spChg>
        <pc:spChg chg="mod">
          <ac:chgData name="Daniel Crispin" userId="a540685a-b759-4623-93f3-5ee9e3b7666d" providerId="ADAL" clId="{3DEF8579-F31D-40EF-908D-29B2E5CE0CD0}" dt="2024-06-19T12:25:29.234" v="36" actId="27636"/>
          <ac:spMkLst>
            <pc:docMk/>
            <pc:sldMk cId="1384513334" sldId="265"/>
            <ac:spMk id="3" creationId="{83E74023-669C-A1BA-FB82-C650DF1B4B6B}"/>
          </ac:spMkLst>
        </pc:spChg>
        <pc:picChg chg="add mod">
          <ac:chgData name="Daniel Crispin" userId="a540685a-b759-4623-93f3-5ee9e3b7666d" providerId="ADAL" clId="{3DEF8579-F31D-40EF-908D-29B2E5CE0CD0}" dt="2024-06-19T12:26:12.403" v="39" actId="14100"/>
          <ac:picMkLst>
            <pc:docMk/>
            <pc:sldMk cId="1384513334" sldId="265"/>
            <ac:picMk id="1026" creationId="{BAE311C5-9F63-ADB9-2A54-DBEC383244B2}"/>
          </ac:picMkLst>
        </pc:picChg>
      </pc:sldChg>
      <pc:sldChg chg="del">
        <pc:chgData name="Daniel Crispin" userId="a540685a-b759-4623-93f3-5ee9e3b7666d" providerId="ADAL" clId="{3DEF8579-F31D-40EF-908D-29B2E5CE0CD0}" dt="2024-06-19T12:19:03.804" v="5" actId="47"/>
        <pc:sldMkLst>
          <pc:docMk/>
          <pc:sldMk cId="1520155196" sldId="265"/>
        </pc:sldMkLst>
      </pc:sldChg>
      <pc:sldChg chg="add del">
        <pc:chgData name="Daniel Crispin" userId="a540685a-b759-4623-93f3-5ee9e3b7666d" providerId="ADAL" clId="{3DEF8579-F31D-40EF-908D-29B2E5CE0CD0}" dt="2024-06-19T12:25:22.012" v="31" actId="47"/>
        <pc:sldMkLst>
          <pc:docMk/>
          <pc:sldMk cId="3937281132" sldId="265"/>
        </pc:sldMkLst>
      </pc:sldChg>
      <pc:sldChg chg="addSp modSp add mod">
        <pc:chgData name="Daniel Crispin" userId="a540685a-b759-4623-93f3-5ee9e3b7666d" providerId="ADAL" clId="{3DEF8579-F31D-40EF-908D-29B2E5CE0CD0}" dt="2024-06-19T12:39:52.832" v="223" actId="20577"/>
        <pc:sldMkLst>
          <pc:docMk/>
          <pc:sldMk cId="2796819716" sldId="266"/>
        </pc:sldMkLst>
        <pc:spChg chg="mod">
          <ac:chgData name="Daniel Crispin" userId="a540685a-b759-4623-93f3-5ee9e3b7666d" providerId="ADAL" clId="{3DEF8579-F31D-40EF-908D-29B2E5CE0CD0}" dt="2024-06-19T12:39:52.832" v="223" actId="20577"/>
          <ac:spMkLst>
            <pc:docMk/>
            <pc:sldMk cId="2796819716" sldId="266"/>
            <ac:spMk id="2" creationId="{09123D0D-254B-6FA2-4F3B-C802D363384A}"/>
          </ac:spMkLst>
        </pc:spChg>
        <pc:spChg chg="mod">
          <ac:chgData name="Daniel Crispin" userId="a540685a-b759-4623-93f3-5ee9e3b7666d" providerId="ADAL" clId="{3DEF8579-F31D-40EF-908D-29B2E5CE0CD0}" dt="2024-06-19T12:31:37.799" v="88" actId="14100"/>
          <ac:spMkLst>
            <pc:docMk/>
            <pc:sldMk cId="2796819716" sldId="266"/>
            <ac:spMk id="3" creationId="{83E74023-669C-A1BA-FB82-C650DF1B4B6B}"/>
          </ac:spMkLst>
        </pc:spChg>
        <pc:picChg chg="mod">
          <ac:chgData name="Daniel Crispin" userId="a540685a-b759-4623-93f3-5ee9e3b7666d" providerId="ADAL" clId="{3DEF8579-F31D-40EF-908D-29B2E5CE0CD0}" dt="2024-06-19T12:29:53.969" v="84" actId="14100"/>
          <ac:picMkLst>
            <pc:docMk/>
            <pc:sldMk cId="2796819716" sldId="266"/>
            <ac:picMk id="1026" creationId="{BAE311C5-9F63-ADB9-2A54-DBEC383244B2}"/>
          </ac:picMkLst>
        </pc:picChg>
        <pc:picChg chg="add mod">
          <ac:chgData name="Daniel Crispin" userId="a540685a-b759-4623-93f3-5ee9e3b7666d" providerId="ADAL" clId="{3DEF8579-F31D-40EF-908D-29B2E5CE0CD0}" dt="2024-06-19T12:29:49.722" v="82" actId="1076"/>
          <ac:picMkLst>
            <pc:docMk/>
            <pc:sldMk cId="2796819716" sldId="266"/>
            <ac:picMk id="3074" creationId="{591AC3A2-F13B-15E2-97AA-BFB5936DC8D3}"/>
          </ac:picMkLst>
        </pc:picChg>
        <pc:inkChg chg="add">
          <ac:chgData name="Daniel Crispin" userId="a540685a-b759-4623-93f3-5ee9e3b7666d" providerId="ADAL" clId="{3DEF8579-F31D-40EF-908D-29B2E5CE0CD0}" dt="2024-06-19T12:30:48.054" v="85" actId="9405"/>
          <ac:inkMkLst>
            <pc:docMk/>
            <pc:sldMk cId="2796819716" sldId="266"/>
            <ac:inkMk id="4" creationId="{9326531C-1CF8-0DFF-39CE-D76C24937553}"/>
          </ac:inkMkLst>
        </pc:inkChg>
        <pc:inkChg chg="add">
          <ac:chgData name="Daniel Crispin" userId="a540685a-b759-4623-93f3-5ee9e3b7666d" providerId="ADAL" clId="{3DEF8579-F31D-40EF-908D-29B2E5CE0CD0}" dt="2024-06-19T12:30:59.519" v="86" actId="9405"/>
          <ac:inkMkLst>
            <pc:docMk/>
            <pc:sldMk cId="2796819716" sldId="266"/>
            <ac:inkMk id="5" creationId="{F9B9EEA1-3B88-4A7E-17D3-0669AB783C3B}"/>
          </ac:inkMkLst>
        </pc:inkChg>
      </pc:sldChg>
      <pc:sldChg chg="del">
        <pc:chgData name="Daniel Crispin" userId="a540685a-b759-4623-93f3-5ee9e3b7666d" providerId="ADAL" clId="{3DEF8579-F31D-40EF-908D-29B2E5CE0CD0}" dt="2024-06-19T12:19:06.207" v="7" actId="47"/>
        <pc:sldMkLst>
          <pc:docMk/>
          <pc:sldMk cId="3460183787" sldId="266"/>
        </pc:sldMkLst>
      </pc:sldChg>
      <pc:sldChg chg="del">
        <pc:chgData name="Daniel Crispin" userId="a540685a-b759-4623-93f3-5ee9e3b7666d" providerId="ADAL" clId="{3DEF8579-F31D-40EF-908D-29B2E5CE0CD0}" dt="2024-06-19T12:19:08.821" v="8" actId="47"/>
        <pc:sldMkLst>
          <pc:docMk/>
          <pc:sldMk cId="626821710" sldId="267"/>
        </pc:sldMkLst>
      </pc:sldChg>
      <pc:sldChg chg="addSp delSp modSp new mod">
        <pc:chgData name="Daniel Crispin" userId="a540685a-b759-4623-93f3-5ee9e3b7666d" providerId="ADAL" clId="{3DEF8579-F31D-40EF-908D-29B2E5CE0CD0}" dt="2024-06-19T12:35:31.323" v="153"/>
        <pc:sldMkLst>
          <pc:docMk/>
          <pc:sldMk cId="2524645765" sldId="267"/>
        </pc:sldMkLst>
        <pc:spChg chg="mod">
          <ac:chgData name="Daniel Crispin" userId="a540685a-b759-4623-93f3-5ee9e3b7666d" providerId="ADAL" clId="{3DEF8579-F31D-40EF-908D-29B2E5CE0CD0}" dt="2024-06-19T12:34:11.052" v="152" actId="20577"/>
          <ac:spMkLst>
            <pc:docMk/>
            <pc:sldMk cId="2524645765" sldId="267"/>
            <ac:spMk id="2" creationId="{FAC6E6E0-D3B4-53C0-097F-170D69C4A929}"/>
          </ac:spMkLst>
        </pc:spChg>
        <pc:spChg chg="del">
          <ac:chgData name="Daniel Crispin" userId="a540685a-b759-4623-93f3-5ee9e3b7666d" providerId="ADAL" clId="{3DEF8579-F31D-40EF-908D-29B2E5CE0CD0}" dt="2024-06-19T12:32:34.090" v="93"/>
          <ac:spMkLst>
            <pc:docMk/>
            <pc:sldMk cId="2524645765" sldId="267"/>
            <ac:spMk id="3" creationId="{C884C55B-4BF5-45AB-62BA-5B1D83C49ACB}"/>
          </ac:spMkLst>
        </pc:spChg>
        <pc:spChg chg="add">
          <ac:chgData name="Daniel Crispin" userId="a540685a-b759-4623-93f3-5ee9e3b7666d" providerId="ADAL" clId="{3DEF8579-F31D-40EF-908D-29B2E5CE0CD0}" dt="2024-06-19T12:32:31.073" v="92"/>
          <ac:spMkLst>
            <pc:docMk/>
            <pc:sldMk cId="2524645765" sldId="267"/>
            <ac:spMk id="4" creationId="{E146DE4B-0231-3FB1-44FC-FE214E15B4E3}"/>
          </ac:spMkLst>
        </pc:spChg>
        <pc:spChg chg="add mod">
          <ac:chgData name="Daniel Crispin" userId="a540685a-b759-4623-93f3-5ee9e3b7666d" providerId="ADAL" clId="{3DEF8579-F31D-40EF-908D-29B2E5CE0CD0}" dt="2024-06-19T12:33:02.834" v="105" actId="20577"/>
          <ac:spMkLst>
            <pc:docMk/>
            <pc:sldMk cId="2524645765" sldId="267"/>
            <ac:spMk id="5" creationId="{F2F6F1CC-2DDC-46BA-836C-3C639AFB603A}"/>
          </ac:spMkLst>
        </pc:spChg>
        <pc:spChg chg="add">
          <ac:chgData name="Daniel Crispin" userId="a540685a-b759-4623-93f3-5ee9e3b7666d" providerId="ADAL" clId="{3DEF8579-F31D-40EF-908D-29B2E5CE0CD0}" dt="2024-06-19T12:35:31.323" v="153"/>
          <ac:spMkLst>
            <pc:docMk/>
            <pc:sldMk cId="2524645765" sldId="267"/>
            <ac:spMk id="6" creationId="{A7FF379E-C215-DCB2-89AE-7CBA1841800F}"/>
          </ac:spMkLst>
        </pc:spChg>
      </pc:sldChg>
      <pc:sldChg chg="del">
        <pc:chgData name="Daniel Crispin" userId="a540685a-b759-4623-93f3-5ee9e3b7666d" providerId="ADAL" clId="{3DEF8579-F31D-40EF-908D-29B2E5CE0CD0}" dt="2024-06-19T12:19:09.340" v="9" actId="47"/>
        <pc:sldMkLst>
          <pc:docMk/>
          <pc:sldMk cId="1605035878" sldId="268"/>
        </pc:sldMkLst>
      </pc:sldChg>
      <pc:sldChg chg="addSp delSp modSp new mod setBg">
        <pc:chgData name="Daniel Crispin" userId="a540685a-b759-4623-93f3-5ee9e3b7666d" providerId="ADAL" clId="{3DEF8579-F31D-40EF-908D-29B2E5CE0CD0}" dt="2024-06-19T12:39:08.003" v="207" actId="404"/>
        <pc:sldMkLst>
          <pc:docMk/>
          <pc:sldMk cId="3326937530" sldId="268"/>
        </pc:sldMkLst>
        <pc:spChg chg="mod">
          <ac:chgData name="Daniel Crispin" userId="a540685a-b759-4623-93f3-5ee9e3b7666d" providerId="ADAL" clId="{3DEF8579-F31D-40EF-908D-29B2E5CE0CD0}" dt="2024-06-19T12:38:08.617" v="195" actId="26606"/>
          <ac:spMkLst>
            <pc:docMk/>
            <pc:sldMk cId="3326937530" sldId="268"/>
            <ac:spMk id="2" creationId="{2E4D7B34-5B7A-7D7E-F341-DF6FD55038C8}"/>
          </ac:spMkLst>
        </pc:spChg>
        <pc:spChg chg="del">
          <ac:chgData name="Daniel Crispin" userId="a540685a-b759-4623-93f3-5ee9e3b7666d" providerId="ADAL" clId="{3DEF8579-F31D-40EF-908D-29B2E5CE0CD0}" dt="2024-06-19T12:35:50.529" v="156"/>
          <ac:spMkLst>
            <pc:docMk/>
            <pc:sldMk cId="3326937530" sldId="268"/>
            <ac:spMk id="3" creationId="{CF856CD6-C0F0-982C-1962-E971C18ED015}"/>
          </ac:spMkLst>
        </pc:spChg>
        <pc:spChg chg="add mod ord">
          <ac:chgData name="Daniel Crispin" userId="a540685a-b759-4623-93f3-5ee9e3b7666d" providerId="ADAL" clId="{3DEF8579-F31D-40EF-908D-29B2E5CE0CD0}" dt="2024-06-19T12:39:08.003" v="207" actId="404"/>
          <ac:spMkLst>
            <pc:docMk/>
            <pc:sldMk cId="3326937530" sldId="268"/>
            <ac:spMk id="4" creationId="{D6FD960A-0349-1EC3-F62B-525E276F8C1F}"/>
          </ac:spMkLst>
        </pc:spChg>
        <pc:spChg chg="add">
          <ac:chgData name="Daniel Crispin" userId="a540685a-b759-4623-93f3-5ee9e3b7666d" providerId="ADAL" clId="{3DEF8579-F31D-40EF-908D-29B2E5CE0CD0}" dt="2024-06-19T12:37:10.049" v="186"/>
          <ac:spMkLst>
            <pc:docMk/>
            <pc:sldMk cId="3326937530" sldId="268"/>
            <ac:spMk id="5" creationId="{8B6BA279-BAC1-4D11-C735-ADDB4F4B620E}"/>
          </ac:spMkLst>
        </pc:spChg>
        <pc:spChg chg="add del mod">
          <ac:chgData name="Daniel Crispin" userId="a540685a-b759-4623-93f3-5ee9e3b7666d" providerId="ADAL" clId="{3DEF8579-F31D-40EF-908D-29B2E5CE0CD0}" dt="2024-06-19T12:37:33.762" v="192" actId="478"/>
          <ac:spMkLst>
            <pc:docMk/>
            <pc:sldMk cId="3326937530" sldId="268"/>
            <ac:spMk id="7" creationId="{BE5BADC6-79F9-117C-3C9E-E854E40D92C4}"/>
          </ac:spMkLst>
        </pc:spChg>
        <pc:spChg chg="add">
          <ac:chgData name="Daniel Crispin" userId="a540685a-b759-4623-93f3-5ee9e3b7666d" providerId="ADAL" clId="{3DEF8579-F31D-40EF-908D-29B2E5CE0CD0}" dt="2024-06-19T12:37:22.925" v="189"/>
          <ac:spMkLst>
            <pc:docMk/>
            <pc:sldMk cId="3326937530" sldId="268"/>
            <ac:spMk id="8" creationId="{E01C3BAA-E20D-373B-40F6-519EAB6BF9DD}"/>
          </ac:spMkLst>
        </pc:spChg>
        <pc:spChg chg="add del">
          <ac:chgData name="Daniel Crispin" userId="a540685a-b759-4623-93f3-5ee9e3b7666d" providerId="ADAL" clId="{3DEF8579-F31D-40EF-908D-29B2E5CE0CD0}" dt="2024-06-19T12:37:33.762" v="192" actId="478"/>
          <ac:spMkLst>
            <pc:docMk/>
            <pc:sldMk cId="3326937530" sldId="268"/>
            <ac:spMk id="9" creationId="{294900E6-6451-A122-DD5B-51EB673C9DC1}"/>
          </ac:spMkLst>
        </pc:spChg>
        <pc:spChg chg="add del">
          <ac:chgData name="Daniel Crispin" userId="a540685a-b759-4623-93f3-5ee9e3b7666d" providerId="ADAL" clId="{3DEF8579-F31D-40EF-908D-29B2E5CE0CD0}" dt="2024-06-19T12:38:08.617" v="195" actId="26606"/>
          <ac:spMkLst>
            <pc:docMk/>
            <pc:sldMk cId="3326937530" sldId="268"/>
            <ac:spMk id="10" creationId="{A3B168A7-66FE-4359-9866-CBB841A729E6}"/>
          </ac:spMkLst>
        </pc:spChg>
        <pc:spChg chg="add mod">
          <ac:chgData name="Daniel Crispin" userId="a540685a-b759-4623-93f3-5ee9e3b7666d" providerId="ADAL" clId="{3DEF8579-F31D-40EF-908D-29B2E5CE0CD0}" dt="2024-06-19T12:38:08.617" v="195" actId="26606"/>
          <ac:spMkLst>
            <pc:docMk/>
            <pc:sldMk cId="3326937530" sldId="268"/>
            <ac:spMk id="11" creationId="{EE085D99-2EAE-CE35-69B1-14FC2DAF7C0A}"/>
          </ac:spMkLst>
        </pc:spChg>
        <pc:spChg chg="add">
          <ac:chgData name="Daniel Crispin" userId="a540685a-b759-4623-93f3-5ee9e3b7666d" providerId="ADAL" clId="{3DEF8579-F31D-40EF-908D-29B2E5CE0CD0}" dt="2024-06-19T12:38:08.617" v="195" actId="26606"/>
          <ac:spMkLst>
            <pc:docMk/>
            <pc:sldMk cId="3326937530" sldId="268"/>
            <ac:spMk id="17" creationId="{81CC1FBA-66BE-437A-BCBC-ED8178A68514}"/>
          </ac:spMkLst>
        </pc:spChg>
        <pc:picChg chg="add mod">
          <ac:chgData name="Daniel Crispin" userId="a540685a-b759-4623-93f3-5ee9e3b7666d" providerId="ADAL" clId="{3DEF8579-F31D-40EF-908D-29B2E5CE0CD0}" dt="2024-06-19T12:38:08.617" v="195" actId="26606"/>
          <ac:picMkLst>
            <pc:docMk/>
            <pc:sldMk cId="3326937530" sldId="268"/>
            <ac:picMk id="6" creationId="{B73B54DF-1983-FF3D-844D-20B467175428}"/>
          </ac:picMkLst>
        </pc:picChg>
        <pc:cxnChg chg="add del">
          <ac:chgData name="Daniel Crispin" userId="a540685a-b759-4623-93f3-5ee9e3b7666d" providerId="ADAL" clId="{3DEF8579-F31D-40EF-908D-29B2E5CE0CD0}" dt="2024-06-19T12:38:08.617" v="195" actId="26606"/>
          <ac:cxnSpMkLst>
            <pc:docMk/>
            <pc:sldMk cId="3326937530" sldId="268"/>
            <ac:cxnSpMk id="12" creationId="{F0748755-DDBC-46D0-91EC-1212A8EE2B40}"/>
          </ac:cxnSpMkLst>
        </pc:cxnChg>
        <pc:cxnChg chg="add">
          <ac:chgData name="Daniel Crispin" userId="a540685a-b759-4623-93f3-5ee9e3b7666d" providerId="ADAL" clId="{3DEF8579-F31D-40EF-908D-29B2E5CE0CD0}" dt="2024-06-19T12:38:08.617" v="195" actId="26606"/>
          <ac:cxnSpMkLst>
            <pc:docMk/>
            <pc:sldMk cId="3326937530" sldId="268"/>
            <ac:cxnSpMk id="19" creationId="{E29BA74B-ECB4-4E0C-ADC9-17655FFE15C5}"/>
          </ac:cxnSpMkLst>
        </pc:cxnChg>
      </pc:sldChg>
      <pc:sldChg chg="addSp delSp modSp new mod setBg">
        <pc:chgData name="Daniel Crispin" userId="a540685a-b759-4623-93f3-5ee9e3b7666d" providerId="ADAL" clId="{3DEF8579-F31D-40EF-908D-29B2E5CE0CD0}" dt="2024-06-19T12:44:46.423" v="265" actId="20577"/>
        <pc:sldMkLst>
          <pc:docMk/>
          <pc:sldMk cId="2017134508" sldId="269"/>
        </pc:sldMkLst>
        <pc:spChg chg="mod">
          <ac:chgData name="Daniel Crispin" userId="a540685a-b759-4623-93f3-5ee9e3b7666d" providerId="ADAL" clId="{3DEF8579-F31D-40EF-908D-29B2E5CE0CD0}" dt="2024-06-19T12:40:34.309" v="227" actId="26606"/>
          <ac:spMkLst>
            <pc:docMk/>
            <pc:sldMk cId="2017134508" sldId="269"/>
            <ac:spMk id="2" creationId="{A67C94B7-B82B-A575-54D7-EE5A2182FA72}"/>
          </ac:spMkLst>
        </pc:spChg>
        <pc:spChg chg="del">
          <ac:chgData name="Daniel Crispin" userId="a540685a-b759-4623-93f3-5ee9e3b7666d" providerId="ADAL" clId="{3DEF8579-F31D-40EF-908D-29B2E5CE0CD0}" dt="2024-06-19T12:40:16.709" v="225"/>
          <ac:spMkLst>
            <pc:docMk/>
            <pc:sldMk cId="2017134508" sldId="269"/>
            <ac:spMk id="3" creationId="{E0BB67BF-39FD-9CFF-FF4F-ED11EACFA055}"/>
          </ac:spMkLst>
        </pc:spChg>
        <pc:spChg chg="add mod">
          <ac:chgData name="Daniel Crispin" userId="a540685a-b759-4623-93f3-5ee9e3b7666d" providerId="ADAL" clId="{3DEF8579-F31D-40EF-908D-29B2E5CE0CD0}" dt="2024-06-19T12:44:46.423" v="265" actId="20577"/>
          <ac:spMkLst>
            <pc:docMk/>
            <pc:sldMk cId="2017134508" sldId="269"/>
            <ac:spMk id="4" creationId="{8D3A0605-E2F1-B449-4343-E2B2CF4B0FEE}"/>
          </ac:spMkLst>
        </pc:spChg>
        <pc:spChg chg="add">
          <ac:chgData name="Daniel Crispin" userId="a540685a-b759-4623-93f3-5ee9e3b7666d" providerId="ADAL" clId="{3DEF8579-F31D-40EF-908D-29B2E5CE0CD0}" dt="2024-06-19T12:40:34.309" v="227" actId="26606"/>
          <ac:spMkLst>
            <pc:docMk/>
            <pc:sldMk cId="2017134508" sldId="269"/>
            <ac:spMk id="10" creationId="{A3B168A7-66FE-4359-9866-CBB841A729E6}"/>
          </ac:spMkLst>
        </pc:spChg>
        <pc:picChg chg="add del">
          <ac:chgData name="Daniel Crispin" userId="a540685a-b759-4623-93f3-5ee9e3b7666d" providerId="ADAL" clId="{3DEF8579-F31D-40EF-908D-29B2E5CE0CD0}" dt="2024-06-19T12:43:30.634" v="228" actId="478"/>
          <ac:picMkLst>
            <pc:docMk/>
            <pc:sldMk cId="2017134508" sldId="269"/>
            <ac:picMk id="6" creationId="{0F2B5E46-725B-F672-7BE6-D99AAF5791DE}"/>
          </ac:picMkLst>
        </pc:picChg>
        <pc:picChg chg="add mod">
          <ac:chgData name="Daniel Crispin" userId="a540685a-b759-4623-93f3-5ee9e3b7666d" providerId="ADAL" clId="{3DEF8579-F31D-40EF-908D-29B2E5CE0CD0}" dt="2024-06-19T12:43:37.460" v="232" actId="1076"/>
          <ac:picMkLst>
            <pc:docMk/>
            <pc:sldMk cId="2017134508" sldId="269"/>
            <ac:picMk id="6147" creationId="{73481514-F4E5-B99A-3CB4-7DAA2AD8CE1E}"/>
          </ac:picMkLst>
        </pc:picChg>
        <pc:cxnChg chg="add">
          <ac:chgData name="Daniel Crispin" userId="a540685a-b759-4623-93f3-5ee9e3b7666d" providerId="ADAL" clId="{3DEF8579-F31D-40EF-908D-29B2E5CE0CD0}" dt="2024-06-19T12:40:34.309" v="227" actId="26606"/>
          <ac:cxnSpMkLst>
            <pc:docMk/>
            <pc:sldMk cId="2017134508" sldId="269"/>
            <ac:cxnSpMk id="12" creationId="{F0748755-DDBC-46D0-91EC-1212A8EE2B40}"/>
          </ac:cxnSpMkLst>
        </pc:cxnChg>
      </pc:sldChg>
      <pc:sldChg chg="del">
        <pc:chgData name="Daniel Crispin" userId="a540685a-b759-4623-93f3-5ee9e3b7666d" providerId="ADAL" clId="{3DEF8579-F31D-40EF-908D-29B2E5CE0CD0}" dt="2024-06-19T12:19:10.406" v="11" actId="47"/>
        <pc:sldMkLst>
          <pc:docMk/>
          <pc:sldMk cId="3603367008" sldId="269"/>
        </pc:sldMkLst>
      </pc:sldChg>
      <pc:sldChg chg="addSp delSp modSp new mod setBg modAnim">
        <pc:chgData name="Daniel Crispin" userId="a540685a-b759-4623-93f3-5ee9e3b7666d" providerId="ADAL" clId="{3DEF8579-F31D-40EF-908D-29B2E5CE0CD0}" dt="2024-06-19T12:50:24.105" v="287" actId="1076"/>
        <pc:sldMkLst>
          <pc:docMk/>
          <pc:sldMk cId="929048478" sldId="270"/>
        </pc:sldMkLst>
        <pc:spChg chg="mod">
          <ac:chgData name="Daniel Crispin" userId="a540685a-b759-4623-93f3-5ee9e3b7666d" providerId="ADAL" clId="{3DEF8579-F31D-40EF-908D-29B2E5CE0CD0}" dt="2024-06-19T12:46:25.905" v="281" actId="26606"/>
          <ac:spMkLst>
            <pc:docMk/>
            <pc:sldMk cId="929048478" sldId="270"/>
            <ac:spMk id="2" creationId="{D245AF48-0E97-0ABE-5575-7C4940D4FA2E}"/>
          </ac:spMkLst>
        </pc:spChg>
        <pc:spChg chg="add del mod">
          <ac:chgData name="Daniel Crispin" userId="a540685a-b759-4623-93f3-5ee9e3b7666d" providerId="ADAL" clId="{3DEF8579-F31D-40EF-908D-29B2E5CE0CD0}" dt="2024-06-19T12:46:25.905" v="281" actId="26606"/>
          <ac:spMkLst>
            <pc:docMk/>
            <pc:sldMk cId="929048478" sldId="270"/>
            <ac:spMk id="3" creationId="{8B755308-29A0-37E7-EE6F-4F8F6DB19874}"/>
          </ac:spMkLst>
        </pc:spChg>
        <pc:spChg chg="add mod">
          <ac:chgData name="Daniel Crispin" userId="a540685a-b759-4623-93f3-5ee9e3b7666d" providerId="ADAL" clId="{3DEF8579-F31D-40EF-908D-29B2E5CE0CD0}" dt="2024-06-19T12:45:24.657" v="269"/>
          <ac:spMkLst>
            <pc:docMk/>
            <pc:sldMk cId="929048478" sldId="270"/>
            <ac:spMk id="4" creationId="{0274B939-4B65-9147-062A-2668A7A96D6F}"/>
          </ac:spMkLst>
        </pc:spChg>
        <pc:spChg chg="add">
          <ac:chgData name="Daniel Crispin" userId="a540685a-b759-4623-93f3-5ee9e3b7666d" providerId="ADAL" clId="{3DEF8579-F31D-40EF-908D-29B2E5CE0CD0}" dt="2024-06-19T12:45:57.284" v="276"/>
          <ac:spMkLst>
            <pc:docMk/>
            <pc:sldMk cId="929048478" sldId="270"/>
            <ac:spMk id="5" creationId="{3CDE28EB-9E1E-4DB1-162F-5200FB8F9163}"/>
          </ac:spMkLst>
        </pc:spChg>
        <pc:spChg chg="add">
          <ac:chgData name="Daniel Crispin" userId="a540685a-b759-4623-93f3-5ee9e3b7666d" providerId="ADAL" clId="{3DEF8579-F31D-40EF-908D-29B2E5CE0CD0}" dt="2024-06-19T12:46:02.330" v="277"/>
          <ac:spMkLst>
            <pc:docMk/>
            <pc:sldMk cId="929048478" sldId="270"/>
            <ac:spMk id="6" creationId="{CA263865-793E-DD54-1044-714FEABC36BD}"/>
          </ac:spMkLst>
        </pc:spChg>
        <pc:spChg chg="add del">
          <ac:chgData name="Daniel Crispin" userId="a540685a-b759-4623-93f3-5ee9e3b7666d" providerId="ADAL" clId="{3DEF8579-F31D-40EF-908D-29B2E5CE0CD0}" dt="2024-06-19T12:46:25.900" v="280" actId="26606"/>
          <ac:spMkLst>
            <pc:docMk/>
            <pc:sldMk cId="929048478" sldId="270"/>
            <ac:spMk id="7180" creationId="{A3B168A7-66FE-4359-9866-CBB841A729E6}"/>
          </ac:spMkLst>
        </pc:spChg>
        <pc:spChg chg="add">
          <ac:chgData name="Daniel Crispin" userId="a540685a-b759-4623-93f3-5ee9e3b7666d" providerId="ADAL" clId="{3DEF8579-F31D-40EF-908D-29B2E5CE0CD0}" dt="2024-06-19T12:46:25.905" v="281" actId="26606"/>
          <ac:spMkLst>
            <pc:docMk/>
            <pc:sldMk cId="929048478" sldId="270"/>
            <ac:spMk id="7184" creationId="{561B1731-39D9-4145-8343-C209E1F09BC7}"/>
          </ac:spMkLst>
        </pc:spChg>
        <pc:picChg chg="add mod">
          <ac:chgData name="Daniel Crispin" userId="a540685a-b759-4623-93f3-5ee9e3b7666d" providerId="ADAL" clId="{3DEF8579-F31D-40EF-908D-29B2E5CE0CD0}" dt="2024-06-19T12:50:24.105" v="287" actId="1076"/>
          <ac:picMkLst>
            <pc:docMk/>
            <pc:sldMk cId="929048478" sldId="270"/>
            <ac:picMk id="7" creationId="{5DBD17A1-D878-E842-ABF0-A41A10609460}"/>
          </ac:picMkLst>
        </pc:picChg>
        <pc:picChg chg="add mod">
          <ac:chgData name="Daniel Crispin" userId="a540685a-b759-4623-93f3-5ee9e3b7666d" providerId="ADAL" clId="{3DEF8579-F31D-40EF-908D-29B2E5CE0CD0}" dt="2024-06-19T12:50:21.976" v="286" actId="1076"/>
          <ac:picMkLst>
            <pc:docMk/>
            <pc:sldMk cId="929048478" sldId="270"/>
            <ac:picMk id="7175" creationId="{BDDCAD7F-5D4B-8612-B9C0-0725C789F698}"/>
          </ac:picMkLst>
        </pc:picChg>
        <pc:cxnChg chg="add del">
          <ac:chgData name="Daniel Crispin" userId="a540685a-b759-4623-93f3-5ee9e3b7666d" providerId="ADAL" clId="{3DEF8579-F31D-40EF-908D-29B2E5CE0CD0}" dt="2024-06-19T12:46:25.900" v="280" actId="26606"/>
          <ac:cxnSpMkLst>
            <pc:docMk/>
            <pc:sldMk cId="929048478" sldId="270"/>
            <ac:cxnSpMk id="7182" creationId="{F0748755-DDBC-46D0-91EC-1212A8EE2B40}"/>
          </ac:cxnSpMkLst>
        </pc:cxnChg>
        <pc:cxnChg chg="add">
          <ac:chgData name="Daniel Crispin" userId="a540685a-b759-4623-93f3-5ee9e3b7666d" providerId="ADAL" clId="{3DEF8579-F31D-40EF-908D-29B2E5CE0CD0}" dt="2024-06-19T12:46:25.905" v="281" actId="26606"/>
          <ac:cxnSpMkLst>
            <pc:docMk/>
            <pc:sldMk cId="929048478" sldId="270"/>
            <ac:cxnSpMk id="7185" creationId="{F0748755-DDBC-46D0-91EC-1212A8EE2B40}"/>
          </ac:cxnSpMkLst>
        </pc:cxnChg>
      </pc:sldChg>
      <pc:sldChg chg="del">
        <pc:chgData name="Daniel Crispin" userId="a540685a-b759-4623-93f3-5ee9e3b7666d" providerId="ADAL" clId="{3DEF8579-F31D-40EF-908D-29B2E5CE0CD0}" dt="2024-06-19T12:19:10.778" v="12" actId="47"/>
        <pc:sldMkLst>
          <pc:docMk/>
          <pc:sldMk cId="2805907370" sldId="270"/>
        </pc:sldMkLst>
      </pc:sldChg>
      <pc:sldChg chg="addSp delSp modSp new mod setBg">
        <pc:chgData name="Daniel Crispin" userId="a540685a-b759-4623-93f3-5ee9e3b7666d" providerId="ADAL" clId="{3DEF8579-F31D-40EF-908D-29B2E5CE0CD0}" dt="2024-06-19T12:52:51.314" v="305" actId="403"/>
        <pc:sldMkLst>
          <pc:docMk/>
          <pc:sldMk cId="2210804590" sldId="271"/>
        </pc:sldMkLst>
        <pc:spChg chg="mod">
          <ac:chgData name="Daniel Crispin" userId="a540685a-b759-4623-93f3-5ee9e3b7666d" providerId="ADAL" clId="{3DEF8579-F31D-40EF-908D-29B2E5CE0CD0}" dt="2024-06-19T12:52:37.144" v="300" actId="14100"/>
          <ac:spMkLst>
            <pc:docMk/>
            <pc:sldMk cId="2210804590" sldId="271"/>
            <ac:spMk id="2" creationId="{C4C52B75-7904-FE76-DE2A-002E4CF29BBE}"/>
          </ac:spMkLst>
        </pc:spChg>
        <pc:spChg chg="mod">
          <ac:chgData name="Daniel Crispin" userId="a540685a-b759-4623-93f3-5ee9e3b7666d" providerId="ADAL" clId="{3DEF8579-F31D-40EF-908D-29B2E5CE0CD0}" dt="2024-06-19T12:52:51.314" v="305" actId="403"/>
          <ac:spMkLst>
            <pc:docMk/>
            <pc:sldMk cId="2210804590" sldId="271"/>
            <ac:spMk id="3" creationId="{6EDFBBF8-880A-387D-6C0D-792452651A25}"/>
          </ac:spMkLst>
        </pc:spChg>
        <pc:spChg chg="add del">
          <ac:chgData name="Daniel Crispin" userId="a540685a-b759-4623-93f3-5ee9e3b7666d" providerId="ADAL" clId="{3DEF8579-F31D-40EF-908D-29B2E5CE0CD0}" dt="2024-06-19T12:52:27.585" v="298" actId="26606"/>
          <ac:spMkLst>
            <pc:docMk/>
            <pc:sldMk cId="2210804590" sldId="271"/>
            <ac:spMk id="9" creationId="{40DC026F-444B-46C9-BCBE-329183BF5FE0}"/>
          </ac:spMkLst>
        </pc:spChg>
        <pc:spChg chg="add">
          <ac:chgData name="Daniel Crispin" userId="a540685a-b759-4623-93f3-5ee9e3b7666d" providerId="ADAL" clId="{3DEF8579-F31D-40EF-908D-29B2E5CE0CD0}" dt="2024-06-19T12:52:27.594" v="299" actId="26606"/>
          <ac:spMkLst>
            <pc:docMk/>
            <pc:sldMk cId="2210804590" sldId="271"/>
            <ac:spMk id="13" creationId="{561B1731-39D9-4145-8343-C209E1F09BC7}"/>
          </ac:spMkLst>
        </pc:spChg>
        <pc:picChg chg="add del">
          <ac:chgData name="Daniel Crispin" userId="a540685a-b759-4623-93f3-5ee9e3b7666d" providerId="ADAL" clId="{3DEF8579-F31D-40EF-908D-29B2E5CE0CD0}" dt="2024-06-19T12:52:27.585" v="298" actId="26606"/>
          <ac:picMkLst>
            <pc:docMk/>
            <pc:sldMk cId="2210804590" sldId="271"/>
            <ac:picMk id="5" creationId="{1DAB6BF8-B031-7348-F05A-FAE74674378D}"/>
          </ac:picMkLst>
        </pc:picChg>
        <pc:picChg chg="add">
          <ac:chgData name="Daniel Crispin" userId="a540685a-b759-4623-93f3-5ee9e3b7666d" providerId="ADAL" clId="{3DEF8579-F31D-40EF-908D-29B2E5CE0CD0}" dt="2024-06-19T12:52:27.594" v="299" actId="26606"/>
          <ac:picMkLst>
            <pc:docMk/>
            <pc:sldMk cId="2210804590" sldId="271"/>
            <ac:picMk id="15" creationId="{2BCEAD7F-475B-D716-E6F2-94B902F3057A}"/>
          </ac:picMkLst>
        </pc:picChg>
        <pc:cxnChg chg="add del">
          <ac:chgData name="Daniel Crispin" userId="a540685a-b759-4623-93f3-5ee9e3b7666d" providerId="ADAL" clId="{3DEF8579-F31D-40EF-908D-29B2E5CE0CD0}" dt="2024-06-19T12:52:27.585" v="298" actId="26606"/>
          <ac:cxnSpMkLst>
            <pc:docMk/>
            <pc:sldMk cId="2210804590" sldId="271"/>
            <ac:cxnSpMk id="11" creationId="{F0748755-DDBC-46D0-91EC-1212A8EE2B40}"/>
          </ac:cxnSpMkLst>
        </pc:cxnChg>
        <pc:cxnChg chg="add">
          <ac:chgData name="Daniel Crispin" userId="a540685a-b759-4623-93f3-5ee9e3b7666d" providerId="ADAL" clId="{3DEF8579-F31D-40EF-908D-29B2E5CE0CD0}" dt="2024-06-19T12:52:27.594" v="299" actId="26606"/>
          <ac:cxnSpMkLst>
            <pc:docMk/>
            <pc:sldMk cId="2210804590" sldId="271"/>
            <ac:cxnSpMk id="14" creationId="{F0748755-DDBC-46D0-91EC-1212A8EE2B40}"/>
          </ac:cxnSpMkLst>
        </pc:cxnChg>
      </pc:sldChg>
      <pc:sldChg chg="del">
        <pc:chgData name="Daniel Crispin" userId="a540685a-b759-4623-93f3-5ee9e3b7666d" providerId="ADAL" clId="{3DEF8579-F31D-40EF-908D-29B2E5CE0CD0}" dt="2024-06-19T12:19:11.085" v="13" actId="47"/>
        <pc:sldMkLst>
          <pc:docMk/>
          <pc:sldMk cId="2705144444" sldId="271"/>
        </pc:sldMkLst>
      </pc:sldChg>
      <pc:sldChg chg="del">
        <pc:chgData name="Daniel Crispin" userId="a540685a-b759-4623-93f3-5ee9e3b7666d" providerId="ADAL" clId="{3DEF8579-F31D-40EF-908D-29B2E5CE0CD0}" dt="2024-06-19T12:19:11.345" v="14" actId="47"/>
        <pc:sldMkLst>
          <pc:docMk/>
          <pc:sldMk cId="903031684" sldId="272"/>
        </pc:sldMkLst>
      </pc:sldChg>
      <pc:sldChg chg="del">
        <pc:chgData name="Daniel Crispin" userId="a540685a-b759-4623-93f3-5ee9e3b7666d" providerId="ADAL" clId="{3DEF8579-F31D-40EF-908D-29B2E5CE0CD0}" dt="2024-06-19T12:19:11.601" v="15" actId="47"/>
        <pc:sldMkLst>
          <pc:docMk/>
          <pc:sldMk cId="3409771903" sldId="273"/>
        </pc:sldMkLst>
      </pc:sldChg>
      <pc:sldChg chg="del">
        <pc:chgData name="Daniel Crispin" userId="a540685a-b759-4623-93f3-5ee9e3b7666d" providerId="ADAL" clId="{3DEF8579-F31D-40EF-908D-29B2E5CE0CD0}" dt="2024-06-19T12:19:11.844" v="16" actId="47"/>
        <pc:sldMkLst>
          <pc:docMk/>
          <pc:sldMk cId="632384932" sldId="274"/>
        </pc:sldMkLst>
      </pc:sldChg>
      <pc:sldChg chg="del">
        <pc:chgData name="Daniel Crispin" userId="a540685a-b759-4623-93f3-5ee9e3b7666d" providerId="ADAL" clId="{3DEF8579-F31D-40EF-908D-29B2E5CE0CD0}" dt="2024-06-19T12:19:12.116" v="17" actId="47"/>
        <pc:sldMkLst>
          <pc:docMk/>
          <pc:sldMk cId="4050350057" sldId="275"/>
        </pc:sldMkLst>
      </pc:sldChg>
      <pc:sldChg chg="del">
        <pc:chgData name="Daniel Crispin" userId="a540685a-b759-4623-93f3-5ee9e3b7666d" providerId="ADAL" clId="{3DEF8579-F31D-40EF-908D-29B2E5CE0CD0}" dt="2024-06-19T12:19:09.806" v="10" actId="47"/>
        <pc:sldMkLst>
          <pc:docMk/>
          <pc:sldMk cId="1480314277" sldId="276"/>
        </pc:sldMkLst>
      </pc:sldChg>
      <pc:sldChg chg="del">
        <pc:chgData name="Daniel Crispin" userId="a540685a-b759-4623-93f3-5ee9e3b7666d" providerId="ADAL" clId="{3DEF8579-F31D-40EF-908D-29B2E5CE0CD0}" dt="2024-06-19T12:19:03.120" v="4" actId="47"/>
        <pc:sldMkLst>
          <pc:docMk/>
          <pc:sldMk cId="346426661" sldId="277"/>
        </pc:sldMkLst>
      </pc:sldChg>
    </pc:docChg>
  </pc:docChgLst>
  <pc:docChgLst>
    <pc:chgData name="Daniel Crispin" userId="a540685a-b759-4623-93f3-5ee9e3b7666d" providerId="ADAL" clId="{09048542-6481-45E4-9A57-8B8608F8920D}"/>
    <pc:docChg chg="undo custSel addSld delSld modSld">
      <pc:chgData name="Daniel Crispin" userId="a540685a-b759-4623-93f3-5ee9e3b7666d" providerId="ADAL" clId="{09048542-6481-45E4-9A57-8B8608F8920D}" dt="2024-06-19T13:09:36.977" v="121" actId="1440"/>
      <pc:docMkLst>
        <pc:docMk/>
      </pc:docMkLst>
      <pc:sldChg chg="modSp add del">
        <pc:chgData name="Daniel Crispin" userId="a540685a-b759-4623-93f3-5ee9e3b7666d" providerId="ADAL" clId="{09048542-6481-45E4-9A57-8B8608F8920D}" dt="2024-06-19T13:03:17.192" v="19" actId="47"/>
        <pc:sldMkLst>
          <pc:docMk/>
          <pc:sldMk cId="24553230" sldId="262"/>
        </pc:sldMkLst>
        <pc:spChg chg="mod">
          <ac:chgData name="Daniel Crispin" userId="a540685a-b759-4623-93f3-5ee9e3b7666d" providerId="ADAL" clId="{09048542-6481-45E4-9A57-8B8608F8920D}" dt="2024-06-19T13:03:09.949" v="10" actId="20577"/>
          <ac:spMkLst>
            <pc:docMk/>
            <pc:sldMk cId="24553230" sldId="262"/>
            <ac:spMk id="2" creationId="{EF40CFA9-6168-436C-A661-D1ED54014CA5}"/>
          </ac:spMkLst>
        </pc:spChg>
      </pc:sldChg>
      <pc:sldChg chg="addSp delSp modSp new mod modAnim">
        <pc:chgData name="Daniel Crispin" userId="a540685a-b759-4623-93f3-5ee9e3b7666d" providerId="ADAL" clId="{09048542-6481-45E4-9A57-8B8608F8920D}" dt="2024-06-19T13:09:36.977" v="121" actId="1440"/>
        <pc:sldMkLst>
          <pc:docMk/>
          <pc:sldMk cId="1642856947" sldId="263"/>
        </pc:sldMkLst>
        <pc:spChg chg="mod">
          <ac:chgData name="Daniel Crispin" userId="a540685a-b759-4623-93f3-5ee9e3b7666d" providerId="ADAL" clId="{09048542-6481-45E4-9A57-8B8608F8920D}" dt="2024-06-19T13:04:20.808" v="63" actId="20577"/>
          <ac:spMkLst>
            <pc:docMk/>
            <pc:sldMk cId="1642856947" sldId="263"/>
            <ac:spMk id="2" creationId="{477F2ADD-AB24-D248-556E-7393A60F490C}"/>
          </ac:spMkLst>
        </pc:spChg>
        <pc:spChg chg="del">
          <ac:chgData name="Daniel Crispin" userId="a540685a-b759-4623-93f3-5ee9e3b7666d" providerId="ADAL" clId="{09048542-6481-45E4-9A57-8B8608F8920D}" dt="2024-06-19T13:03:33.028" v="21"/>
          <ac:spMkLst>
            <pc:docMk/>
            <pc:sldMk cId="1642856947" sldId="263"/>
            <ac:spMk id="3" creationId="{4D28EBF8-33BC-5DF2-29A9-0BF50B35CB64}"/>
          </ac:spMkLst>
        </pc:spChg>
        <pc:picChg chg="add mod">
          <ac:chgData name="Daniel Crispin" userId="a540685a-b759-4623-93f3-5ee9e3b7666d" providerId="ADAL" clId="{09048542-6481-45E4-9A57-8B8608F8920D}" dt="2024-06-19T13:09:36.977" v="121" actId="1440"/>
          <ac:picMkLst>
            <pc:docMk/>
            <pc:sldMk cId="1642856947" sldId="263"/>
            <ac:picMk id="4" creationId="{152387BC-DD21-142B-5FA3-69992027ADB2}"/>
          </ac:picMkLst>
        </pc:picChg>
      </pc:sldChg>
      <pc:sldChg chg="del">
        <pc:chgData name="Daniel Crispin" userId="a540685a-b759-4623-93f3-5ee9e3b7666d" providerId="ADAL" clId="{09048542-6481-45E4-9A57-8B8608F8920D}" dt="2024-06-19T13:03:12.561" v="11" actId="47"/>
        <pc:sldMkLst>
          <pc:docMk/>
          <pc:sldMk cId="445481359" sldId="264"/>
        </pc:sldMkLst>
      </pc:sldChg>
      <pc:sldChg chg="addSp delSp modSp new mod">
        <pc:chgData name="Daniel Crispin" userId="a540685a-b759-4623-93f3-5ee9e3b7666d" providerId="ADAL" clId="{09048542-6481-45E4-9A57-8B8608F8920D}" dt="2024-06-19T13:08:49.502" v="114" actId="14100"/>
        <pc:sldMkLst>
          <pc:docMk/>
          <pc:sldMk cId="1794827072" sldId="264"/>
        </pc:sldMkLst>
        <pc:spChg chg="mod">
          <ac:chgData name="Daniel Crispin" userId="a540685a-b759-4623-93f3-5ee9e3b7666d" providerId="ADAL" clId="{09048542-6481-45E4-9A57-8B8608F8920D}" dt="2024-06-19T13:07:00.010" v="71" actId="20577"/>
          <ac:spMkLst>
            <pc:docMk/>
            <pc:sldMk cId="1794827072" sldId="264"/>
            <ac:spMk id="2" creationId="{5DF16BE9-7F8E-27CF-2247-1B897F76AADA}"/>
          </ac:spMkLst>
        </pc:spChg>
        <pc:spChg chg="del mod">
          <ac:chgData name="Daniel Crispin" userId="a540685a-b759-4623-93f3-5ee9e3b7666d" providerId="ADAL" clId="{09048542-6481-45E4-9A57-8B8608F8920D}" dt="2024-06-19T13:08:40.962" v="110" actId="478"/>
          <ac:spMkLst>
            <pc:docMk/>
            <pc:sldMk cId="1794827072" sldId="264"/>
            <ac:spMk id="3" creationId="{90E056F9-FBD4-8666-D331-0BB09CC5F3BB}"/>
          </ac:spMkLst>
        </pc:spChg>
        <pc:picChg chg="add mod">
          <ac:chgData name="Daniel Crispin" userId="a540685a-b759-4623-93f3-5ee9e3b7666d" providerId="ADAL" clId="{09048542-6481-45E4-9A57-8B8608F8920D}" dt="2024-06-19T13:08:49.502" v="114" actId="14100"/>
          <ac:picMkLst>
            <pc:docMk/>
            <pc:sldMk cId="1794827072" sldId="264"/>
            <ac:picMk id="5" creationId="{658D0375-2275-503F-0EF8-82FE964DF657}"/>
          </ac:picMkLst>
        </pc:picChg>
      </pc:sldChg>
      <pc:sldChg chg="del">
        <pc:chgData name="Daniel Crispin" userId="a540685a-b759-4623-93f3-5ee9e3b7666d" providerId="ADAL" clId="{09048542-6481-45E4-9A57-8B8608F8920D}" dt="2024-06-19T13:03:13.359" v="14" actId="47"/>
        <pc:sldMkLst>
          <pc:docMk/>
          <pc:sldMk cId="2796819716" sldId="266"/>
        </pc:sldMkLst>
      </pc:sldChg>
      <pc:sldChg chg="del">
        <pc:chgData name="Daniel Crispin" userId="a540685a-b759-4623-93f3-5ee9e3b7666d" providerId="ADAL" clId="{09048542-6481-45E4-9A57-8B8608F8920D}" dt="2024-06-19T13:03:13.025" v="12" actId="47"/>
        <pc:sldMkLst>
          <pc:docMk/>
          <pc:sldMk cId="2524645765" sldId="267"/>
        </pc:sldMkLst>
      </pc:sldChg>
      <pc:sldChg chg="del">
        <pc:chgData name="Daniel Crispin" userId="a540685a-b759-4623-93f3-5ee9e3b7666d" providerId="ADAL" clId="{09048542-6481-45E4-9A57-8B8608F8920D}" dt="2024-06-19T13:03:13.190" v="13" actId="47"/>
        <pc:sldMkLst>
          <pc:docMk/>
          <pc:sldMk cId="3326937530" sldId="268"/>
        </pc:sldMkLst>
      </pc:sldChg>
      <pc:sldChg chg="del">
        <pc:chgData name="Daniel Crispin" userId="a540685a-b759-4623-93f3-5ee9e3b7666d" providerId="ADAL" clId="{09048542-6481-45E4-9A57-8B8608F8920D}" dt="2024-06-19T13:03:13.521" v="15" actId="47"/>
        <pc:sldMkLst>
          <pc:docMk/>
          <pc:sldMk cId="2017134508" sldId="269"/>
        </pc:sldMkLst>
      </pc:sldChg>
      <pc:sldChg chg="del">
        <pc:chgData name="Daniel Crispin" userId="a540685a-b759-4623-93f3-5ee9e3b7666d" providerId="ADAL" clId="{09048542-6481-45E4-9A57-8B8608F8920D}" dt="2024-06-19T13:03:14.076" v="16" actId="47"/>
        <pc:sldMkLst>
          <pc:docMk/>
          <pc:sldMk cId="929048478" sldId="270"/>
        </pc:sldMkLst>
      </pc:sldChg>
      <pc:sldChg chg="del">
        <pc:chgData name="Daniel Crispin" userId="a540685a-b759-4623-93f3-5ee9e3b7666d" providerId="ADAL" clId="{09048542-6481-45E4-9A57-8B8608F8920D}" dt="2024-06-19T13:03:15.979" v="17" actId="47"/>
        <pc:sldMkLst>
          <pc:docMk/>
          <pc:sldMk cId="2210804590" sldId="2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EF729-8B5C-4F1E-ACDF-DCC58CA73003}" type="datetimeFigureOut">
              <a:rPr lang="en-AU" smtClean="0"/>
              <a:t>19/06/2024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03E68-2F5A-4A19-AB90-6E2DCFF030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0592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3D70-91AA-429A-BD57-1CB6792B3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136" y="1078030"/>
            <a:ext cx="9288096" cy="2956718"/>
          </a:xfrm>
        </p:spPr>
        <p:txBody>
          <a:bodyPr anchor="t">
            <a:noAutofit/>
          </a:bodyPr>
          <a:lstStyle>
            <a:lvl1pPr algn="l">
              <a:defRPr sz="66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5D245-B564-481D-A323-F73C5BCA8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136" y="4455621"/>
            <a:ext cx="9288096" cy="1435331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072EE-51B3-4C0C-A460-4684AB07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422A5-3076-413B-84CB-ED3BA4171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67C68-40D5-477E-9DBC-C28FD4B11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08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6C900-05BC-4021-B69F-2DAF974B7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6E227-253A-44A0-9404-1CFD8CE41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F5A02-0FC4-41C8-A13C-4C929B288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59378-C430-49DB-B2D6-E32FBBCD4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9D57D-CB8E-4E67-AE2D-2790E2AA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53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2CF945-D70F-49C1-8CE5-5758C11660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2100" y="1091381"/>
            <a:ext cx="2171700" cy="495336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DB721-04AA-4330-8045-3F2D9BB4B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91381"/>
            <a:ext cx="8265340" cy="495336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18C15-991C-4C71-8DCD-DB3B38888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28CC3-5830-4EFA-B28E-1648904DE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A91B6-E419-4483-9B66-3C758788B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447C6A-78C3-4687-9A71-A05DBF6700DE}"/>
              </a:ext>
            </a:extLst>
          </p:cNvPr>
          <p:cNvCxnSpPr>
            <a:cxnSpLocks/>
          </p:cNvCxnSpPr>
          <p:nvPr/>
        </p:nvCxnSpPr>
        <p:spPr>
          <a:xfrm>
            <a:off x="11387805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629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EE2F5-9D3C-4BE7-9AD5-335B31CF2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98C4F-4BF6-47CF-ABEE-2B12748C4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39070-70D2-4DD1-A439-155343FE2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1AB30-CD74-471D-9FA6-ADC0C901E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137C4-F19E-4521-8DCB-4E0CF9CA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77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007D-9B1D-4E2C-B38F-29C682099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9127"/>
            <a:ext cx="9272260" cy="3472874"/>
          </a:xfrm>
        </p:spPr>
        <p:txBody>
          <a:bodyPr anchor="t">
            <a:normAutofit/>
          </a:bodyPr>
          <a:lstStyle>
            <a:lvl1pPr>
              <a:defRPr sz="40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0C51B-B525-4032-9D08-2978D7367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0939" y="4572000"/>
            <a:ext cx="9272262" cy="1320801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08851-4DCC-447C-828A-5F7E66F76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94542-CAEF-4D6C-BE6A-BC100F0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BDE40-8468-4051-9703-B751608A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37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BF7AE-3892-4896-8C15-7A35A41EF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88136"/>
            <a:ext cx="9890066" cy="12942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D9A26-86F1-4817-B243-4DE63B4F1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2185" y="2440568"/>
            <a:ext cx="4841505" cy="38012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4BF9B-EA16-48C8-96B9-7A66051BE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40568"/>
            <a:ext cx="4806002" cy="3801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E2D9F-1FCE-4A1C-996E-DB05777A8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29E05-3F6C-40BF-9324-118588B6C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BE013-C5C0-4CBD-982E-36F037F7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50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ED885-5FE5-4407-BE4D-FAD01C40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84333"/>
            <a:ext cx="9949455" cy="838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22A77-C134-4857-83E5-51217D3C2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2088" y="1923190"/>
            <a:ext cx="4816475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ECBFE-C62C-471B-BFE4-1272EAC34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088" y="2825791"/>
            <a:ext cx="4816475" cy="3363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0AFC6-F407-4F35-BD37-B32F9B403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5482" y="1923190"/>
            <a:ext cx="4824913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8D60D5-0F83-46CB-92F3-849FC08E6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5482" y="2825791"/>
            <a:ext cx="4824913" cy="33638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5AE694-5CA0-48DA-90D3-EC42BD1D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40A80D-4CCB-4899-9E1D-A5967F4E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753A9D-469A-4ED9-99A1-7E4B115F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49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7C91E-0A11-4E5D-9B8D-5316E73A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B8A8D1-71AD-4F9F-B393-9EED83FEF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36922-9A4C-453D-9B70-0C3A7028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AAEF2-65DC-4E28-9AA4-5115ACB0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46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48B02B-A32A-4383-BBC7-0C383390A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FF7E77-47E0-4F9E-9148-8D0C59C0C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005A2-ECF0-4759-A17B-FDECE806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45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DD4B-5676-477E-8C52-4C1CF160F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4448"/>
            <a:ext cx="3785860" cy="1554362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A3E63-EB15-4D82-BF2B-36BB030C4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0" y="922689"/>
            <a:ext cx="548600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E994E-BAB7-43DC-A0E4-C779CF2A3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701254"/>
            <a:ext cx="3785860" cy="316773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EFAAA-1B70-42AA-ADCC-F49B5813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7B6CC-1C13-4F34-AC86-CCD442C8C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1B638-9061-41AD-AF47-73A4AF8B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11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F3C43-1676-4A29-83F9-D788ED2E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7280"/>
            <a:ext cx="3785860" cy="1559740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14A903-97C7-4349-B8CE-1BBED1942E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1143000"/>
            <a:ext cx="54864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A9F58-4AEB-4286-98F7-3C77AA913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697480"/>
            <a:ext cx="3785860" cy="30934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55A58-F085-4500-AF61-045B12C8F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36470-561D-49AE-AC84-B79D483F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F2BE2-DF21-4683-9D5F-849A525F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41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4438DC-3CEE-4170-9B1C-BAC05CD8C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90245"/>
            <a:ext cx="9922764" cy="12942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19D24-DCBE-47F9-8B85-8A118B02B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8136" y="2447778"/>
            <a:ext cx="9922764" cy="3838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F5788-BDCE-49E2-80AE-31C739C6A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5200" y="6389688"/>
            <a:ext cx="369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E45834-53BD-4C8F-B791-CD5378F4150E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D5844-8163-4D82-BEFC-BC2D8D511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0940" y="6389688"/>
            <a:ext cx="4433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98A50-C435-4220-82C6-C8D62A7C9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3190" y="6389688"/>
            <a:ext cx="940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8689CE0-64D2-447C-9C1F-872D111D8AC3}"/>
              </a:ext>
            </a:extLst>
          </p:cNvPr>
          <p:cNvCxnSpPr>
            <a:cxnSpLocks/>
          </p:cNvCxnSpPr>
          <p:nvPr/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22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3" name="Straight Connector 1072">
            <a:extLst>
              <a:ext uri="{FF2B5EF4-FFF2-40B4-BE49-F238E27FC236}">
                <a16:creationId xmlns:a16="http://schemas.microsoft.com/office/drawing/2014/main" id="{D8689CE0-64D2-447C-9C1F-872D111D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79" name="Rectangle 1078">
            <a:extLst>
              <a:ext uri="{FF2B5EF4-FFF2-40B4-BE49-F238E27FC236}">
                <a16:creationId xmlns:a16="http://schemas.microsoft.com/office/drawing/2014/main" id="{41D7B59F-C43F-435D-A754-00854140F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80" name="Picture 1079" descr="Bunch of kale">
            <a:extLst>
              <a:ext uri="{FF2B5EF4-FFF2-40B4-BE49-F238E27FC236}">
                <a16:creationId xmlns:a16="http://schemas.microsoft.com/office/drawing/2014/main" id="{6FE0DD16-C8EB-9D59-4102-302F36F25A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3364" b="10759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081" name="Rectangle 1080">
            <a:extLst>
              <a:ext uri="{FF2B5EF4-FFF2-40B4-BE49-F238E27FC236}">
                <a16:creationId xmlns:a16="http://schemas.microsoft.com/office/drawing/2014/main" id="{7EEAEB7F-657B-DEB0-ADDC-03CAE43EF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525254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40CFA9-6168-436C-A661-D1ED5401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758" y="3225004"/>
            <a:ext cx="9958754" cy="296648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8800" cap="all" dirty="0">
                <a:solidFill>
                  <a:schemeClr val="bg2">
                    <a:lumMod val="90000"/>
                  </a:schemeClr>
                </a:solidFill>
              </a:rPr>
              <a:t>Germination</a:t>
            </a:r>
          </a:p>
        </p:txBody>
      </p:sp>
      <p:sp>
        <p:nvSpPr>
          <p:cNvPr id="1082" name="Rectangle 1081">
            <a:extLst>
              <a:ext uri="{FF2B5EF4-FFF2-40B4-BE49-F238E27FC236}">
                <a16:creationId xmlns:a16="http://schemas.microsoft.com/office/drawing/2014/main" id="{FC542542-348B-FB37-590A-1A0C034F4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4851917"/>
            <a:ext cx="12192000" cy="2006082"/>
          </a:xfrm>
          <a:prstGeom prst="rect">
            <a:avLst/>
          </a:prstGeom>
          <a:gradFill>
            <a:gsLst>
              <a:gs pos="0">
                <a:srgbClr val="000000">
                  <a:alpha val="42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3" name="Straight Connector 1082">
            <a:extLst>
              <a:ext uri="{FF2B5EF4-FFF2-40B4-BE49-F238E27FC236}">
                <a16:creationId xmlns:a16="http://schemas.microsoft.com/office/drawing/2014/main" id="{B0AA360F-DECB-4836-8FB6-22C4BC3FB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6614"/>
            <a:ext cx="804195" cy="0"/>
          </a:xfrm>
          <a:prstGeom prst="line">
            <a:avLst/>
          </a:prstGeom>
          <a:ln w="857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F2ADD-AB24-D248-556E-7393A60F4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Seeds and germination explained</a:t>
            </a:r>
          </a:p>
        </p:txBody>
      </p:sp>
      <p:pic>
        <p:nvPicPr>
          <p:cNvPr id="4" name="Seeds and Germination Explained">
            <a:hlinkClick r:id="" action="ppaction://media"/>
            <a:extLst>
              <a:ext uri="{FF2B5EF4-FFF2-40B4-BE49-F238E27FC236}">
                <a16:creationId xmlns:a16="http://schemas.microsoft.com/office/drawing/2014/main" id="{152387BC-DD21-142B-5FA3-69992027ADB2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83669" y="2384473"/>
            <a:ext cx="6824662" cy="38385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285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2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16BE9-7F8E-27CF-2247-1B897F76A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Summary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8D0375-2275-503F-0EF8-82FE964DF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656" y="2022902"/>
            <a:ext cx="6956953" cy="426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27072"/>
      </p:ext>
    </p:extLst>
  </p:cSld>
  <p:clrMapOvr>
    <a:masterClrMapping/>
  </p:clrMapOvr>
</p:sld>
</file>

<file path=ppt/theme/theme1.xml><?xml version="1.0" encoding="utf-8"?>
<a:theme xmlns:a="http://schemas.openxmlformats.org/drawingml/2006/main" name="BjornVTI">
  <a:themeElements>
    <a:clrScheme name="AnalogousFromDarkSeedLeftStep">
      <a:dk1>
        <a:srgbClr val="000000"/>
      </a:dk1>
      <a:lt1>
        <a:srgbClr val="FFFFFF"/>
      </a:lt1>
      <a:dk2>
        <a:srgbClr val="1C2831"/>
      </a:dk2>
      <a:lt2>
        <a:srgbClr val="F1F3F0"/>
      </a:lt2>
      <a:accent1>
        <a:srgbClr val="C929E7"/>
      </a:accent1>
      <a:accent2>
        <a:srgbClr val="6D1FD6"/>
      </a:accent2>
      <a:accent3>
        <a:srgbClr val="2B29E7"/>
      </a:accent3>
      <a:accent4>
        <a:srgbClr val="1765D5"/>
      </a:accent4>
      <a:accent5>
        <a:srgbClr val="27BBDA"/>
      </a:accent5>
      <a:accent6>
        <a:srgbClr val="15C399"/>
      </a:accent6>
      <a:hlink>
        <a:srgbClr val="3F93BF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jornVTI" id="{D01443FD-65CF-4AEF-9B9D-4466C96F9785}" vid="{36EF4262-385E-40E6-B073-FB18FD98BF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6</Words>
  <Application>Microsoft Office PowerPoint</Application>
  <PresentationFormat>Widescreen</PresentationFormat>
  <Paragraphs>3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Arial</vt:lpstr>
      <vt:lpstr>Neue Haas Grotesk Text Pro</vt:lpstr>
      <vt:lpstr>BjornVTI</vt:lpstr>
      <vt:lpstr>Germination</vt:lpstr>
      <vt:lpstr>Seeds and germination explained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World of STEM:</dc:title>
  <dc:creator>Daniel Crispin</dc:creator>
  <cp:lastModifiedBy>Daniel Crispin</cp:lastModifiedBy>
  <cp:revision>2</cp:revision>
  <dcterms:created xsi:type="dcterms:W3CDTF">2023-06-19T04:07:50Z</dcterms:created>
  <dcterms:modified xsi:type="dcterms:W3CDTF">2024-06-19T13:09:41Z</dcterms:modified>
</cp:coreProperties>
</file>