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4" r:id="rId3"/>
    <p:sldId id="267" r:id="rId4"/>
    <p:sldId id="270" r:id="rId5"/>
    <p:sldId id="271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F0493-F103-4776-A274-DAAAF7FD68B0}" v="24" dt="2024-07-29T01:58:5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0" autoAdjust="0"/>
  </p:normalViewPr>
  <p:slideViewPr>
    <p:cSldViewPr snapToGrid="0">
      <p:cViewPr varScale="1">
        <p:scale>
          <a:sx n="60" d="100"/>
          <a:sy n="60" d="100"/>
        </p:scale>
        <p:origin x="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52BF0493-F103-4776-A274-DAAAF7FD68B0}"/>
    <pc:docChg chg="undo custSel addSld delSld modSld">
      <pc:chgData name="Daniel Crispin" userId="a540685a-b759-4623-93f3-5ee9e3b7666d" providerId="ADAL" clId="{52BF0493-F103-4776-A274-DAAAF7FD68B0}" dt="2024-07-29T01:58:52.709" v="594" actId="1076"/>
      <pc:docMkLst>
        <pc:docMk/>
      </pc:docMkLst>
      <pc:sldChg chg="addSp delSp modSp mod">
        <pc:chgData name="Daniel Crispin" userId="a540685a-b759-4623-93f3-5ee9e3b7666d" providerId="ADAL" clId="{52BF0493-F103-4776-A274-DAAAF7FD68B0}" dt="2024-07-28T14:17:24.220" v="588" actId="403"/>
        <pc:sldMkLst>
          <pc:docMk/>
          <pc:sldMk cId="24553230" sldId="262"/>
        </pc:sldMkLst>
        <pc:spChg chg="mod ord">
          <ac:chgData name="Daniel Crispin" userId="a540685a-b759-4623-93f3-5ee9e3b7666d" providerId="ADAL" clId="{52BF0493-F103-4776-A274-DAAAF7FD68B0}" dt="2024-07-28T14:17:24.220" v="588" actId="403"/>
          <ac:spMkLst>
            <pc:docMk/>
            <pc:sldMk cId="24553230" sldId="262"/>
            <ac:spMk id="2" creationId="{EF40CFA9-6168-436C-A661-D1ED54014CA5}"/>
          </ac:spMkLst>
        </pc:spChg>
        <pc:spChg chg="del">
          <ac:chgData name="Daniel Crispin" userId="a540685a-b759-4623-93f3-5ee9e3b7666d" providerId="ADAL" clId="{52BF0493-F103-4776-A274-DAAAF7FD68B0}" dt="2024-07-28T14:01:41.144" v="354" actId="26606"/>
          <ac:spMkLst>
            <pc:docMk/>
            <pc:sldMk cId="24553230" sldId="262"/>
            <ac:spMk id="1079" creationId="{41D7B59F-C43F-435D-A754-00854140FD6E}"/>
          </ac:spMkLst>
        </pc:spChg>
        <pc:spChg chg="del">
          <ac:chgData name="Daniel Crispin" userId="a540685a-b759-4623-93f3-5ee9e3b7666d" providerId="ADAL" clId="{52BF0493-F103-4776-A274-DAAAF7FD68B0}" dt="2024-07-28T14:01:41.144" v="354" actId="26606"/>
          <ac:spMkLst>
            <pc:docMk/>
            <pc:sldMk cId="24553230" sldId="262"/>
            <ac:spMk id="1081" creationId="{7EEAEB7F-657B-DEB0-ADDC-03CAE43EFA24}"/>
          </ac:spMkLst>
        </pc:spChg>
        <pc:spChg chg="del">
          <ac:chgData name="Daniel Crispin" userId="a540685a-b759-4623-93f3-5ee9e3b7666d" providerId="ADAL" clId="{52BF0493-F103-4776-A274-DAAAF7FD68B0}" dt="2024-07-28T14:01:41.144" v="354" actId="26606"/>
          <ac:spMkLst>
            <pc:docMk/>
            <pc:sldMk cId="24553230" sldId="262"/>
            <ac:spMk id="1082" creationId="{FC542542-348B-FB37-590A-1A0C034F4ED6}"/>
          </ac:spMkLst>
        </pc:spChg>
        <pc:spChg chg="add del">
          <ac:chgData name="Daniel Crispin" userId="a540685a-b759-4623-93f3-5ee9e3b7666d" providerId="ADAL" clId="{52BF0493-F103-4776-A274-DAAAF7FD68B0}" dt="2024-07-28T14:02:14.318" v="357" actId="26606"/>
          <ac:spMkLst>
            <pc:docMk/>
            <pc:sldMk cId="24553230" sldId="262"/>
            <ac:spMk id="1091" creationId="{41D7B59F-C43F-435D-A754-00854140FD6E}"/>
          </ac:spMkLst>
        </pc:spChg>
        <pc:spChg chg="add del">
          <ac:chgData name="Daniel Crispin" userId="a540685a-b759-4623-93f3-5ee9e3b7666d" providerId="ADAL" clId="{52BF0493-F103-4776-A274-DAAAF7FD68B0}" dt="2024-07-28T14:02:14.318" v="357" actId="26606"/>
          <ac:spMkLst>
            <pc:docMk/>
            <pc:sldMk cId="24553230" sldId="262"/>
            <ac:spMk id="1093" creationId="{7EEAEB7F-657B-DEB0-ADDC-03CAE43EFA24}"/>
          </ac:spMkLst>
        </pc:spChg>
        <pc:spChg chg="add del">
          <ac:chgData name="Daniel Crispin" userId="a540685a-b759-4623-93f3-5ee9e3b7666d" providerId="ADAL" clId="{52BF0493-F103-4776-A274-DAAAF7FD68B0}" dt="2024-07-28T14:02:14.318" v="357" actId="26606"/>
          <ac:spMkLst>
            <pc:docMk/>
            <pc:sldMk cId="24553230" sldId="262"/>
            <ac:spMk id="1095" creationId="{FC542542-348B-FB37-590A-1A0C034F4ED6}"/>
          </ac:spMkLst>
        </pc:spChg>
        <pc:spChg chg="add">
          <ac:chgData name="Daniel Crispin" userId="a540685a-b759-4623-93f3-5ee9e3b7666d" providerId="ADAL" clId="{52BF0493-F103-4776-A274-DAAAF7FD68B0}" dt="2024-07-28T14:02:14.318" v="357" actId="26606"/>
          <ac:spMkLst>
            <pc:docMk/>
            <pc:sldMk cId="24553230" sldId="262"/>
            <ac:spMk id="2057" creationId="{41D7B59F-C43F-435D-A754-00854140FD6E}"/>
          </ac:spMkLst>
        </pc:spChg>
        <pc:spChg chg="add">
          <ac:chgData name="Daniel Crispin" userId="a540685a-b759-4623-93f3-5ee9e3b7666d" providerId="ADAL" clId="{52BF0493-F103-4776-A274-DAAAF7FD68B0}" dt="2024-07-28T14:02:14.318" v="357" actId="26606"/>
          <ac:spMkLst>
            <pc:docMk/>
            <pc:sldMk cId="24553230" sldId="262"/>
            <ac:spMk id="2059" creationId="{7EEAEB7F-657B-DEB0-ADDC-03CAE43EFA24}"/>
          </ac:spMkLst>
        </pc:spChg>
        <pc:spChg chg="add">
          <ac:chgData name="Daniel Crispin" userId="a540685a-b759-4623-93f3-5ee9e3b7666d" providerId="ADAL" clId="{52BF0493-F103-4776-A274-DAAAF7FD68B0}" dt="2024-07-28T14:02:14.318" v="357" actId="26606"/>
          <ac:spMkLst>
            <pc:docMk/>
            <pc:sldMk cId="24553230" sldId="262"/>
            <ac:spMk id="2061" creationId="{FC542542-348B-FB37-590A-1A0C034F4ED6}"/>
          </ac:spMkLst>
        </pc:spChg>
        <pc:picChg chg="del">
          <ac:chgData name="Daniel Crispin" userId="a540685a-b759-4623-93f3-5ee9e3b7666d" providerId="ADAL" clId="{52BF0493-F103-4776-A274-DAAAF7FD68B0}" dt="2024-07-28T14:01:32.327" v="353" actId="478"/>
          <ac:picMkLst>
            <pc:docMk/>
            <pc:sldMk cId="24553230" sldId="262"/>
            <ac:picMk id="1080" creationId="{6FE0DD16-C8EB-9D59-4102-302F36F25A4B}"/>
          </ac:picMkLst>
        </pc:picChg>
        <pc:picChg chg="add del">
          <ac:chgData name="Daniel Crispin" userId="a540685a-b759-4623-93f3-5ee9e3b7666d" providerId="ADAL" clId="{52BF0493-F103-4776-A274-DAAAF7FD68B0}" dt="2024-07-28T14:02:05.711" v="355" actId="478"/>
          <ac:picMkLst>
            <pc:docMk/>
            <pc:sldMk cId="24553230" sldId="262"/>
            <ac:picMk id="1085" creationId="{8712290A-38BE-60A5-ECA6-CD593E623B4C}"/>
          </ac:picMkLst>
        </pc:picChg>
        <pc:picChg chg="add mod">
          <ac:chgData name="Daniel Crispin" userId="a540685a-b759-4623-93f3-5ee9e3b7666d" providerId="ADAL" clId="{52BF0493-F103-4776-A274-DAAAF7FD68B0}" dt="2024-07-28T14:02:14.318" v="357" actId="26606"/>
          <ac:picMkLst>
            <pc:docMk/>
            <pc:sldMk cId="24553230" sldId="262"/>
            <ac:picMk id="2050" creationId="{A971A9FE-A242-3FBD-CE9A-C0A0D1074135}"/>
          </ac:picMkLst>
        </pc:picChg>
        <pc:cxnChg chg="del">
          <ac:chgData name="Daniel Crispin" userId="a540685a-b759-4623-93f3-5ee9e3b7666d" providerId="ADAL" clId="{52BF0493-F103-4776-A274-DAAAF7FD68B0}" dt="2024-07-28T14:01:41.144" v="354" actId="26606"/>
          <ac:cxnSpMkLst>
            <pc:docMk/>
            <pc:sldMk cId="24553230" sldId="262"/>
            <ac:cxnSpMk id="1073" creationId="{D8689CE0-64D2-447C-9C1F-872D111D8AC3}"/>
          </ac:cxnSpMkLst>
        </pc:cxnChg>
        <pc:cxnChg chg="del">
          <ac:chgData name="Daniel Crispin" userId="a540685a-b759-4623-93f3-5ee9e3b7666d" providerId="ADAL" clId="{52BF0493-F103-4776-A274-DAAAF7FD68B0}" dt="2024-07-28T14:01:41.144" v="354" actId="26606"/>
          <ac:cxnSpMkLst>
            <pc:docMk/>
            <pc:sldMk cId="24553230" sldId="262"/>
            <ac:cxnSpMk id="1083" creationId="{B0AA360F-DECB-4836-8FB6-22C4BC3FB02D}"/>
          </ac:cxnSpMkLst>
        </pc:cxnChg>
        <pc:cxnChg chg="add del">
          <ac:chgData name="Daniel Crispin" userId="a540685a-b759-4623-93f3-5ee9e3b7666d" providerId="ADAL" clId="{52BF0493-F103-4776-A274-DAAAF7FD68B0}" dt="2024-07-28T14:02:14.318" v="357" actId="26606"/>
          <ac:cxnSpMkLst>
            <pc:docMk/>
            <pc:sldMk cId="24553230" sldId="262"/>
            <ac:cxnSpMk id="1089" creationId="{D8689CE0-64D2-447C-9C1F-872D111D8AC3}"/>
          </ac:cxnSpMkLst>
        </pc:cxnChg>
        <pc:cxnChg chg="add del">
          <ac:chgData name="Daniel Crispin" userId="a540685a-b759-4623-93f3-5ee9e3b7666d" providerId="ADAL" clId="{52BF0493-F103-4776-A274-DAAAF7FD68B0}" dt="2024-07-28T14:02:14.318" v="357" actId="26606"/>
          <ac:cxnSpMkLst>
            <pc:docMk/>
            <pc:sldMk cId="24553230" sldId="262"/>
            <ac:cxnSpMk id="1097" creationId="{B0AA360F-DECB-4836-8FB6-22C4BC3FB02D}"/>
          </ac:cxnSpMkLst>
        </pc:cxnChg>
        <pc:cxnChg chg="add">
          <ac:chgData name="Daniel Crispin" userId="a540685a-b759-4623-93f3-5ee9e3b7666d" providerId="ADAL" clId="{52BF0493-F103-4776-A274-DAAAF7FD68B0}" dt="2024-07-28T14:02:14.318" v="357" actId="26606"/>
          <ac:cxnSpMkLst>
            <pc:docMk/>
            <pc:sldMk cId="24553230" sldId="262"/>
            <ac:cxnSpMk id="2055" creationId="{D8689CE0-64D2-447C-9C1F-872D111D8AC3}"/>
          </ac:cxnSpMkLst>
        </pc:cxnChg>
        <pc:cxnChg chg="add">
          <ac:chgData name="Daniel Crispin" userId="a540685a-b759-4623-93f3-5ee9e3b7666d" providerId="ADAL" clId="{52BF0493-F103-4776-A274-DAAAF7FD68B0}" dt="2024-07-28T14:02:14.318" v="357" actId="26606"/>
          <ac:cxnSpMkLst>
            <pc:docMk/>
            <pc:sldMk cId="24553230" sldId="262"/>
            <ac:cxnSpMk id="2063" creationId="{B0AA360F-DECB-4836-8FB6-22C4BC3FB02D}"/>
          </ac:cxnSpMkLst>
        </pc:cxnChg>
      </pc:sldChg>
      <pc:sldChg chg="modSp mod">
        <pc:chgData name="Daniel Crispin" userId="a540685a-b759-4623-93f3-5ee9e3b7666d" providerId="ADAL" clId="{52BF0493-F103-4776-A274-DAAAF7FD68B0}" dt="2024-07-28T13:31:21.586" v="43" actId="1076"/>
        <pc:sldMkLst>
          <pc:docMk/>
          <pc:sldMk cId="445481359" sldId="264"/>
        </pc:sldMkLst>
        <pc:spChg chg="mod">
          <ac:chgData name="Daniel Crispin" userId="a540685a-b759-4623-93f3-5ee9e3b7666d" providerId="ADAL" clId="{52BF0493-F103-4776-A274-DAAAF7FD68B0}" dt="2024-07-28T13:31:21.586" v="43" actId="1076"/>
          <ac:spMkLst>
            <pc:docMk/>
            <pc:sldMk cId="445481359" sldId="264"/>
            <ac:spMk id="2" creationId="{395C1374-57FC-A469-38FE-FF564C4ED82D}"/>
          </ac:spMkLst>
        </pc:spChg>
      </pc:sldChg>
      <pc:sldChg chg="del">
        <pc:chgData name="Daniel Crispin" userId="a540685a-b759-4623-93f3-5ee9e3b7666d" providerId="ADAL" clId="{52BF0493-F103-4776-A274-DAAAF7FD68B0}" dt="2024-07-28T13:28:18.543" v="29" actId="47"/>
        <pc:sldMkLst>
          <pc:docMk/>
          <pc:sldMk cId="2796819716" sldId="266"/>
        </pc:sldMkLst>
      </pc:sldChg>
      <pc:sldChg chg="addSp delSp modSp mod setBg">
        <pc:chgData name="Daniel Crispin" userId="a540685a-b759-4623-93f3-5ee9e3b7666d" providerId="ADAL" clId="{52BF0493-F103-4776-A274-DAAAF7FD68B0}" dt="2024-07-29T01:58:52.709" v="594" actId="1076"/>
        <pc:sldMkLst>
          <pc:docMk/>
          <pc:sldMk cId="2524645765" sldId="267"/>
        </pc:sldMkLst>
        <pc:spChg chg="mod">
          <ac:chgData name="Daniel Crispin" userId="a540685a-b759-4623-93f3-5ee9e3b7666d" providerId="ADAL" clId="{52BF0493-F103-4776-A274-DAAAF7FD68B0}" dt="2024-07-28T14:13:08.103" v="484" actId="14100"/>
          <ac:spMkLst>
            <pc:docMk/>
            <pc:sldMk cId="2524645765" sldId="267"/>
            <ac:spMk id="2" creationId="{FAC6E6E0-D3B4-53C0-097F-170D69C4A929}"/>
          </ac:spMkLst>
        </pc:spChg>
        <pc:spChg chg="mod">
          <ac:chgData name="Daniel Crispin" userId="a540685a-b759-4623-93f3-5ee9e3b7666d" providerId="ADAL" clId="{52BF0493-F103-4776-A274-DAAAF7FD68B0}" dt="2024-07-28T14:13:01.897" v="483" actId="26606"/>
          <ac:spMkLst>
            <pc:docMk/>
            <pc:sldMk cId="2524645765" sldId="267"/>
            <ac:spMk id="5" creationId="{F2F6F1CC-2DDC-46BA-836C-3C639AFB603A}"/>
          </ac:spMkLst>
        </pc:spChg>
        <pc:spChg chg="ord">
          <ac:chgData name="Daniel Crispin" userId="a540685a-b759-4623-93f3-5ee9e3b7666d" providerId="ADAL" clId="{52BF0493-F103-4776-A274-DAAAF7FD68B0}" dt="2024-07-28T14:13:01.897" v="483" actId="26606"/>
          <ac:spMkLst>
            <pc:docMk/>
            <pc:sldMk cId="2524645765" sldId="267"/>
            <ac:spMk id="6" creationId="{A7FF379E-C215-DCB2-89AE-7CBA1841800F}"/>
          </ac:spMkLst>
        </pc:spChg>
        <pc:spChg chg="add del">
          <ac:chgData name="Daniel Crispin" userId="a540685a-b759-4623-93f3-5ee9e3b7666d" providerId="ADAL" clId="{52BF0493-F103-4776-A274-DAAAF7FD68B0}" dt="2024-07-28T14:13:01.897" v="483" actId="26606"/>
          <ac:spMkLst>
            <pc:docMk/>
            <pc:sldMk cId="2524645765" sldId="267"/>
            <ac:spMk id="1031" creationId="{40DC026F-444B-46C9-BCBE-329183BF5FE0}"/>
          </ac:spMkLst>
        </pc:spChg>
        <pc:spChg chg="add">
          <ac:chgData name="Daniel Crispin" userId="a540685a-b759-4623-93f3-5ee9e3b7666d" providerId="ADAL" clId="{52BF0493-F103-4776-A274-DAAAF7FD68B0}" dt="2024-07-28T14:13:01.897" v="483" actId="26606"/>
          <ac:spMkLst>
            <pc:docMk/>
            <pc:sldMk cId="2524645765" sldId="267"/>
            <ac:spMk id="1038" creationId="{A3B168A7-66FE-4359-9866-CBB841A729E6}"/>
          </ac:spMkLst>
        </pc:spChg>
        <pc:picChg chg="add mod">
          <ac:chgData name="Daniel Crispin" userId="a540685a-b759-4623-93f3-5ee9e3b7666d" providerId="ADAL" clId="{52BF0493-F103-4776-A274-DAAAF7FD68B0}" dt="2024-07-29T01:58:52.709" v="594" actId="1076"/>
          <ac:picMkLst>
            <pc:docMk/>
            <pc:sldMk cId="2524645765" sldId="267"/>
            <ac:picMk id="1026" creationId="{018674A1-64D2-50AF-3795-DED4F9B9ADBF}"/>
          </ac:picMkLst>
        </pc:picChg>
        <pc:picChg chg="add del mod">
          <ac:chgData name="Daniel Crispin" userId="a540685a-b759-4623-93f3-5ee9e3b7666d" providerId="ADAL" clId="{52BF0493-F103-4776-A274-DAAAF7FD68B0}" dt="2024-07-28T14:07:57.837" v="480" actId="478"/>
          <ac:picMkLst>
            <pc:docMk/>
            <pc:sldMk cId="2524645765" sldId="267"/>
            <ac:picMk id="1026" creationId="{228A0B03-F43E-FC45-A154-DE6C3E2193A4}"/>
          </ac:picMkLst>
        </pc:picChg>
        <pc:picChg chg="add mod">
          <ac:chgData name="Daniel Crispin" userId="a540685a-b759-4623-93f3-5ee9e3b7666d" providerId="ADAL" clId="{52BF0493-F103-4776-A274-DAAAF7FD68B0}" dt="2024-07-29T01:58:49.714" v="593" actId="1076"/>
          <ac:picMkLst>
            <pc:docMk/>
            <pc:sldMk cId="2524645765" sldId="267"/>
            <ac:picMk id="1028" creationId="{436D820A-32DD-7F53-CF54-A4BCF22C7BC8}"/>
          </ac:picMkLst>
        </pc:picChg>
        <pc:cxnChg chg="add del">
          <ac:chgData name="Daniel Crispin" userId="a540685a-b759-4623-93f3-5ee9e3b7666d" providerId="ADAL" clId="{52BF0493-F103-4776-A274-DAAAF7FD68B0}" dt="2024-07-28T14:13:01.897" v="483" actId="26606"/>
          <ac:cxnSpMkLst>
            <pc:docMk/>
            <pc:sldMk cId="2524645765" sldId="267"/>
            <ac:cxnSpMk id="1033" creationId="{F0748755-DDBC-46D0-91EC-1212A8EE2B40}"/>
          </ac:cxnSpMkLst>
        </pc:cxnChg>
        <pc:cxnChg chg="add">
          <ac:chgData name="Daniel Crispin" userId="a540685a-b759-4623-93f3-5ee9e3b7666d" providerId="ADAL" clId="{52BF0493-F103-4776-A274-DAAAF7FD68B0}" dt="2024-07-28T14:13:01.897" v="483" actId="26606"/>
          <ac:cxnSpMkLst>
            <pc:docMk/>
            <pc:sldMk cId="2524645765" sldId="267"/>
            <ac:cxnSpMk id="1040" creationId="{F0748755-DDBC-46D0-91EC-1212A8EE2B40}"/>
          </ac:cxnSpMkLst>
        </pc:cxnChg>
      </pc:sldChg>
      <pc:sldChg chg="addSp delSp modSp new mod setBg">
        <pc:chgData name="Daniel Crispin" userId="a540685a-b759-4623-93f3-5ee9e3b7666d" providerId="ADAL" clId="{52BF0493-F103-4776-A274-DAAAF7FD68B0}" dt="2024-07-28T13:46:46.759" v="86" actId="20577"/>
        <pc:sldMkLst>
          <pc:docMk/>
          <pc:sldMk cId="2954347524" sldId="268"/>
        </pc:sldMkLst>
        <pc:spChg chg="del">
          <ac:chgData name="Daniel Crispin" userId="a540685a-b759-4623-93f3-5ee9e3b7666d" providerId="ADAL" clId="{52BF0493-F103-4776-A274-DAAAF7FD68B0}" dt="2024-07-28T13:28:30.686" v="36" actId="478"/>
          <ac:spMkLst>
            <pc:docMk/>
            <pc:sldMk cId="2954347524" sldId="268"/>
            <ac:spMk id="2" creationId="{4F5433F6-716C-5C21-639B-6B7390EE6E7E}"/>
          </ac:spMkLst>
        </pc:spChg>
        <pc:spChg chg="mod">
          <ac:chgData name="Daniel Crispin" userId="a540685a-b759-4623-93f3-5ee9e3b7666d" providerId="ADAL" clId="{52BF0493-F103-4776-A274-DAAAF7FD68B0}" dt="2024-07-28T13:46:46.759" v="86" actId="20577"/>
          <ac:spMkLst>
            <pc:docMk/>
            <pc:sldMk cId="2954347524" sldId="268"/>
            <ac:spMk id="3" creationId="{8434DA33-ED55-7E17-7746-BDD3E90C4474}"/>
          </ac:spMkLst>
        </pc:spChg>
        <pc:spChg chg="add">
          <ac:chgData name="Daniel Crispin" userId="a540685a-b759-4623-93f3-5ee9e3b7666d" providerId="ADAL" clId="{52BF0493-F103-4776-A274-DAAAF7FD68B0}" dt="2024-07-28T13:45:44.015" v="56" actId="26606"/>
          <ac:spMkLst>
            <pc:docMk/>
            <pc:sldMk cId="2954347524" sldId="268"/>
            <ac:spMk id="9" creationId="{A3B168A7-66FE-4359-9866-CBB841A729E6}"/>
          </ac:spMkLst>
        </pc:spChg>
        <pc:picChg chg="add">
          <ac:chgData name="Daniel Crispin" userId="a540685a-b759-4623-93f3-5ee9e3b7666d" providerId="ADAL" clId="{52BF0493-F103-4776-A274-DAAAF7FD68B0}" dt="2024-07-28T13:45:44.015" v="56" actId="26606"/>
          <ac:picMkLst>
            <pc:docMk/>
            <pc:sldMk cId="2954347524" sldId="268"/>
            <ac:picMk id="5" creationId="{67982D6A-C94C-3703-81E2-C580053B5B95}"/>
          </ac:picMkLst>
        </pc:picChg>
        <pc:cxnChg chg="add">
          <ac:chgData name="Daniel Crispin" userId="a540685a-b759-4623-93f3-5ee9e3b7666d" providerId="ADAL" clId="{52BF0493-F103-4776-A274-DAAAF7FD68B0}" dt="2024-07-28T13:45:44.015" v="56" actId="26606"/>
          <ac:cxnSpMkLst>
            <pc:docMk/>
            <pc:sldMk cId="2954347524" sldId="268"/>
            <ac:cxnSpMk id="11" creationId="{F0748755-DDBC-46D0-91EC-1212A8EE2B40}"/>
          </ac:cxnSpMkLst>
        </pc:cxnChg>
      </pc:sldChg>
      <pc:sldChg chg="del">
        <pc:chgData name="Daniel Crispin" userId="a540685a-b759-4623-93f3-5ee9e3b7666d" providerId="ADAL" clId="{52BF0493-F103-4776-A274-DAAAF7FD68B0}" dt="2024-07-28T13:28:17.699" v="28" actId="47"/>
        <pc:sldMkLst>
          <pc:docMk/>
          <pc:sldMk cId="3326937530" sldId="268"/>
        </pc:sldMkLst>
      </pc:sldChg>
      <pc:sldChg chg="del">
        <pc:chgData name="Daniel Crispin" userId="a540685a-b759-4623-93f3-5ee9e3b7666d" providerId="ADAL" clId="{52BF0493-F103-4776-A274-DAAAF7FD68B0}" dt="2024-07-28T13:28:19.561" v="30" actId="47"/>
        <pc:sldMkLst>
          <pc:docMk/>
          <pc:sldMk cId="2017134508" sldId="269"/>
        </pc:sldMkLst>
      </pc:sldChg>
      <pc:sldChg chg="addSp modSp new mod setBg">
        <pc:chgData name="Daniel Crispin" userId="a540685a-b759-4623-93f3-5ee9e3b7666d" providerId="ADAL" clId="{52BF0493-F103-4776-A274-DAAAF7FD68B0}" dt="2024-07-28T14:07:51.225" v="479" actId="403"/>
        <pc:sldMkLst>
          <pc:docMk/>
          <pc:sldMk cId="2748546224" sldId="269"/>
        </pc:sldMkLst>
        <pc:spChg chg="mod">
          <ac:chgData name="Daniel Crispin" userId="a540685a-b759-4623-93f3-5ee9e3b7666d" providerId="ADAL" clId="{52BF0493-F103-4776-A274-DAAAF7FD68B0}" dt="2024-07-28T14:06:39.365" v="395" actId="26606"/>
          <ac:spMkLst>
            <pc:docMk/>
            <pc:sldMk cId="2748546224" sldId="269"/>
            <ac:spMk id="2" creationId="{6806B1DF-2C7D-BA58-C415-C4988F5C5C43}"/>
          </ac:spMkLst>
        </pc:spChg>
        <pc:spChg chg="mod">
          <ac:chgData name="Daniel Crispin" userId="a540685a-b759-4623-93f3-5ee9e3b7666d" providerId="ADAL" clId="{52BF0493-F103-4776-A274-DAAAF7FD68B0}" dt="2024-07-28T14:07:51.225" v="479" actId="403"/>
          <ac:spMkLst>
            <pc:docMk/>
            <pc:sldMk cId="2748546224" sldId="269"/>
            <ac:spMk id="3" creationId="{BFFBD120-5DC8-15F1-6910-80660CD21987}"/>
          </ac:spMkLst>
        </pc:spChg>
        <pc:spChg chg="add">
          <ac:chgData name="Daniel Crispin" userId="a540685a-b759-4623-93f3-5ee9e3b7666d" providerId="ADAL" clId="{52BF0493-F103-4776-A274-DAAAF7FD68B0}" dt="2024-07-28T14:06:39.365" v="395" actId="26606"/>
          <ac:spMkLst>
            <pc:docMk/>
            <pc:sldMk cId="2748546224" sldId="269"/>
            <ac:spMk id="9" creationId="{A3B168A7-66FE-4359-9866-CBB841A729E6}"/>
          </ac:spMkLst>
        </pc:spChg>
        <pc:picChg chg="add mod">
          <ac:chgData name="Daniel Crispin" userId="a540685a-b759-4623-93f3-5ee9e3b7666d" providerId="ADAL" clId="{52BF0493-F103-4776-A274-DAAAF7FD68B0}" dt="2024-07-28T14:06:39.365" v="395" actId="26606"/>
          <ac:picMkLst>
            <pc:docMk/>
            <pc:sldMk cId="2748546224" sldId="269"/>
            <ac:picMk id="4" creationId="{6422E70F-A922-664D-1A09-71862D3274EA}"/>
          </ac:picMkLst>
        </pc:picChg>
        <pc:cxnChg chg="add">
          <ac:chgData name="Daniel Crispin" userId="a540685a-b759-4623-93f3-5ee9e3b7666d" providerId="ADAL" clId="{52BF0493-F103-4776-A274-DAAAF7FD68B0}" dt="2024-07-28T14:06:39.365" v="395" actId="26606"/>
          <ac:cxnSpMkLst>
            <pc:docMk/>
            <pc:sldMk cId="2748546224" sldId="269"/>
            <ac:cxnSpMk id="11" creationId="{F0748755-DDBC-46D0-91EC-1212A8EE2B40}"/>
          </ac:cxnSpMkLst>
        </pc:cxnChg>
      </pc:sldChg>
      <pc:sldChg chg="del">
        <pc:chgData name="Daniel Crispin" userId="a540685a-b759-4623-93f3-5ee9e3b7666d" providerId="ADAL" clId="{52BF0493-F103-4776-A274-DAAAF7FD68B0}" dt="2024-07-28T13:28:20.214" v="31" actId="47"/>
        <pc:sldMkLst>
          <pc:docMk/>
          <pc:sldMk cId="929048478" sldId="270"/>
        </pc:sldMkLst>
      </pc:sldChg>
      <pc:sldChg chg="addSp delSp modSp new mod setBg">
        <pc:chgData name="Daniel Crispin" userId="a540685a-b759-4623-93f3-5ee9e3b7666d" providerId="ADAL" clId="{52BF0493-F103-4776-A274-DAAAF7FD68B0}" dt="2024-07-28T14:15:06.541" v="583" actId="27636"/>
        <pc:sldMkLst>
          <pc:docMk/>
          <pc:sldMk cId="1158471142" sldId="270"/>
        </pc:sldMkLst>
        <pc:spChg chg="mod">
          <ac:chgData name="Daniel Crispin" userId="a540685a-b759-4623-93f3-5ee9e3b7666d" providerId="ADAL" clId="{52BF0493-F103-4776-A274-DAAAF7FD68B0}" dt="2024-07-28T14:03:11.241" v="365" actId="26606"/>
          <ac:spMkLst>
            <pc:docMk/>
            <pc:sldMk cId="1158471142" sldId="270"/>
            <ac:spMk id="2" creationId="{5506AEE0-91EB-6E5D-68E3-438BADE33144}"/>
          </ac:spMkLst>
        </pc:spChg>
        <pc:spChg chg="add del mod">
          <ac:chgData name="Daniel Crispin" userId="a540685a-b759-4623-93f3-5ee9e3b7666d" providerId="ADAL" clId="{52BF0493-F103-4776-A274-DAAAF7FD68B0}" dt="2024-07-28T14:02:48.188" v="362" actId="26606"/>
          <ac:spMkLst>
            <pc:docMk/>
            <pc:sldMk cId="1158471142" sldId="270"/>
            <ac:spMk id="3" creationId="{37DAC8AE-9DA4-8918-43C6-C20B01FC9CAE}"/>
          </ac:spMkLst>
        </pc:spChg>
        <pc:spChg chg="add del">
          <ac:chgData name="Daniel Crispin" userId="a540685a-b759-4623-93f3-5ee9e3b7666d" providerId="ADAL" clId="{52BF0493-F103-4776-A274-DAAAF7FD68B0}" dt="2024-07-28T14:02:42.412" v="359" actId="26606"/>
          <ac:spMkLst>
            <pc:docMk/>
            <pc:sldMk cId="1158471142" sldId="270"/>
            <ac:spMk id="9" creationId="{CAA6A2E0-18A1-4B22-8F61-5E162B67421A}"/>
          </ac:spMkLst>
        </pc:spChg>
        <pc:spChg chg="add del">
          <ac:chgData name="Daniel Crispin" userId="a540685a-b759-4623-93f3-5ee9e3b7666d" providerId="ADAL" clId="{52BF0493-F103-4776-A274-DAAAF7FD68B0}" dt="2024-07-28T14:03:11.241" v="365" actId="26606"/>
          <ac:spMkLst>
            <pc:docMk/>
            <pc:sldMk cId="1158471142" sldId="270"/>
            <ac:spMk id="15" creationId="{A3B168A7-66FE-4359-9866-CBB841A729E6}"/>
          </ac:spMkLst>
        </pc:spChg>
        <pc:spChg chg="add mod">
          <ac:chgData name="Daniel Crispin" userId="a540685a-b759-4623-93f3-5ee9e3b7666d" providerId="ADAL" clId="{52BF0493-F103-4776-A274-DAAAF7FD68B0}" dt="2024-07-28T14:15:06.541" v="583" actId="27636"/>
          <ac:spMkLst>
            <pc:docMk/>
            <pc:sldMk cId="1158471142" sldId="270"/>
            <ac:spMk id="17" creationId="{37DAC8AE-9DA4-8918-43C6-C20B01FC9CAE}"/>
          </ac:spMkLst>
        </pc:spChg>
        <pc:spChg chg="add">
          <ac:chgData name="Daniel Crispin" userId="a540685a-b759-4623-93f3-5ee9e3b7666d" providerId="ADAL" clId="{52BF0493-F103-4776-A274-DAAAF7FD68B0}" dt="2024-07-28T14:03:11.241" v="365" actId="26606"/>
          <ac:spMkLst>
            <pc:docMk/>
            <pc:sldMk cId="1158471142" sldId="270"/>
            <ac:spMk id="23" creationId="{561B1731-39D9-4145-8343-C209E1F09BC7}"/>
          </ac:spMkLst>
        </pc:spChg>
        <pc:graphicFrameChg chg="add del">
          <ac:chgData name="Daniel Crispin" userId="a540685a-b759-4623-93f3-5ee9e3b7666d" providerId="ADAL" clId="{52BF0493-F103-4776-A274-DAAAF7FD68B0}" dt="2024-07-28T14:02:42.412" v="359" actId="26606"/>
          <ac:graphicFrameMkLst>
            <pc:docMk/>
            <pc:sldMk cId="1158471142" sldId="270"/>
            <ac:graphicFrameMk id="5" creationId="{7F89749F-78BD-854E-1C3B-7DE04E39AF28}"/>
          </ac:graphicFrameMkLst>
        </pc:graphicFrameChg>
        <pc:graphicFrameChg chg="add del">
          <ac:chgData name="Daniel Crispin" userId="a540685a-b759-4623-93f3-5ee9e3b7666d" providerId="ADAL" clId="{52BF0493-F103-4776-A274-DAAAF7FD68B0}" dt="2024-07-28T14:02:48.168" v="361" actId="26606"/>
          <ac:graphicFrameMkLst>
            <pc:docMk/>
            <pc:sldMk cId="1158471142" sldId="270"/>
            <ac:graphicFrameMk id="13" creationId="{1A2EDEE3-90B2-4109-1E83-95EB947A6C00}"/>
          </ac:graphicFrameMkLst>
        </pc:graphicFrameChg>
        <pc:picChg chg="add del">
          <ac:chgData name="Daniel Crispin" userId="a540685a-b759-4623-93f3-5ee9e3b7666d" providerId="ADAL" clId="{52BF0493-F103-4776-A274-DAAAF7FD68B0}" dt="2024-07-28T14:03:07.267" v="364" actId="478"/>
          <ac:picMkLst>
            <pc:docMk/>
            <pc:sldMk cId="1158471142" sldId="270"/>
            <ac:picMk id="18" creationId="{EEE2180A-4F1B-7E1B-1E85-3779A4F41ECD}"/>
          </ac:picMkLst>
        </pc:picChg>
        <pc:picChg chg="add">
          <ac:chgData name="Daniel Crispin" userId="a540685a-b759-4623-93f3-5ee9e3b7666d" providerId="ADAL" clId="{52BF0493-F103-4776-A274-DAAAF7FD68B0}" dt="2024-07-28T14:03:11.241" v="365" actId="26606"/>
          <ac:picMkLst>
            <pc:docMk/>
            <pc:sldMk cId="1158471142" sldId="270"/>
            <ac:picMk id="19" creationId="{0B61A846-D66E-95EF-F300-D583928E5CE5}"/>
          </ac:picMkLst>
        </pc:picChg>
        <pc:cxnChg chg="add del">
          <ac:chgData name="Daniel Crispin" userId="a540685a-b759-4623-93f3-5ee9e3b7666d" providerId="ADAL" clId="{52BF0493-F103-4776-A274-DAAAF7FD68B0}" dt="2024-07-28T14:02:42.412" v="359" actId="26606"/>
          <ac:cxnSpMkLst>
            <pc:docMk/>
            <pc:sldMk cId="1158471142" sldId="270"/>
            <ac:cxnSpMk id="11" creationId="{8F5909CB-6CD3-45DF-9920-8D81824854A2}"/>
          </ac:cxnSpMkLst>
        </pc:cxnChg>
        <pc:cxnChg chg="add del">
          <ac:chgData name="Daniel Crispin" userId="a540685a-b759-4623-93f3-5ee9e3b7666d" providerId="ADAL" clId="{52BF0493-F103-4776-A274-DAAAF7FD68B0}" dt="2024-07-28T14:03:11.241" v="365" actId="26606"/>
          <ac:cxnSpMkLst>
            <pc:docMk/>
            <pc:sldMk cId="1158471142" sldId="270"/>
            <ac:cxnSpMk id="16" creationId="{F0748755-DDBC-46D0-91EC-1212A8EE2B40}"/>
          </ac:cxnSpMkLst>
        </pc:cxnChg>
        <pc:cxnChg chg="add">
          <ac:chgData name="Daniel Crispin" userId="a540685a-b759-4623-93f3-5ee9e3b7666d" providerId="ADAL" clId="{52BF0493-F103-4776-A274-DAAAF7FD68B0}" dt="2024-07-28T14:03:11.241" v="365" actId="26606"/>
          <ac:cxnSpMkLst>
            <pc:docMk/>
            <pc:sldMk cId="1158471142" sldId="270"/>
            <ac:cxnSpMk id="25" creationId="{F0748755-DDBC-46D0-91EC-1212A8EE2B40}"/>
          </ac:cxnSpMkLst>
        </pc:cxnChg>
      </pc:sldChg>
      <pc:sldChg chg="del">
        <pc:chgData name="Daniel Crispin" userId="a540685a-b759-4623-93f3-5ee9e3b7666d" providerId="ADAL" clId="{52BF0493-F103-4776-A274-DAAAF7FD68B0}" dt="2024-07-28T13:28:21.712" v="32" actId="47"/>
        <pc:sldMkLst>
          <pc:docMk/>
          <pc:sldMk cId="2210804590" sldId="271"/>
        </pc:sldMkLst>
      </pc:sldChg>
      <pc:sldChg chg="addSp delSp modSp new mod">
        <pc:chgData name="Daniel Crispin" userId="a540685a-b759-4623-93f3-5ee9e3b7666d" providerId="ADAL" clId="{52BF0493-F103-4776-A274-DAAAF7FD68B0}" dt="2024-07-28T13:55:37.821" v="346"/>
        <pc:sldMkLst>
          <pc:docMk/>
          <pc:sldMk cId="3431803520" sldId="271"/>
        </pc:sldMkLst>
        <pc:spChg chg="mod">
          <ac:chgData name="Daniel Crispin" userId="a540685a-b759-4623-93f3-5ee9e3b7666d" providerId="ADAL" clId="{52BF0493-F103-4776-A274-DAAAF7FD68B0}" dt="2024-07-28T13:53:25.191" v="344"/>
          <ac:spMkLst>
            <pc:docMk/>
            <pc:sldMk cId="3431803520" sldId="271"/>
            <ac:spMk id="2" creationId="{37A89BE8-DCC9-FF4F-EAF5-9BC2715533B9}"/>
          </ac:spMkLst>
        </pc:spChg>
        <pc:spChg chg="del mod">
          <ac:chgData name="Daniel Crispin" userId="a540685a-b759-4623-93f3-5ee9e3b7666d" providerId="ADAL" clId="{52BF0493-F103-4776-A274-DAAAF7FD68B0}" dt="2024-07-28T13:54:14.703" v="345" actId="26606"/>
          <ac:spMkLst>
            <pc:docMk/>
            <pc:sldMk cId="3431803520" sldId="271"/>
            <ac:spMk id="3" creationId="{B49F5596-6DD4-7CE5-B3FD-BB070C612230}"/>
          </ac:spMkLst>
        </pc:spChg>
        <pc:graphicFrameChg chg="add mod">
          <ac:chgData name="Daniel Crispin" userId="a540685a-b759-4623-93f3-5ee9e3b7666d" providerId="ADAL" clId="{52BF0493-F103-4776-A274-DAAAF7FD68B0}" dt="2024-07-28T13:55:37.821" v="346"/>
          <ac:graphicFrameMkLst>
            <pc:docMk/>
            <pc:sldMk cId="3431803520" sldId="271"/>
            <ac:graphicFrameMk id="5" creationId="{2BE1254E-3736-6F68-A8A6-C5FF1874F047}"/>
          </ac:graphicFrameMkLst>
        </pc:graphicFrameChg>
      </pc:sldChg>
      <pc:sldChg chg="modSp new del mod">
        <pc:chgData name="Daniel Crispin" userId="a540685a-b759-4623-93f3-5ee9e3b7666d" providerId="ADAL" clId="{52BF0493-F103-4776-A274-DAAAF7FD68B0}" dt="2024-07-28T13:59:59.629" v="351" actId="47"/>
        <pc:sldMkLst>
          <pc:docMk/>
          <pc:sldMk cId="2148455289" sldId="272"/>
        </pc:sldMkLst>
        <pc:spChg chg="mod">
          <ac:chgData name="Daniel Crispin" userId="a540685a-b759-4623-93f3-5ee9e3b7666d" providerId="ADAL" clId="{52BF0493-F103-4776-A274-DAAAF7FD68B0}" dt="2024-07-28T13:59:46.642" v="350"/>
          <ac:spMkLst>
            <pc:docMk/>
            <pc:sldMk cId="2148455289" sldId="272"/>
            <ac:spMk id="2" creationId="{814D3F4B-0CF6-2537-7BB3-C806D3B47E6C}"/>
          </ac:spMkLst>
        </pc:spChg>
        <pc:spChg chg="mod">
          <ac:chgData name="Daniel Crispin" userId="a540685a-b759-4623-93f3-5ee9e3b7666d" providerId="ADAL" clId="{52BF0493-F103-4776-A274-DAAAF7FD68B0}" dt="2024-07-28T13:59:44.223" v="349" actId="21"/>
          <ac:spMkLst>
            <pc:docMk/>
            <pc:sldMk cId="2148455289" sldId="272"/>
            <ac:spMk id="3" creationId="{828DA998-B526-8972-D80A-8B54A7DBFE93}"/>
          </ac:spMkLst>
        </pc:spChg>
      </pc:sldChg>
    </pc:docChg>
  </pc:docChgLst>
  <pc:docChgLst>
    <pc:chgData name="Daniel Crispin" userId="a540685a-b759-4623-93f3-5ee9e3b7666d" providerId="ADAL" clId="{06C3CE5D-236B-49CF-89D8-9187B301B5BB}"/>
    <pc:docChg chg="undo custSel addSld delSld modSld sldOrd">
      <pc:chgData name="Daniel Crispin" userId="a540685a-b759-4623-93f3-5ee9e3b7666d" providerId="ADAL" clId="{06C3CE5D-236B-49CF-89D8-9187B301B5BB}" dt="2024-06-16T10:13:34.566" v="1430" actId="20577"/>
      <pc:docMkLst>
        <pc:docMk/>
      </pc:docMkLst>
      <pc:sldChg chg="modSp mod">
        <pc:chgData name="Daniel Crispin" userId="a540685a-b759-4623-93f3-5ee9e3b7666d" providerId="ADAL" clId="{06C3CE5D-236B-49CF-89D8-9187B301B5BB}" dt="2024-06-16T10:05:06.082" v="1273" actId="207"/>
        <pc:sldMkLst>
          <pc:docMk/>
          <pc:sldMk cId="2009331341" sldId="258"/>
        </pc:sldMkLst>
        <pc:spChg chg="mod">
          <ac:chgData name="Daniel Crispin" userId="a540685a-b759-4623-93f3-5ee9e3b7666d" providerId="ADAL" clId="{06C3CE5D-236B-49CF-89D8-9187B301B5BB}" dt="2024-06-16T10:05:06.082" v="1273" actId="207"/>
          <ac:spMkLst>
            <pc:docMk/>
            <pc:sldMk cId="2009331341" sldId="258"/>
            <ac:spMk id="3" creationId="{34EEA60A-AEC7-66AA-E3F0-640D076EA0E8}"/>
          </ac:spMkLst>
        </pc:spChg>
        <pc:picChg chg="mod">
          <ac:chgData name="Daniel Crispin" userId="a540685a-b759-4623-93f3-5ee9e3b7666d" providerId="ADAL" clId="{06C3CE5D-236B-49CF-89D8-9187B301B5BB}" dt="2024-06-16T07:42:05.960" v="353" actId="1076"/>
          <ac:picMkLst>
            <pc:docMk/>
            <pc:sldMk cId="2009331341" sldId="258"/>
            <ac:picMk id="5" creationId="{14C7B3AA-BC06-6C18-8C09-C844F70F020D}"/>
          </ac:picMkLst>
        </pc:picChg>
      </pc:sldChg>
      <pc:sldChg chg="modSp mod">
        <pc:chgData name="Daniel Crispin" userId="a540685a-b759-4623-93f3-5ee9e3b7666d" providerId="ADAL" clId="{06C3CE5D-236B-49CF-89D8-9187B301B5BB}" dt="2024-06-16T06:51:38.169" v="96" actId="20577"/>
        <pc:sldMkLst>
          <pc:docMk/>
          <pc:sldMk cId="939602798" sldId="259"/>
        </pc:sldMkLst>
        <pc:spChg chg="mod">
          <ac:chgData name="Daniel Crispin" userId="a540685a-b759-4623-93f3-5ee9e3b7666d" providerId="ADAL" clId="{06C3CE5D-236B-49CF-89D8-9187B301B5BB}" dt="2024-06-16T06:51:38.169" v="96" actId="20577"/>
          <ac:spMkLst>
            <pc:docMk/>
            <pc:sldMk cId="939602798" sldId="259"/>
            <ac:spMk id="3" creationId="{B9D2A57A-45EC-57A3-9DC7-4CAF523578BD}"/>
          </ac:spMkLst>
        </pc:spChg>
      </pc:sldChg>
      <pc:sldChg chg="del">
        <pc:chgData name="Daniel Crispin" userId="a540685a-b759-4623-93f3-5ee9e3b7666d" providerId="ADAL" clId="{06C3CE5D-236B-49CF-89D8-9187B301B5BB}" dt="2024-06-16T06:51:52.328" v="97" actId="47"/>
        <pc:sldMkLst>
          <pc:docMk/>
          <pc:sldMk cId="1964281985" sldId="260"/>
        </pc:sldMkLst>
      </pc:sldChg>
      <pc:sldChg chg="del">
        <pc:chgData name="Daniel Crispin" userId="a540685a-b759-4623-93f3-5ee9e3b7666d" providerId="ADAL" clId="{06C3CE5D-236B-49CF-89D8-9187B301B5BB}" dt="2024-06-16T06:51:53.610" v="98" actId="47"/>
        <pc:sldMkLst>
          <pc:docMk/>
          <pc:sldMk cId="2235508906" sldId="261"/>
        </pc:sldMkLst>
      </pc:sldChg>
      <pc:sldChg chg="addSp delSp modSp mod addAnim">
        <pc:chgData name="Daniel Crispin" userId="a540685a-b759-4623-93f3-5ee9e3b7666d" providerId="ADAL" clId="{06C3CE5D-236B-49CF-89D8-9187B301B5BB}" dt="2024-06-16T06:50:03.880" v="62" actId="121"/>
        <pc:sldMkLst>
          <pc:docMk/>
          <pc:sldMk cId="24553230" sldId="262"/>
        </pc:sldMkLst>
        <pc:spChg chg="mod ord">
          <ac:chgData name="Daniel Crispin" userId="a540685a-b759-4623-93f3-5ee9e3b7666d" providerId="ADAL" clId="{06C3CE5D-236B-49CF-89D8-9187B301B5BB}" dt="2024-06-16T06:50:03.880" v="62" actId="121"/>
          <ac:spMkLst>
            <pc:docMk/>
            <pc:sldMk cId="24553230" sldId="262"/>
            <ac:spMk id="2" creationId="{EF40CFA9-6168-436C-A661-D1ED54014CA5}"/>
          </ac:spMkLst>
        </pc:spChg>
        <pc:spChg chg="del">
          <ac:chgData name="Daniel Crispin" userId="a540685a-b759-4623-93f3-5ee9e3b7666d" providerId="ADAL" clId="{06C3CE5D-236B-49CF-89D8-9187B301B5BB}" dt="2024-06-16T06:47:53.214" v="17" actId="26606"/>
          <ac:spMkLst>
            <pc:docMk/>
            <pc:sldMk cId="24553230" sldId="262"/>
            <ac:spMk id="12" creationId="{511C99DC-C3C5-4EBE-91DD-345109C3D6E0}"/>
          </ac:spMkLst>
        </pc:spChg>
        <pc:spChg chg="add del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33" creationId="{3CE54A2A-DF49-4800-82E7-3AF9353F8110}"/>
          </ac:spMkLst>
        </pc:spChg>
        <pc:spChg chg="add del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35" creationId="{836D1C3F-3B56-4607-9BE3-5611009C2B15}"/>
          </ac:spMkLst>
        </pc:spChg>
        <pc:spChg chg="add del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37" creationId="{89F20272-3B4F-6A3B-D2BA-5C9FE5E57546}"/>
          </ac:spMkLst>
        </pc:spChg>
        <pc:spChg chg="add del">
          <ac:chgData name="Daniel Crispin" userId="a540685a-b759-4623-93f3-5ee9e3b7666d" providerId="ADAL" clId="{06C3CE5D-236B-49CF-89D8-9187B301B5BB}" dt="2024-06-16T06:49:10.480" v="41" actId="26606"/>
          <ac:spMkLst>
            <pc:docMk/>
            <pc:sldMk cId="24553230" sldId="262"/>
            <ac:spMk id="1047" creationId="{3CE54A2A-DF49-4800-82E7-3AF9353F8110}"/>
          </ac:spMkLst>
        </pc:spChg>
        <pc:spChg chg="add del">
          <ac:chgData name="Daniel Crispin" userId="a540685a-b759-4623-93f3-5ee9e3b7666d" providerId="ADAL" clId="{06C3CE5D-236B-49CF-89D8-9187B301B5BB}" dt="2024-06-16T06:49:20.882" v="51" actId="26606"/>
          <ac:spMkLst>
            <pc:docMk/>
            <pc:sldMk cId="24553230" sldId="262"/>
            <ac:spMk id="1048" creationId="{A37F4A8A-7B54-4D8D-933A-8921996A0F38}"/>
          </ac:spMkLst>
        </pc:spChg>
        <pc:spChg chg="add del">
          <ac:chgData name="Daniel Crispin" userId="a540685a-b759-4623-93f3-5ee9e3b7666d" providerId="ADAL" clId="{06C3CE5D-236B-49CF-89D8-9187B301B5BB}" dt="2024-06-16T06:49:10.480" v="41" actId="26606"/>
          <ac:spMkLst>
            <pc:docMk/>
            <pc:sldMk cId="24553230" sldId="262"/>
            <ac:spMk id="1049" creationId="{836D1C3F-3B56-4607-9BE3-5611009C2B15}"/>
          </ac:spMkLst>
        </pc:spChg>
        <pc:spChg chg="add del">
          <ac:chgData name="Daniel Crispin" userId="a540685a-b759-4623-93f3-5ee9e3b7666d" providerId="ADAL" clId="{06C3CE5D-236B-49CF-89D8-9187B301B5BB}" dt="2024-06-16T06:49:10.480" v="41" actId="26606"/>
          <ac:spMkLst>
            <pc:docMk/>
            <pc:sldMk cId="24553230" sldId="262"/>
            <ac:spMk id="1051" creationId="{89F20272-3B4F-6A3B-D2BA-5C9FE5E57546}"/>
          </ac:spMkLst>
        </pc:spChg>
        <pc:spChg chg="add del">
          <ac:chgData name="Daniel Crispin" userId="a540685a-b759-4623-93f3-5ee9e3b7666d" providerId="ADAL" clId="{06C3CE5D-236B-49CF-89D8-9187B301B5BB}" dt="2024-06-16T06:49:28.164" v="53" actId="26606"/>
          <ac:spMkLst>
            <pc:docMk/>
            <pc:sldMk cId="24553230" sldId="262"/>
            <ac:spMk id="1054" creationId="{902D1A37-7C2A-4258-95A8-919D781C6992}"/>
          </ac:spMkLst>
        </pc:spChg>
        <pc:spChg chg="add del">
          <ac:chgData name="Daniel Crispin" userId="a540685a-b759-4623-93f3-5ee9e3b7666d" providerId="ADAL" clId="{06C3CE5D-236B-49CF-89D8-9187B301B5BB}" dt="2024-06-16T06:49:14.329" v="43" actId="26606"/>
          <ac:spMkLst>
            <pc:docMk/>
            <pc:sldMk cId="24553230" sldId="262"/>
            <ac:spMk id="1056" creationId="{47DDD5C6-582A-4ED0-A2B2-01007B337089}"/>
          </ac:spMkLst>
        </pc:spChg>
        <pc:spChg chg="add del">
          <ac:chgData name="Daniel Crispin" userId="a540685a-b759-4623-93f3-5ee9e3b7666d" providerId="ADAL" clId="{06C3CE5D-236B-49CF-89D8-9187B301B5BB}" dt="2024-06-16T06:49:14.329" v="43" actId="26606"/>
          <ac:spMkLst>
            <pc:docMk/>
            <pc:sldMk cId="24553230" sldId="262"/>
            <ac:spMk id="1058" creationId="{C5480330-D626-4BB1-A072-22D07F7C66BE}"/>
          </ac:spMkLst>
        </pc:spChg>
        <pc:spChg chg="add del">
          <ac:chgData name="Daniel Crispin" userId="a540685a-b759-4623-93f3-5ee9e3b7666d" providerId="ADAL" clId="{06C3CE5D-236B-49CF-89D8-9187B301B5BB}" dt="2024-06-16T06:49:16.054" v="45" actId="26606"/>
          <ac:spMkLst>
            <pc:docMk/>
            <pc:sldMk cId="24553230" sldId="262"/>
            <ac:spMk id="1062" creationId="{F96187D8-B32D-4D1A-8C48-A15933DDCD8C}"/>
          </ac:spMkLst>
        </pc:spChg>
        <pc:spChg chg="add del">
          <ac:chgData name="Daniel Crispin" userId="a540685a-b759-4623-93f3-5ee9e3b7666d" providerId="ADAL" clId="{06C3CE5D-236B-49CF-89D8-9187B301B5BB}" dt="2024-06-16T06:49:16.054" v="45" actId="26606"/>
          <ac:spMkLst>
            <pc:docMk/>
            <pc:sldMk cId="24553230" sldId="262"/>
            <ac:spMk id="1064" creationId="{D019BB32-A409-4C93-9090-8BDDC45E5796}"/>
          </ac:spMkLst>
        </pc:spChg>
        <pc:spChg chg="add del">
          <ac:chgData name="Daniel Crispin" userId="a540685a-b759-4623-93f3-5ee9e3b7666d" providerId="ADAL" clId="{06C3CE5D-236B-49CF-89D8-9187B301B5BB}" dt="2024-06-16T06:49:16.054" v="45" actId="26606"/>
          <ac:spMkLst>
            <pc:docMk/>
            <pc:sldMk cId="24553230" sldId="262"/>
            <ac:spMk id="1066" creationId="{74ED70DB-1943-4E5C-A1B6-D49DFE44028B}"/>
          </ac:spMkLst>
        </pc:spChg>
        <pc:spChg chg="add del">
          <ac:chgData name="Daniel Crispin" userId="a540685a-b759-4623-93f3-5ee9e3b7666d" providerId="ADAL" clId="{06C3CE5D-236B-49CF-89D8-9187B301B5BB}" dt="2024-06-16T06:49:16.594" v="47" actId="26606"/>
          <ac:spMkLst>
            <pc:docMk/>
            <pc:sldMk cId="24553230" sldId="262"/>
            <ac:spMk id="1069" creationId="{47DDD5C6-582A-4ED0-A2B2-01007B337089}"/>
          </ac:spMkLst>
        </pc:spChg>
        <pc:spChg chg="add del">
          <ac:chgData name="Daniel Crispin" userId="a540685a-b759-4623-93f3-5ee9e3b7666d" providerId="ADAL" clId="{06C3CE5D-236B-49CF-89D8-9187B301B5BB}" dt="2024-06-16T06:49:16.594" v="47" actId="26606"/>
          <ac:spMkLst>
            <pc:docMk/>
            <pc:sldMk cId="24553230" sldId="262"/>
            <ac:spMk id="1071" creationId="{C5480330-D626-4BB1-A072-22D07F7C66BE}"/>
          </ac:spMkLst>
        </pc:spChg>
        <pc:spChg chg="add del">
          <ac:chgData name="Daniel Crispin" userId="a540685a-b759-4623-93f3-5ee9e3b7666d" providerId="ADAL" clId="{06C3CE5D-236B-49CF-89D8-9187B301B5BB}" dt="2024-06-16T06:49:19.398" v="49" actId="26606"/>
          <ac:spMkLst>
            <pc:docMk/>
            <pc:sldMk cId="24553230" sldId="262"/>
            <ac:spMk id="1075" creationId="{902D1A37-7C2A-4258-95A8-919D781C6992}"/>
          </ac:spMkLst>
        </pc:spChg>
        <pc:spChg chg="add del">
          <ac:chgData name="Daniel Crispin" userId="a540685a-b759-4623-93f3-5ee9e3b7666d" providerId="ADAL" clId="{06C3CE5D-236B-49CF-89D8-9187B301B5BB}" dt="2024-06-16T06:49:19.398" v="49" actId="26606"/>
          <ac:spMkLst>
            <pc:docMk/>
            <pc:sldMk cId="24553230" sldId="262"/>
            <ac:spMk id="1077" creationId="{5C0776A0-F3D1-AEC9-DE44-3676E3568899}"/>
          </ac:spMkLst>
        </pc:spChg>
        <pc:spChg chg="add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79" creationId="{41D7B59F-C43F-435D-A754-00854140FD6E}"/>
          </ac:spMkLst>
        </pc:spChg>
        <pc:spChg chg="add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81" creationId="{7EEAEB7F-657B-DEB0-ADDC-03CAE43EFA24}"/>
          </ac:spMkLst>
        </pc:spChg>
        <pc:spChg chg="add">
          <ac:chgData name="Daniel Crispin" userId="a540685a-b759-4623-93f3-5ee9e3b7666d" providerId="ADAL" clId="{06C3CE5D-236B-49CF-89D8-9187B301B5BB}" dt="2024-06-16T06:49:28.173" v="54" actId="26606"/>
          <ac:spMkLst>
            <pc:docMk/>
            <pc:sldMk cId="24553230" sldId="262"/>
            <ac:spMk id="1082" creationId="{FC542542-348B-FB37-590A-1A0C034F4ED6}"/>
          </ac:spMkLst>
        </pc:spChg>
        <pc:picChg chg="del">
          <ac:chgData name="Daniel Crispin" userId="a540685a-b759-4623-93f3-5ee9e3b7666d" providerId="ADAL" clId="{06C3CE5D-236B-49CF-89D8-9187B301B5BB}" dt="2024-06-16T06:44:02.381" v="15" actId="478"/>
          <ac:picMkLst>
            <pc:docMk/>
            <pc:sldMk cId="24553230" sldId="262"/>
            <ac:picMk id="7" creationId="{4AEB8FED-058A-47DC-4E65-080BF8074611}"/>
          </ac:picMkLst>
        </pc:picChg>
        <pc:picChg chg="add del mod">
          <ac:chgData name="Daniel Crispin" userId="a540685a-b759-4623-93f3-5ee9e3b7666d" providerId="ADAL" clId="{06C3CE5D-236B-49CF-89D8-9187B301B5BB}" dt="2024-06-16T06:49:00.790" v="39" actId="478"/>
          <ac:picMkLst>
            <pc:docMk/>
            <pc:sldMk cId="24553230" sldId="262"/>
            <ac:picMk id="1026" creationId="{3B7BA631-FB03-8CC7-564F-C64A346F01C5}"/>
          </ac:picMkLst>
        </pc:picChg>
        <pc:picChg chg="add del">
          <ac:chgData name="Daniel Crispin" userId="a540685a-b759-4623-93f3-5ee9e3b7666d" providerId="ADAL" clId="{06C3CE5D-236B-49CF-89D8-9187B301B5BB}" dt="2024-06-16T06:49:10.480" v="41" actId="26606"/>
          <ac:picMkLst>
            <pc:docMk/>
            <pc:sldMk cId="24553230" sldId="262"/>
            <ac:picMk id="1041" creationId="{44BF9E35-FB67-3187-E5B0-E67F1FDFC942}"/>
          </ac:picMkLst>
        </pc:picChg>
        <pc:picChg chg="add del">
          <ac:chgData name="Daniel Crispin" userId="a540685a-b759-4623-93f3-5ee9e3b7666d" providerId="ADAL" clId="{06C3CE5D-236B-49CF-89D8-9187B301B5BB}" dt="2024-06-16T06:49:20.882" v="51" actId="26606"/>
          <ac:picMkLst>
            <pc:docMk/>
            <pc:sldMk cId="24553230" sldId="262"/>
            <ac:picMk id="1043" creationId="{F7CB3803-619E-434E-C09B-5072F732D085}"/>
          </ac:picMkLst>
        </pc:picChg>
        <pc:picChg chg="add del">
          <ac:chgData name="Daniel Crispin" userId="a540685a-b759-4623-93f3-5ee9e3b7666d" providerId="ADAL" clId="{06C3CE5D-236B-49CF-89D8-9187B301B5BB}" dt="2024-06-16T06:49:14.329" v="43" actId="26606"/>
          <ac:picMkLst>
            <pc:docMk/>
            <pc:sldMk cId="24553230" sldId="262"/>
            <ac:picMk id="1057" creationId="{8CFE6CF9-8EB0-6C22-59B0-0E3C3270B716}"/>
          </ac:picMkLst>
        </pc:picChg>
        <pc:picChg chg="add del">
          <ac:chgData name="Daniel Crispin" userId="a540685a-b759-4623-93f3-5ee9e3b7666d" providerId="ADAL" clId="{06C3CE5D-236B-49CF-89D8-9187B301B5BB}" dt="2024-06-16T06:49:16.054" v="45" actId="26606"/>
          <ac:picMkLst>
            <pc:docMk/>
            <pc:sldMk cId="24553230" sldId="262"/>
            <ac:picMk id="1063" creationId="{36636650-D697-ADEB-B6CF-F22B94804BE5}"/>
          </ac:picMkLst>
        </pc:picChg>
        <pc:picChg chg="add del">
          <ac:chgData name="Daniel Crispin" userId="a540685a-b759-4623-93f3-5ee9e3b7666d" providerId="ADAL" clId="{06C3CE5D-236B-49CF-89D8-9187B301B5BB}" dt="2024-06-16T06:49:28.164" v="53" actId="26606"/>
          <ac:picMkLst>
            <pc:docMk/>
            <pc:sldMk cId="24553230" sldId="262"/>
            <ac:picMk id="1067" creationId="{ACD46B12-C1ED-68D3-9500-176BFAD0DCE5}"/>
          </ac:picMkLst>
        </pc:picChg>
        <pc:picChg chg="add del">
          <ac:chgData name="Daniel Crispin" userId="a540685a-b759-4623-93f3-5ee9e3b7666d" providerId="ADAL" clId="{06C3CE5D-236B-49CF-89D8-9187B301B5BB}" dt="2024-06-16T06:49:16.594" v="47" actId="26606"/>
          <ac:picMkLst>
            <pc:docMk/>
            <pc:sldMk cId="24553230" sldId="262"/>
            <ac:picMk id="1070" creationId="{8CFE6CF9-8EB0-6C22-59B0-0E3C3270B716}"/>
          </ac:picMkLst>
        </pc:picChg>
        <pc:picChg chg="add del">
          <ac:chgData name="Daniel Crispin" userId="a540685a-b759-4623-93f3-5ee9e3b7666d" providerId="ADAL" clId="{06C3CE5D-236B-49CF-89D8-9187B301B5BB}" dt="2024-06-16T06:49:19.398" v="49" actId="26606"/>
          <ac:picMkLst>
            <pc:docMk/>
            <pc:sldMk cId="24553230" sldId="262"/>
            <ac:picMk id="1076" creationId="{51159FD8-EADF-4AF9-EA69-8C53136FD07E}"/>
          </ac:picMkLst>
        </pc:picChg>
        <pc:picChg chg="add">
          <ac:chgData name="Daniel Crispin" userId="a540685a-b759-4623-93f3-5ee9e3b7666d" providerId="ADAL" clId="{06C3CE5D-236B-49CF-89D8-9187B301B5BB}" dt="2024-06-16T06:49:28.173" v="54" actId="26606"/>
          <ac:picMkLst>
            <pc:docMk/>
            <pc:sldMk cId="24553230" sldId="262"/>
            <ac:picMk id="1080" creationId="{6FE0DD16-C8EB-9D59-4102-302F36F25A4B}"/>
          </ac:picMkLst>
        </pc:picChg>
        <pc:cxnChg chg="del">
          <ac:chgData name="Daniel Crispin" userId="a540685a-b759-4623-93f3-5ee9e3b7666d" providerId="ADAL" clId="{06C3CE5D-236B-49CF-89D8-9187B301B5BB}" dt="2024-06-16T06:47:53.214" v="17" actId="26606"/>
          <ac:cxnSpMkLst>
            <pc:docMk/>
            <pc:sldMk cId="24553230" sldId="262"/>
            <ac:cxnSpMk id="10" creationId="{D8689CE0-64D2-447C-9C1F-872D111D8AC3}"/>
          </ac:cxnSpMkLst>
        </pc:cxnChg>
        <pc:cxnChg chg="del">
          <ac:chgData name="Daniel Crispin" userId="a540685a-b759-4623-93f3-5ee9e3b7666d" providerId="ADAL" clId="{06C3CE5D-236B-49CF-89D8-9187B301B5BB}" dt="2024-06-16T06:47:53.214" v="17" actId="26606"/>
          <ac:cxnSpMkLst>
            <pc:docMk/>
            <pc:sldMk cId="24553230" sldId="262"/>
            <ac:cxnSpMk id="14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31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39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0.480" v="41" actId="26606"/>
          <ac:cxnSpMkLst>
            <pc:docMk/>
            <pc:sldMk cId="24553230" sldId="262"/>
            <ac:cxnSpMk id="1045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20.882" v="51" actId="26606"/>
          <ac:cxnSpMkLst>
            <pc:docMk/>
            <pc:sldMk cId="24553230" sldId="262"/>
            <ac:cxnSpMk id="1046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20.882" v="51" actId="26606"/>
          <ac:cxnSpMkLst>
            <pc:docMk/>
            <pc:sldMk cId="24553230" sldId="262"/>
            <ac:cxnSpMk id="1050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28.164" v="53" actId="26606"/>
          <ac:cxnSpMkLst>
            <pc:docMk/>
            <pc:sldMk cId="24553230" sldId="262"/>
            <ac:cxnSpMk id="1052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0.480" v="41" actId="26606"/>
          <ac:cxnSpMkLst>
            <pc:docMk/>
            <pc:sldMk cId="24553230" sldId="262"/>
            <ac:cxnSpMk id="1053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4.329" v="43" actId="26606"/>
          <ac:cxnSpMkLst>
            <pc:docMk/>
            <pc:sldMk cId="24553230" sldId="262"/>
            <ac:cxnSpMk id="1055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4.329" v="43" actId="26606"/>
          <ac:cxnSpMkLst>
            <pc:docMk/>
            <pc:sldMk cId="24553230" sldId="262"/>
            <ac:cxnSpMk id="1059" creationId="{CFA49A52-5015-434E-A9B4-E3B97DB8B4ED}"/>
          </ac:cxnSpMkLst>
        </pc:cxnChg>
        <pc:cxnChg chg="add del">
          <ac:chgData name="Daniel Crispin" userId="a540685a-b759-4623-93f3-5ee9e3b7666d" providerId="ADAL" clId="{06C3CE5D-236B-49CF-89D8-9187B301B5BB}" dt="2024-06-16T06:49:28.164" v="53" actId="26606"/>
          <ac:cxnSpMkLst>
            <pc:docMk/>
            <pc:sldMk cId="24553230" sldId="262"/>
            <ac:cxnSpMk id="1060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6.054" v="45" actId="26606"/>
          <ac:cxnSpMkLst>
            <pc:docMk/>
            <pc:sldMk cId="24553230" sldId="262"/>
            <ac:cxnSpMk id="1061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6.054" v="45" actId="26606"/>
          <ac:cxnSpMkLst>
            <pc:docMk/>
            <pc:sldMk cId="24553230" sldId="262"/>
            <ac:cxnSpMk id="1065" creationId="{B0AA360F-DECB-4836-8FB6-22C4BC3FB02D}"/>
          </ac:cxnSpMkLst>
        </pc:cxnChg>
        <pc:cxnChg chg="add del">
          <ac:chgData name="Daniel Crispin" userId="a540685a-b759-4623-93f3-5ee9e3b7666d" providerId="ADAL" clId="{06C3CE5D-236B-49CF-89D8-9187B301B5BB}" dt="2024-06-16T06:49:16.594" v="47" actId="26606"/>
          <ac:cxnSpMkLst>
            <pc:docMk/>
            <pc:sldMk cId="24553230" sldId="262"/>
            <ac:cxnSpMk id="1068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6.594" v="47" actId="26606"/>
          <ac:cxnSpMkLst>
            <pc:docMk/>
            <pc:sldMk cId="24553230" sldId="262"/>
            <ac:cxnSpMk id="1072" creationId="{CFA49A52-5015-434E-A9B4-E3B97DB8B4ED}"/>
          </ac:cxnSpMkLst>
        </pc:cxnChg>
        <pc:cxnChg chg="add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73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9.398" v="49" actId="26606"/>
          <ac:cxnSpMkLst>
            <pc:docMk/>
            <pc:sldMk cId="24553230" sldId="262"/>
            <ac:cxnSpMk id="1074" creationId="{D8689CE0-64D2-447C-9C1F-872D111D8AC3}"/>
          </ac:cxnSpMkLst>
        </pc:cxnChg>
        <pc:cxnChg chg="add del">
          <ac:chgData name="Daniel Crispin" userId="a540685a-b759-4623-93f3-5ee9e3b7666d" providerId="ADAL" clId="{06C3CE5D-236B-49CF-89D8-9187B301B5BB}" dt="2024-06-16T06:49:19.398" v="49" actId="26606"/>
          <ac:cxnSpMkLst>
            <pc:docMk/>
            <pc:sldMk cId="24553230" sldId="262"/>
            <ac:cxnSpMk id="1078" creationId="{B0AA360F-DECB-4836-8FB6-22C4BC3FB02D}"/>
          </ac:cxnSpMkLst>
        </pc:cxnChg>
        <pc:cxnChg chg="add">
          <ac:chgData name="Daniel Crispin" userId="a540685a-b759-4623-93f3-5ee9e3b7666d" providerId="ADAL" clId="{06C3CE5D-236B-49CF-89D8-9187B301B5BB}" dt="2024-06-16T06:49:28.173" v="54" actId="26606"/>
          <ac:cxnSpMkLst>
            <pc:docMk/>
            <pc:sldMk cId="24553230" sldId="262"/>
            <ac:cxnSpMk id="1083" creationId="{B0AA360F-DECB-4836-8FB6-22C4BC3FB02D}"/>
          </ac:cxnSpMkLst>
        </pc:cxnChg>
      </pc:sldChg>
      <pc:sldChg chg="addSp delSp modSp new mod setBg">
        <pc:chgData name="Daniel Crispin" userId="a540685a-b759-4623-93f3-5ee9e3b7666d" providerId="ADAL" clId="{06C3CE5D-236B-49CF-89D8-9187B301B5BB}" dt="2024-06-16T07:01:41.172" v="221" actId="113"/>
        <pc:sldMkLst>
          <pc:docMk/>
          <pc:sldMk cId="2088431115" sldId="263"/>
        </pc:sldMkLst>
        <pc:spChg chg="mod">
          <ac:chgData name="Daniel Crispin" userId="a540685a-b759-4623-93f3-5ee9e3b7666d" providerId="ADAL" clId="{06C3CE5D-236B-49CF-89D8-9187B301B5BB}" dt="2024-06-16T07:00:43.746" v="204" actId="26606"/>
          <ac:spMkLst>
            <pc:docMk/>
            <pc:sldMk cId="2088431115" sldId="263"/>
            <ac:spMk id="2" creationId="{AF70E10B-98CA-8454-9657-D8A55E08A944}"/>
          </ac:spMkLst>
        </pc:spChg>
        <pc:spChg chg="mod">
          <ac:chgData name="Daniel Crispin" userId="a540685a-b759-4623-93f3-5ee9e3b7666d" providerId="ADAL" clId="{06C3CE5D-236B-49CF-89D8-9187B301B5BB}" dt="2024-06-16T07:01:41.172" v="221" actId="113"/>
          <ac:spMkLst>
            <pc:docMk/>
            <pc:sldMk cId="2088431115" sldId="263"/>
            <ac:spMk id="3" creationId="{7B18A886-8951-D294-0DA4-7BA553C09E30}"/>
          </ac:spMkLst>
        </pc:spChg>
        <pc:spChg chg="add del">
          <ac:chgData name="Daniel Crispin" userId="a540685a-b759-4623-93f3-5ee9e3b7666d" providerId="ADAL" clId="{06C3CE5D-236B-49CF-89D8-9187B301B5BB}" dt="2024-06-16T07:00:43.746" v="204" actId="26606"/>
          <ac:spMkLst>
            <pc:docMk/>
            <pc:sldMk cId="2088431115" sldId="263"/>
            <ac:spMk id="9" creationId="{A3B168A7-66FE-4359-9866-CBB841A729E6}"/>
          </ac:spMkLst>
        </pc:spChg>
        <pc:spChg chg="add">
          <ac:chgData name="Daniel Crispin" userId="a540685a-b759-4623-93f3-5ee9e3b7666d" providerId="ADAL" clId="{06C3CE5D-236B-49CF-89D8-9187B301B5BB}" dt="2024-06-16T07:00:43.746" v="204" actId="26606"/>
          <ac:spMkLst>
            <pc:docMk/>
            <pc:sldMk cId="2088431115" sldId="263"/>
            <ac:spMk id="16" creationId="{561B1731-39D9-4145-8343-C209E1F09BC7}"/>
          </ac:spMkLst>
        </pc:spChg>
        <pc:picChg chg="add mod">
          <ac:chgData name="Daniel Crispin" userId="a540685a-b759-4623-93f3-5ee9e3b7666d" providerId="ADAL" clId="{06C3CE5D-236B-49CF-89D8-9187B301B5BB}" dt="2024-06-16T07:00:43.746" v="204" actId="26606"/>
          <ac:picMkLst>
            <pc:docMk/>
            <pc:sldMk cId="2088431115" sldId="263"/>
            <ac:picMk id="5" creationId="{4454449D-8B1E-4212-12C7-7C831CC553FB}"/>
          </ac:picMkLst>
        </pc:picChg>
        <pc:cxnChg chg="add del">
          <ac:chgData name="Daniel Crispin" userId="a540685a-b759-4623-93f3-5ee9e3b7666d" providerId="ADAL" clId="{06C3CE5D-236B-49CF-89D8-9187B301B5BB}" dt="2024-06-16T07:00:43.746" v="204" actId="26606"/>
          <ac:cxnSpMkLst>
            <pc:docMk/>
            <pc:sldMk cId="2088431115" sldId="263"/>
            <ac:cxnSpMk id="11" creationId="{F0748755-DDBC-46D0-91EC-1212A8EE2B40}"/>
          </ac:cxnSpMkLst>
        </pc:cxnChg>
        <pc:cxnChg chg="add">
          <ac:chgData name="Daniel Crispin" userId="a540685a-b759-4623-93f3-5ee9e3b7666d" providerId="ADAL" clId="{06C3CE5D-236B-49CF-89D8-9187B301B5BB}" dt="2024-06-16T07:00:43.746" v="204" actId="26606"/>
          <ac:cxnSpMkLst>
            <pc:docMk/>
            <pc:sldMk cId="2088431115" sldId="263"/>
            <ac:cxnSpMk id="18" creationId="{F0748755-DDBC-46D0-91EC-1212A8EE2B40}"/>
          </ac:cxnSpMkLst>
        </pc:cxnChg>
      </pc:sldChg>
      <pc:sldChg chg="addSp delSp modSp new mod ord setBg modAnim">
        <pc:chgData name="Daniel Crispin" userId="a540685a-b759-4623-93f3-5ee9e3b7666d" providerId="ADAL" clId="{06C3CE5D-236B-49CF-89D8-9187B301B5BB}" dt="2024-06-16T10:12:29.926" v="1429"/>
        <pc:sldMkLst>
          <pc:docMk/>
          <pc:sldMk cId="445481359" sldId="264"/>
        </pc:sldMkLst>
        <pc:spChg chg="mod">
          <ac:chgData name="Daniel Crispin" userId="a540685a-b759-4623-93f3-5ee9e3b7666d" providerId="ADAL" clId="{06C3CE5D-236B-49CF-89D8-9187B301B5BB}" dt="2024-06-16T07:41:40.882" v="348" actId="26606"/>
          <ac:spMkLst>
            <pc:docMk/>
            <pc:sldMk cId="445481359" sldId="264"/>
            <ac:spMk id="2" creationId="{395C1374-57FC-A469-38FE-FF564C4ED82D}"/>
          </ac:spMkLst>
        </pc:spChg>
        <pc:spChg chg="add del mod ord">
          <ac:chgData name="Daniel Crispin" userId="a540685a-b759-4623-93f3-5ee9e3b7666d" providerId="ADAL" clId="{06C3CE5D-236B-49CF-89D8-9187B301B5BB}" dt="2024-06-16T07:41:40.882" v="348" actId="26606"/>
          <ac:spMkLst>
            <pc:docMk/>
            <pc:sldMk cId="445481359" sldId="264"/>
            <ac:spMk id="3" creationId="{D2379EE5-D1D4-AE47-DABE-F252943A6016}"/>
          </ac:spMkLst>
        </pc:spChg>
        <pc:spChg chg="add">
          <ac:chgData name="Daniel Crispin" userId="a540685a-b759-4623-93f3-5ee9e3b7666d" providerId="ADAL" clId="{06C3CE5D-236B-49CF-89D8-9187B301B5BB}" dt="2024-06-16T07:14:22.010" v="223"/>
          <ac:spMkLst>
            <pc:docMk/>
            <pc:sldMk cId="445481359" sldId="264"/>
            <ac:spMk id="4" creationId="{C4D39C41-FEC8-5D7D-DB39-904C5138B057}"/>
          </ac:spMkLst>
        </pc:spChg>
        <pc:spChg chg="add mod">
          <ac:chgData name="Daniel Crispin" userId="a540685a-b759-4623-93f3-5ee9e3b7666d" providerId="ADAL" clId="{06C3CE5D-236B-49CF-89D8-9187B301B5BB}" dt="2024-06-16T07:14:33.023" v="225"/>
          <ac:spMkLst>
            <pc:docMk/>
            <pc:sldMk cId="445481359" sldId="264"/>
            <ac:spMk id="5" creationId="{2DEF08E9-C18F-CF3A-86AB-05C7E7479D55}"/>
          </ac:spMkLst>
        </pc:spChg>
        <pc:spChg chg="add">
          <ac:chgData name="Daniel Crispin" userId="a540685a-b759-4623-93f3-5ee9e3b7666d" providerId="ADAL" clId="{06C3CE5D-236B-49CF-89D8-9187B301B5BB}" dt="2024-06-16T07:23:20.353" v="236"/>
          <ac:spMkLst>
            <pc:docMk/>
            <pc:sldMk cId="445481359" sldId="264"/>
            <ac:spMk id="6" creationId="{EC15F197-4BEB-47E6-0E68-1847654BE9BE}"/>
          </ac:spMkLst>
        </pc:spChg>
        <pc:spChg chg="add">
          <ac:chgData name="Daniel Crispin" userId="a540685a-b759-4623-93f3-5ee9e3b7666d" providerId="ADAL" clId="{06C3CE5D-236B-49CF-89D8-9187B301B5BB}" dt="2024-06-16T07:23:24.297" v="238"/>
          <ac:spMkLst>
            <pc:docMk/>
            <pc:sldMk cId="445481359" sldId="264"/>
            <ac:spMk id="7" creationId="{BF3D279F-1F68-2D54-503B-D55A826DA958}"/>
          </ac:spMkLst>
        </pc:spChg>
        <pc:spChg chg="add">
          <ac:chgData name="Daniel Crispin" userId="a540685a-b759-4623-93f3-5ee9e3b7666d" providerId="ADAL" clId="{06C3CE5D-236B-49CF-89D8-9187B301B5BB}" dt="2024-06-16T07:26:04.291" v="269"/>
          <ac:spMkLst>
            <pc:docMk/>
            <pc:sldMk cId="445481359" sldId="264"/>
            <ac:spMk id="8" creationId="{36100E9B-BB09-CFD1-BE20-10609A5FFA1A}"/>
          </ac:spMkLst>
        </pc:spChg>
        <pc:spChg chg="add mod">
          <ac:chgData name="Daniel Crispin" userId="a540685a-b759-4623-93f3-5ee9e3b7666d" providerId="ADAL" clId="{06C3CE5D-236B-49CF-89D8-9187B301B5BB}" dt="2024-06-16T07:27:58.033" v="271"/>
          <ac:spMkLst>
            <pc:docMk/>
            <pc:sldMk cId="445481359" sldId="264"/>
            <ac:spMk id="9" creationId="{D949DE38-0FDA-9524-1FDF-5A79402DF054}"/>
          </ac:spMkLst>
        </pc:spChg>
        <pc:spChg chg="add del">
          <ac:chgData name="Daniel Crispin" userId="a540685a-b759-4623-93f3-5ee9e3b7666d" providerId="ADAL" clId="{06C3CE5D-236B-49CF-89D8-9187B301B5BB}" dt="2024-06-16T07:24:57.392" v="256" actId="26606"/>
          <ac:spMkLst>
            <pc:docMk/>
            <pc:sldMk cId="445481359" sldId="264"/>
            <ac:spMk id="2063" creationId="{ADE94C08-1DE8-4A12-BA2C-D1EA7E44F98D}"/>
          </ac:spMkLst>
        </pc:spChg>
        <pc:spChg chg="add del">
          <ac:chgData name="Daniel Crispin" userId="a540685a-b759-4623-93f3-5ee9e3b7666d" providerId="ADAL" clId="{06C3CE5D-236B-49CF-89D8-9187B301B5BB}" dt="2024-06-16T07:24:59.765" v="258" actId="26606"/>
          <ac:spMkLst>
            <pc:docMk/>
            <pc:sldMk cId="445481359" sldId="264"/>
            <ac:spMk id="2067" creationId="{561B1731-39D9-4145-8343-C209E1F09BC7}"/>
          </ac:spMkLst>
        </pc:spChg>
        <pc:spChg chg="add del">
          <ac:chgData name="Daniel Crispin" userId="a540685a-b759-4623-93f3-5ee9e3b7666d" providerId="ADAL" clId="{06C3CE5D-236B-49CF-89D8-9187B301B5BB}" dt="2024-06-16T07:41:40.882" v="348" actId="26606"/>
          <ac:spMkLst>
            <pc:docMk/>
            <pc:sldMk cId="445481359" sldId="264"/>
            <ac:spMk id="2069" creationId="{6C433D98-67CA-4678-8F07-275230C07791}"/>
          </ac:spMkLst>
        </pc:spChg>
        <pc:spChg chg="add del">
          <ac:chgData name="Daniel Crispin" userId="a540685a-b759-4623-93f3-5ee9e3b7666d" providerId="ADAL" clId="{06C3CE5D-236B-49CF-89D8-9187B301B5BB}" dt="2024-06-16T07:25:02.155" v="260" actId="26606"/>
          <ac:spMkLst>
            <pc:docMk/>
            <pc:sldMk cId="445481359" sldId="264"/>
            <ac:spMk id="2070" creationId="{302F9B76-EAD0-4590-99F1-B6F64C0A884D}"/>
          </ac:spMkLst>
        </pc:spChg>
        <pc:spChg chg="add del">
          <ac:chgData name="Daniel Crispin" userId="a540685a-b759-4623-93f3-5ee9e3b7666d" providerId="ADAL" clId="{06C3CE5D-236B-49CF-89D8-9187B301B5BB}" dt="2024-06-16T07:25:09.338" v="264" actId="26606"/>
          <ac:spMkLst>
            <pc:docMk/>
            <pc:sldMk cId="445481359" sldId="264"/>
            <ac:spMk id="2073" creationId="{DB5C2445-A2BD-4CBE-922B-C487E1DF659D}"/>
          </ac:spMkLst>
        </pc:spChg>
        <pc:picChg chg="add mod">
          <ac:chgData name="Daniel Crispin" userId="a540685a-b759-4623-93f3-5ee9e3b7666d" providerId="ADAL" clId="{06C3CE5D-236B-49CF-89D8-9187B301B5BB}" dt="2024-06-16T07:41:39.200" v="347" actId="14100"/>
          <ac:picMkLst>
            <pc:docMk/>
            <pc:sldMk cId="445481359" sldId="264"/>
            <ac:picMk id="10" creationId="{68488532-4726-1165-81C6-1B27BF1A7A1C}"/>
          </ac:picMkLst>
        </pc:picChg>
        <pc:picChg chg="add mod">
          <ac:chgData name="Daniel Crispin" userId="a540685a-b759-4623-93f3-5ee9e3b7666d" providerId="ADAL" clId="{06C3CE5D-236B-49CF-89D8-9187B301B5BB}" dt="2024-06-16T07:45:42.061" v="376" actId="732"/>
          <ac:picMkLst>
            <pc:docMk/>
            <pc:sldMk cId="445481359" sldId="264"/>
            <ac:picMk id="11" creationId="{00D5BFBA-3F24-720D-5936-8C696F90F6DF}"/>
          </ac:picMkLst>
        </pc:picChg>
        <pc:picChg chg="add mod">
          <ac:chgData name="Daniel Crispin" userId="a540685a-b759-4623-93f3-5ee9e3b7666d" providerId="ADAL" clId="{06C3CE5D-236B-49CF-89D8-9187B301B5BB}" dt="2024-06-16T07:45:35.844" v="375" actId="14100"/>
          <ac:picMkLst>
            <pc:docMk/>
            <pc:sldMk cId="445481359" sldId="264"/>
            <ac:picMk id="12" creationId="{B9319E30-6CE2-82C9-89AA-8BF02094E056}"/>
          </ac:picMkLst>
        </pc:picChg>
        <pc:picChg chg="add mod ord">
          <ac:chgData name="Daniel Crispin" userId="a540685a-b759-4623-93f3-5ee9e3b7666d" providerId="ADAL" clId="{06C3CE5D-236B-49CF-89D8-9187B301B5BB}" dt="2024-06-16T07:42:08.689" v="354" actId="1076"/>
          <ac:picMkLst>
            <pc:docMk/>
            <pc:sldMk cId="445481359" sldId="264"/>
            <ac:picMk id="2052" creationId="{1D801AE6-8B32-BFE3-9F45-26B7FBD831A4}"/>
          </ac:picMkLst>
        </pc:picChg>
        <pc:picChg chg="add mod ord">
          <ac:chgData name="Daniel Crispin" userId="a540685a-b759-4623-93f3-5ee9e3b7666d" providerId="ADAL" clId="{06C3CE5D-236B-49CF-89D8-9187B301B5BB}" dt="2024-06-16T07:42:15.047" v="355" actId="1076"/>
          <ac:picMkLst>
            <pc:docMk/>
            <pc:sldMk cId="445481359" sldId="264"/>
            <ac:picMk id="2054" creationId="{622A13CF-62DB-0D59-DDDE-C224EF5C1FF0}"/>
          </ac:picMkLst>
        </pc:picChg>
        <pc:picChg chg="add mod ord">
          <ac:chgData name="Daniel Crispin" userId="a540685a-b759-4623-93f3-5ee9e3b7666d" providerId="ADAL" clId="{06C3CE5D-236B-49CF-89D8-9187B301B5BB}" dt="2024-06-16T07:47:12.645" v="384" actId="1076"/>
          <ac:picMkLst>
            <pc:docMk/>
            <pc:sldMk cId="445481359" sldId="264"/>
            <ac:picMk id="2058" creationId="{B9A0353A-AD1D-FDC7-A758-CB5FACA2E20F}"/>
          </ac:picMkLst>
        </pc:picChg>
        <pc:picChg chg="add mod ord">
          <ac:chgData name="Daniel Crispin" userId="a540685a-b759-4623-93f3-5ee9e3b7666d" providerId="ADAL" clId="{06C3CE5D-236B-49CF-89D8-9187B301B5BB}" dt="2024-06-16T07:42:34.156" v="361" actId="1076"/>
          <ac:picMkLst>
            <pc:docMk/>
            <pc:sldMk cId="445481359" sldId="264"/>
            <ac:picMk id="2064" creationId="{F7B97723-0708-4847-D112-5398A06AE1E8}"/>
          </ac:picMkLst>
        </pc:picChg>
        <pc:cxnChg chg="add del">
          <ac:chgData name="Daniel Crispin" userId="a540685a-b759-4623-93f3-5ee9e3b7666d" providerId="ADAL" clId="{06C3CE5D-236B-49CF-89D8-9187B301B5BB}" dt="2024-06-16T07:24:57.392" v="256" actId="26606"/>
          <ac:cxnSpMkLst>
            <pc:docMk/>
            <pc:sldMk cId="445481359" sldId="264"/>
            <ac:cxnSpMk id="2065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7:41:40.882" v="348" actId="26606"/>
          <ac:cxnSpMkLst>
            <pc:docMk/>
            <pc:sldMk cId="445481359" sldId="264"/>
            <ac:cxnSpMk id="2066" creationId="{E29BA74B-ECB4-4E0C-ADC9-17655FFE15C5}"/>
          </ac:cxnSpMkLst>
        </pc:cxnChg>
        <pc:cxnChg chg="add del">
          <ac:chgData name="Daniel Crispin" userId="a540685a-b759-4623-93f3-5ee9e3b7666d" providerId="ADAL" clId="{06C3CE5D-236B-49CF-89D8-9187B301B5BB}" dt="2024-06-16T07:24:59.765" v="258" actId="26606"/>
          <ac:cxnSpMkLst>
            <pc:docMk/>
            <pc:sldMk cId="445481359" sldId="264"/>
            <ac:cxnSpMk id="2068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7:25:02.155" v="260" actId="26606"/>
          <ac:cxnSpMkLst>
            <pc:docMk/>
            <pc:sldMk cId="445481359" sldId="264"/>
            <ac:cxnSpMk id="2071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7:25:09.338" v="264" actId="26606"/>
          <ac:cxnSpMkLst>
            <pc:docMk/>
            <pc:sldMk cId="445481359" sldId="264"/>
            <ac:cxnSpMk id="2074" creationId="{F0748755-DDBC-46D0-91EC-1212A8EE2B40}"/>
          </ac:cxnSpMkLst>
        </pc:cxnChg>
      </pc:sldChg>
      <pc:sldChg chg="modSp add mod ord">
        <pc:chgData name="Daniel Crispin" userId="a540685a-b759-4623-93f3-5ee9e3b7666d" providerId="ADAL" clId="{06C3CE5D-236B-49CF-89D8-9187B301B5BB}" dt="2024-06-16T10:06:19.953" v="1279" actId="2711"/>
        <pc:sldMkLst>
          <pc:docMk/>
          <pc:sldMk cId="1520155196" sldId="265"/>
        </pc:sldMkLst>
        <pc:spChg chg="mod">
          <ac:chgData name="Daniel Crispin" userId="a540685a-b759-4623-93f3-5ee9e3b7666d" providerId="ADAL" clId="{06C3CE5D-236B-49CF-89D8-9187B301B5BB}" dt="2024-06-16T10:06:19.953" v="1279" actId="2711"/>
          <ac:spMkLst>
            <pc:docMk/>
            <pc:sldMk cId="1520155196" sldId="265"/>
            <ac:spMk id="3" creationId="{947017F0-225C-0BDE-AFEC-389B7409B91D}"/>
          </ac:spMkLst>
        </pc:spChg>
      </pc:sldChg>
      <pc:sldChg chg="addSp modSp new mod">
        <pc:chgData name="Daniel Crispin" userId="a540685a-b759-4623-93f3-5ee9e3b7666d" providerId="ADAL" clId="{06C3CE5D-236B-49CF-89D8-9187B301B5BB}" dt="2024-06-16T10:11:18.873" v="1421" actId="962"/>
        <pc:sldMkLst>
          <pc:docMk/>
          <pc:sldMk cId="3460183787" sldId="266"/>
        </pc:sldMkLst>
        <pc:spChg chg="mod">
          <ac:chgData name="Daniel Crispin" userId="a540685a-b759-4623-93f3-5ee9e3b7666d" providerId="ADAL" clId="{06C3CE5D-236B-49CF-89D8-9187B301B5BB}" dt="2024-06-16T10:11:07.818" v="1419" actId="1076"/>
          <ac:spMkLst>
            <pc:docMk/>
            <pc:sldMk cId="3460183787" sldId="266"/>
            <ac:spMk id="2" creationId="{78E63190-E258-8D8F-9E98-F0374985B72B}"/>
          </ac:spMkLst>
        </pc:spChg>
        <pc:spChg chg="mod">
          <ac:chgData name="Daniel Crispin" userId="a540685a-b759-4623-93f3-5ee9e3b7666d" providerId="ADAL" clId="{06C3CE5D-236B-49CF-89D8-9187B301B5BB}" dt="2024-06-16T10:10:39.011" v="1416" actId="27636"/>
          <ac:spMkLst>
            <pc:docMk/>
            <pc:sldMk cId="3460183787" sldId="266"/>
            <ac:spMk id="3" creationId="{C08956B4-2FE5-0263-CED1-1472DAF25338}"/>
          </ac:spMkLst>
        </pc:spChg>
        <pc:spChg chg="add mod">
          <ac:chgData name="Daniel Crispin" userId="a540685a-b759-4623-93f3-5ee9e3b7666d" providerId="ADAL" clId="{06C3CE5D-236B-49CF-89D8-9187B301B5BB}" dt="2024-06-16T10:10:23.896" v="1413" actId="20577"/>
          <ac:spMkLst>
            <pc:docMk/>
            <pc:sldMk cId="3460183787" sldId="266"/>
            <ac:spMk id="4" creationId="{CB756AFC-9861-8B9B-1FC1-561B337EDE16}"/>
          </ac:spMkLst>
        </pc:spChg>
        <pc:picChg chg="add mod ord">
          <ac:chgData name="Daniel Crispin" userId="a540685a-b759-4623-93f3-5ee9e3b7666d" providerId="ADAL" clId="{06C3CE5D-236B-49CF-89D8-9187B301B5BB}" dt="2024-06-16T10:11:18.873" v="1421" actId="962"/>
          <ac:picMkLst>
            <pc:docMk/>
            <pc:sldMk cId="3460183787" sldId="266"/>
            <ac:picMk id="5" creationId="{19D994E5-7373-A155-125E-ADED61CC6982}"/>
          </ac:picMkLst>
        </pc:picChg>
      </pc:sldChg>
      <pc:sldChg chg="addSp delSp modSp new mod setBg">
        <pc:chgData name="Daniel Crispin" userId="a540685a-b759-4623-93f3-5ee9e3b7666d" providerId="ADAL" clId="{06C3CE5D-236B-49CF-89D8-9187B301B5BB}" dt="2024-06-16T10:12:21.251" v="1427" actId="403"/>
        <pc:sldMkLst>
          <pc:docMk/>
          <pc:sldMk cId="626821710" sldId="267"/>
        </pc:sldMkLst>
        <pc:spChg chg="mod">
          <ac:chgData name="Daniel Crispin" userId="a540685a-b759-4623-93f3-5ee9e3b7666d" providerId="ADAL" clId="{06C3CE5D-236B-49CF-89D8-9187B301B5BB}" dt="2024-06-16T09:01:40.751" v="916" actId="26606"/>
          <ac:spMkLst>
            <pc:docMk/>
            <pc:sldMk cId="626821710" sldId="267"/>
            <ac:spMk id="2" creationId="{2880629E-65B3-19ED-C201-CE15ED818893}"/>
          </ac:spMkLst>
        </pc:spChg>
        <pc:spChg chg="mod">
          <ac:chgData name="Daniel Crispin" userId="a540685a-b759-4623-93f3-5ee9e3b7666d" providerId="ADAL" clId="{06C3CE5D-236B-49CF-89D8-9187B301B5BB}" dt="2024-06-16T10:12:21.251" v="1427" actId="403"/>
          <ac:spMkLst>
            <pc:docMk/>
            <pc:sldMk cId="626821710" sldId="267"/>
            <ac:spMk id="3" creationId="{C3EFD090-E8C9-10D7-B7E2-5500489D67A4}"/>
          </ac:spMkLst>
        </pc:spChg>
        <pc:spChg chg="add del">
          <ac:chgData name="Daniel Crispin" userId="a540685a-b759-4623-93f3-5ee9e3b7666d" providerId="ADAL" clId="{06C3CE5D-236B-49CF-89D8-9187B301B5BB}" dt="2024-06-16T09:01:38.900" v="913" actId="26606"/>
          <ac:spMkLst>
            <pc:docMk/>
            <pc:sldMk cId="626821710" sldId="267"/>
            <ac:spMk id="9" creationId="{561B1731-39D9-4145-8343-C209E1F09BC7}"/>
          </ac:spMkLst>
        </pc:spChg>
        <pc:spChg chg="add del">
          <ac:chgData name="Daniel Crispin" userId="a540685a-b759-4623-93f3-5ee9e3b7666d" providerId="ADAL" clId="{06C3CE5D-236B-49CF-89D8-9187B301B5BB}" dt="2024-06-16T09:01:40.731" v="915" actId="26606"/>
          <ac:spMkLst>
            <pc:docMk/>
            <pc:sldMk cId="626821710" sldId="267"/>
            <ac:spMk id="13" creationId="{D3ED8E66-E2AC-4CC9-ADE3-FA44E40291F8}"/>
          </ac:spMkLst>
        </pc:spChg>
        <pc:spChg chg="add">
          <ac:chgData name="Daniel Crispin" userId="a540685a-b759-4623-93f3-5ee9e3b7666d" providerId="ADAL" clId="{06C3CE5D-236B-49CF-89D8-9187B301B5BB}" dt="2024-06-16T09:01:40.751" v="916" actId="26606"/>
          <ac:spMkLst>
            <pc:docMk/>
            <pc:sldMk cId="626821710" sldId="267"/>
            <ac:spMk id="17" creationId="{561B1731-39D9-4145-8343-C209E1F09BC7}"/>
          </ac:spMkLst>
        </pc:spChg>
        <pc:picChg chg="add del">
          <ac:chgData name="Daniel Crispin" userId="a540685a-b759-4623-93f3-5ee9e3b7666d" providerId="ADAL" clId="{06C3CE5D-236B-49CF-89D8-9187B301B5BB}" dt="2024-06-16T09:01:38.900" v="913" actId="26606"/>
          <ac:picMkLst>
            <pc:docMk/>
            <pc:sldMk cId="626821710" sldId="267"/>
            <ac:picMk id="5" creationId="{A4A73CD1-F5C0-E877-0C8D-BF06AD2B31F5}"/>
          </ac:picMkLst>
        </pc:picChg>
        <pc:picChg chg="add del">
          <ac:chgData name="Daniel Crispin" userId="a540685a-b759-4623-93f3-5ee9e3b7666d" providerId="ADAL" clId="{06C3CE5D-236B-49CF-89D8-9187B301B5BB}" dt="2024-06-16T09:01:40.731" v="915" actId="26606"/>
          <ac:picMkLst>
            <pc:docMk/>
            <pc:sldMk cId="626821710" sldId="267"/>
            <ac:picMk id="15" creationId="{06B1C78C-A73A-5582-81CF-F824E145071D}"/>
          </ac:picMkLst>
        </pc:picChg>
        <pc:picChg chg="add">
          <ac:chgData name="Daniel Crispin" userId="a540685a-b759-4623-93f3-5ee9e3b7666d" providerId="ADAL" clId="{06C3CE5D-236B-49CF-89D8-9187B301B5BB}" dt="2024-06-16T09:01:40.751" v="916" actId="26606"/>
          <ac:picMkLst>
            <pc:docMk/>
            <pc:sldMk cId="626821710" sldId="267"/>
            <ac:picMk id="19" creationId="{A4A73CD1-F5C0-E877-0C8D-BF06AD2B31F5}"/>
          </ac:picMkLst>
        </pc:picChg>
        <pc:cxnChg chg="add del">
          <ac:chgData name="Daniel Crispin" userId="a540685a-b759-4623-93f3-5ee9e3b7666d" providerId="ADAL" clId="{06C3CE5D-236B-49CF-89D8-9187B301B5BB}" dt="2024-06-16T09:01:38.900" v="913" actId="26606"/>
          <ac:cxnSpMkLst>
            <pc:docMk/>
            <pc:sldMk cId="626821710" sldId="267"/>
            <ac:cxnSpMk id="11" creationId="{F0748755-DDBC-46D0-91EC-1212A8EE2B40}"/>
          </ac:cxnSpMkLst>
        </pc:cxnChg>
        <pc:cxnChg chg="add del">
          <ac:chgData name="Daniel Crispin" userId="a540685a-b759-4623-93f3-5ee9e3b7666d" providerId="ADAL" clId="{06C3CE5D-236B-49CF-89D8-9187B301B5BB}" dt="2024-06-16T09:01:40.731" v="915" actId="26606"/>
          <ac:cxnSpMkLst>
            <pc:docMk/>
            <pc:sldMk cId="626821710" sldId="267"/>
            <ac:cxnSpMk id="14" creationId="{99E4D94C-0C5B-41F3-A1CB-A1E215C6A19C}"/>
          </ac:cxnSpMkLst>
        </pc:cxnChg>
        <pc:cxnChg chg="add">
          <ac:chgData name="Daniel Crispin" userId="a540685a-b759-4623-93f3-5ee9e3b7666d" providerId="ADAL" clId="{06C3CE5D-236B-49CF-89D8-9187B301B5BB}" dt="2024-06-16T09:01:40.751" v="916" actId="26606"/>
          <ac:cxnSpMkLst>
            <pc:docMk/>
            <pc:sldMk cId="626821710" sldId="267"/>
            <ac:cxnSpMk id="18" creationId="{F0748755-DDBC-46D0-91EC-1212A8EE2B40}"/>
          </ac:cxnSpMkLst>
        </pc:cxnChg>
      </pc:sldChg>
      <pc:sldChg chg="addSp delSp modSp new mod modAnim">
        <pc:chgData name="Daniel Crispin" userId="a540685a-b759-4623-93f3-5ee9e3b7666d" providerId="ADAL" clId="{06C3CE5D-236B-49CF-89D8-9187B301B5BB}" dt="2024-06-16T09:17:50.085" v="934" actId="21"/>
        <pc:sldMkLst>
          <pc:docMk/>
          <pc:sldMk cId="1605035878" sldId="268"/>
        </pc:sldMkLst>
        <pc:spChg chg="del">
          <ac:chgData name="Daniel Crispin" userId="a540685a-b759-4623-93f3-5ee9e3b7666d" providerId="ADAL" clId="{06C3CE5D-236B-49CF-89D8-9187B301B5BB}" dt="2024-06-16T09:15:40.722" v="920" actId="478"/>
          <ac:spMkLst>
            <pc:docMk/>
            <pc:sldMk cId="1605035878" sldId="268"/>
            <ac:spMk id="2" creationId="{16A48178-A305-0F41-1E39-56846D7466D2}"/>
          </ac:spMkLst>
        </pc:spChg>
        <pc:spChg chg="del">
          <ac:chgData name="Daniel Crispin" userId="a540685a-b759-4623-93f3-5ee9e3b7666d" providerId="ADAL" clId="{06C3CE5D-236B-49CF-89D8-9187B301B5BB}" dt="2024-06-16T09:15:40.722" v="920" actId="478"/>
          <ac:spMkLst>
            <pc:docMk/>
            <pc:sldMk cId="1605035878" sldId="268"/>
            <ac:spMk id="3" creationId="{04A063DD-BDE2-6656-9052-383585481AEF}"/>
          </ac:spMkLst>
        </pc:spChg>
        <pc:spChg chg="add mod">
          <ac:chgData name="Daniel Crispin" userId="a540685a-b759-4623-93f3-5ee9e3b7666d" providerId="ADAL" clId="{06C3CE5D-236B-49CF-89D8-9187B301B5BB}" dt="2024-06-16T09:16:24.199" v="928" actId="1076"/>
          <ac:spMkLst>
            <pc:docMk/>
            <pc:sldMk cId="1605035878" sldId="268"/>
            <ac:spMk id="5" creationId="{A2BACBEC-44EF-F6A4-CB3D-59FC701FB2F0}"/>
          </ac:spMkLst>
        </pc:spChg>
        <pc:picChg chg="add mod">
          <ac:chgData name="Daniel Crispin" userId="a540685a-b759-4623-93f3-5ee9e3b7666d" providerId="ADAL" clId="{06C3CE5D-236B-49CF-89D8-9187B301B5BB}" dt="2024-06-16T09:16:11.609" v="926" actId="14100"/>
          <ac:picMkLst>
            <pc:docMk/>
            <pc:sldMk cId="1605035878" sldId="268"/>
            <ac:picMk id="4" creationId="{46305864-23BF-FC8C-3F33-C5736CBD10B0}"/>
          </ac:picMkLst>
        </pc:picChg>
        <pc:picChg chg="add del mod">
          <ac:chgData name="Daniel Crispin" userId="a540685a-b759-4623-93f3-5ee9e3b7666d" providerId="ADAL" clId="{06C3CE5D-236B-49CF-89D8-9187B301B5BB}" dt="2024-06-16T09:17:50.085" v="934" actId="21"/>
          <ac:picMkLst>
            <pc:docMk/>
            <pc:sldMk cId="1605035878" sldId="268"/>
            <ac:picMk id="7" creationId="{ADECC9CA-E5CF-1DB3-7BB7-7961C396F57D}"/>
          </ac:picMkLst>
        </pc:picChg>
      </pc:sldChg>
      <pc:sldChg chg="addSp modSp new mod">
        <pc:chgData name="Daniel Crispin" userId="a540685a-b759-4623-93f3-5ee9e3b7666d" providerId="ADAL" clId="{06C3CE5D-236B-49CF-89D8-9187B301B5BB}" dt="2024-06-16T09:18:10.361" v="940" actId="1076"/>
        <pc:sldMkLst>
          <pc:docMk/>
          <pc:sldMk cId="3603367008" sldId="269"/>
        </pc:sldMkLst>
        <pc:picChg chg="add mod">
          <ac:chgData name="Daniel Crispin" userId="a540685a-b759-4623-93f3-5ee9e3b7666d" providerId="ADAL" clId="{06C3CE5D-236B-49CF-89D8-9187B301B5BB}" dt="2024-06-16T09:18:10.361" v="940" actId="1076"/>
          <ac:picMkLst>
            <pc:docMk/>
            <pc:sldMk cId="3603367008" sldId="269"/>
            <ac:picMk id="7" creationId="{ADECC9CA-E5CF-1DB3-7BB7-7961C396F57D}"/>
          </ac:picMkLst>
        </pc:picChg>
      </pc:sldChg>
      <pc:sldChg chg="addSp delSp modSp new mod setBg modAnim modNotesTx">
        <pc:chgData name="Daniel Crispin" userId="a540685a-b759-4623-93f3-5ee9e3b7666d" providerId="ADAL" clId="{06C3CE5D-236B-49CF-89D8-9187B301B5BB}" dt="2024-06-16T09:50:35.995" v="1142" actId="20577"/>
        <pc:sldMkLst>
          <pc:docMk/>
          <pc:sldMk cId="2805907370" sldId="270"/>
        </pc:sldMkLst>
        <pc:spChg chg="mod">
          <ac:chgData name="Daniel Crispin" userId="a540685a-b759-4623-93f3-5ee9e3b7666d" providerId="ADAL" clId="{06C3CE5D-236B-49CF-89D8-9187B301B5BB}" dt="2024-06-16T09:46:10.418" v="1020" actId="207"/>
          <ac:spMkLst>
            <pc:docMk/>
            <pc:sldMk cId="2805907370" sldId="270"/>
            <ac:spMk id="2" creationId="{AF201720-7956-9054-38B7-1A1D074699AF}"/>
          </ac:spMkLst>
        </pc:spChg>
        <pc:spChg chg="del">
          <ac:chgData name="Daniel Crispin" userId="a540685a-b759-4623-93f3-5ee9e3b7666d" providerId="ADAL" clId="{06C3CE5D-236B-49CF-89D8-9187B301B5BB}" dt="2024-06-16T09:40:26.525" v="960"/>
          <ac:spMkLst>
            <pc:docMk/>
            <pc:sldMk cId="2805907370" sldId="270"/>
            <ac:spMk id="3" creationId="{ACEA194E-26B7-BCE7-47DF-BDB1EDC75B16}"/>
          </ac:spMkLst>
        </pc:spChg>
        <pc:picChg chg="add mod">
          <ac:chgData name="Daniel Crispin" userId="a540685a-b759-4623-93f3-5ee9e3b7666d" providerId="ADAL" clId="{06C3CE5D-236B-49CF-89D8-9187B301B5BB}" dt="2024-06-16T09:40:26.525" v="960"/>
          <ac:picMkLst>
            <pc:docMk/>
            <pc:sldMk cId="2805907370" sldId="270"/>
            <ac:picMk id="4" creationId="{4E69ACB0-2942-2DFA-39BE-545D28CC6A1D}"/>
          </ac:picMkLst>
        </pc:picChg>
      </pc:sldChg>
      <pc:sldChg chg="add del setBg">
        <pc:chgData name="Daniel Crispin" userId="a540685a-b759-4623-93f3-5ee9e3b7666d" providerId="ADAL" clId="{06C3CE5D-236B-49CF-89D8-9187B301B5BB}" dt="2024-06-16T09:44:56.397" v="997"/>
        <pc:sldMkLst>
          <pc:docMk/>
          <pc:sldMk cId="2470254152" sldId="271"/>
        </pc:sldMkLst>
      </pc:sldChg>
      <pc:sldChg chg="modSp add mod">
        <pc:chgData name="Daniel Crispin" userId="a540685a-b759-4623-93f3-5ee9e3b7666d" providerId="ADAL" clId="{06C3CE5D-236B-49CF-89D8-9187B301B5BB}" dt="2024-06-16T09:46:15.770" v="1021" actId="207"/>
        <pc:sldMkLst>
          <pc:docMk/>
          <pc:sldMk cId="2705144444" sldId="271"/>
        </pc:sldMkLst>
        <pc:spChg chg="mod">
          <ac:chgData name="Daniel Crispin" userId="a540685a-b759-4623-93f3-5ee9e3b7666d" providerId="ADAL" clId="{06C3CE5D-236B-49CF-89D8-9187B301B5BB}" dt="2024-06-16T09:46:15.770" v="1021" actId="207"/>
          <ac:spMkLst>
            <pc:docMk/>
            <pc:sldMk cId="2705144444" sldId="271"/>
            <ac:spMk id="2" creationId="{AF201720-7956-9054-38B7-1A1D074699AF}"/>
          </ac:spMkLst>
        </pc:spChg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2920938934" sldId="271"/>
        </pc:sldMkLst>
      </pc:sldChg>
      <pc:sldChg chg="modSp add mod">
        <pc:chgData name="Daniel Crispin" userId="a540685a-b759-4623-93f3-5ee9e3b7666d" providerId="ADAL" clId="{06C3CE5D-236B-49CF-89D8-9187B301B5BB}" dt="2024-06-16T09:47:08.801" v="1034" actId="207"/>
        <pc:sldMkLst>
          <pc:docMk/>
          <pc:sldMk cId="903031684" sldId="272"/>
        </pc:sldMkLst>
        <pc:spChg chg="mod">
          <ac:chgData name="Daniel Crispin" userId="a540685a-b759-4623-93f3-5ee9e3b7666d" providerId="ADAL" clId="{06C3CE5D-236B-49CF-89D8-9187B301B5BB}" dt="2024-06-16T09:47:08.801" v="1034" actId="207"/>
          <ac:spMkLst>
            <pc:docMk/>
            <pc:sldMk cId="903031684" sldId="272"/>
            <ac:spMk id="2" creationId="{AF201720-7956-9054-38B7-1A1D074699AF}"/>
          </ac:spMkLst>
        </pc:spChg>
      </pc:sldChg>
      <pc:sldChg chg="add del setBg">
        <pc:chgData name="Daniel Crispin" userId="a540685a-b759-4623-93f3-5ee9e3b7666d" providerId="ADAL" clId="{06C3CE5D-236B-49CF-89D8-9187B301B5BB}" dt="2024-06-16T09:44:55.103" v="996"/>
        <pc:sldMkLst>
          <pc:docMk/>
          <pc:sldMk cId="953964178" sldId="272"/>
        </pc:sldMkLst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3795209197" sldId="272"/>
        </pc:sldMkLst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426111898" sldId="273"/>
        </pc:sldMkLst>
      </pc:sldChg>
      <pc:sldChg chg="modSp add mod">
        <pc:chgData name="Daniel Crispin" userId="a540685a-b759-4623-93f3-5ee9e3b7666d" providerId="ADAL" clId="{06C3CE5D-236B-49CF-89D8-9187B301B5BB}" dt="2024-06-16T10:13:34.566" v="1430" actId="20577"/>
        <pc:sldMkLst>
          <pc:docMk/>
          <pc:sldMk cId="3409771903" sldId="273"/>
        </pc:sldMkLst>
        <pc:spChg chg="mod">
          <ac:chgData name="Daniel Crispin" userId="a540685a-b759-4623-93f3-5ee9e3b7666d" providerId="ADAL" clId="{06C3CE5D-236B-49CF-89D8-9187B301B5BB}" dt="2024-06-16T10:13:34.566" v="1430" actId="20577"/>
          <ac:spMkLst>
            <pc:docMk/>
            <pc:sldMk cId="3409771903" sldId="273"/>
            <ac:spMk id="2" creationId="{AF201720-7956-9054-38B7-1A1D074699AF}"/>
          </ac:spMkLst>
        </pc:spChg>
      </pc:sldChg>
      <pc:sldChg chg="modSp add mod">
        <pc:chgData name="Daniel Crispin" userId="a540685a-b759-4623-93f3-5ee9e3b7666d" providerId="ADAL" clId="{06C3CE5D-236B-49CF-89D8-9187B301B5BB}" dt="2024-06-16T09:49:06.535" v="1057"/>
        <pc:sldMkLst>
          <pc:docMk/>
          <pc:sldMk cId="632384932" sldId="274"/>
        </pc:sldMkLst>
        <pc:spChg chg="mod">
          <ac:chgData name="Daniel Crispin" userId="a540685a-b759-4623-93f3-5ee9e3b7666d" providerId="ADAL" clId="{06C3CE5D-236B-49CF-89D8-9187B301B5BB}" dt="2024-06-16T09:49:06.535" v="1057"/>
          <ac:spMkLst>
            <pc:docMk/>
            <pc:sldMk cId="632384932" sldId="274"/>
            <ac:spMk id="2" creationId="{AF201720-7956-9054-38B7-1A1D074699AF}"/>
          </ac:spMkLst>
        </pc:spChg>
      </pc:sldChg>
      <pc:sldChg chg="add del">
        <pc:chgData name="Daniel Crispin" userId="a540685a-b759-4623-93f3-5ee9e3b7666d" providerId="ADAL" clId="{06C3CE5D-236B-49CF-89D8-9187B301B5BB}" dt="2024-06-16T09:40:36.919" v="961" actId="47"/>
        <pc:sldMkLst>
          <pc:docMk/>
          <pc:sldMk cId="3035374630" sldId="274"/>
        </pc:sldMkLst>
      </pc:sldChg>
      <pc:sldChg chg="modSp add mod">
        <pc:chgData name="Daniel Crispin" userId="a540685a-b759-4623-93f3-5ee9e3b7666d" providerId="ADAL" clId="{06C3CE5D-236B-49CF-89D8-9187B301B5BB}" dt="2024-06-16T09:50:21.270" v="1128" actId="20577"/>
        <pc:sldMkLst>
          <pc:docMk/>
          <pc:sldMk cId="4050350057" sldId="275"/>
        </pc:sldMkLst>
        <pc:spChg chg="mod">
          <ac:chgData name="Daniel Crispin" userId="a540685a-b759-4623-93f3-5ee9e3b7666d" providerId="ADAL" clId="{06C3CE5D-236B-49CF-89D8-9187B301B5BB}" dt="2024-06-16T09:50:21.270" v="1128" actId="20577"/>
          <ac:spMkLst>
            <pc:docMk/>
            <pc:sldMk cId="4050350057" sldId="275"/>
            <ac:spMk id="2" creationId="{AF201720-7956-9054-38B7-1A1D074699AF}"/>
          </ac:spMkLst>
        </pc:spChg>
      </pc:sldChg>
      <pc:sldChg chg="addSp delSp modSp new mod setBg addAnim">
        <pc:chgData name="Daniel Crispin" userId="a540685a-b759-4623-93f3-5ee9e3b7666d" providerId="ADAL" clId="{06C3CE5D-236B-49CF-89D8-9187B301B5BB}" dt="2024-06-16T10:03:27.274" v="1265" actId="27636"/>
        <pc:sldMkLst>
          <pc:docMk/>
          <pc:sldMk cId="1480314277" sldId="276"/>
        </pc:sldMkLst>
        <pc:spChg chg="mod">
          <ac:chgData name="Daniel Crispin" userId="a540685a-b759-4623-93f3-5ee9e3b7666d" providerId="ADAL" clId="{06C3CE5D-236B-49CF-89D8-9187B301B5BB}" dt="2024-06-16T10:03:27.274" v="1265" actId="27636"/>
          <ac:spMkLst>
            <pc:docMk/>
            <pc:sldMk cId="1480314277" sldId="276"/>
            <ac:spMk id="2" creationId="{F92BFCB3-98F6-FAC4-C9EE-8ECE4702FA7C}"/>
          </ac:spMkLst>
        </pc:spChg>
        <pc:spChg chg="del">
          <ac:chgData name="Daniel Crispin" userId="a540685a-b759-4623-93f3-5ee9e3b7666d" providerId="ADAL" clId="{06C3CE5D-236B-49CF-89D8-9187B301B5BB}" dt="2024-06-16T09:57:09.234" v="1147" actId="478"/>
          <ac:spMkLst>
            <pc:docMk/>
            <pc:sldMk cId="1480314277" sldId="276"/>
            <ac:spMk id="3" creationId="{F329F261-8EA4-ED89-BE1A-3D726C59A764}"/>
          </ac:spMkLst>
        </pc:spChg>
        <pc:spChg chg="add">
          <ac:chgData name="Daniel Crispin" userId="a540685a-b759-4623-93f3-5ee9e3b7666d" providerId="ADAL" clId="{06C3CE5D-236B-49CF-89D8-9187B301B5BB}" dt="2024-06-16T09:58:06.728" v="1179" actId="26606"/>
          <ac:spMkLst>
            <pc:docMk/>
            <pc:sldMk cId="1480314277" sldId="276"/>
            <ac:spMk id="10" creationId="{41D7B59F-C43F-435D-A754-00854140FD6E}"/>
          </ac:spMkLst>
        </pc:spChg>
        <pc:spChg chg="add">
          <ac:chgData name="Daniel Crispin" userId="a540685a-b759-4623-93f3-5ee9e3b7666d" providerId="ADAL" clId="{06C3CE5D-236B-49CF-89D8-9187B301B5BB}" dt="2024-06-16T09:58:06.728" v="1179" actId="26606"/>
          <ac:spMkLst>
            <pc:docMk/>
            <pc:sldMk cId="1480314277" sldId="276"/>
            <ac:spMk id="12" creationId="{7EEAEB7F-657B-DEB0-ADDC-03CAE43EFA24}"/>
          </ac:spMkLst>
        </pc:spChg>
        <pc:spChg chg="add">
          <ac:chgData name="Daniel Crispin" userId="a540685a-b759-4623-93f3-5ee9e3b7666d" providerId="ADAL" clId="{06C3CE5D-236B-49CF-89D8-9187B301B5BB}" dt="2024-06-16T09:58:06.728" v="1179" actId="26606"/>
          <ac:spMkLst>
            <pc:docMk/>
            <pc:sldMk cId="1480314277" sldId="276"/>
            <ac:spMk id="14" creationId="{FC542542-348B-FB37-590A-1A0C034F4ED6}"/>
          </ac:spMkLst>
        </pc:spChg>
        <pc:picChg chg="add">
          <ac:chgData name="Daniel Crispin" userId="a540685a-b759-4623-93f3-5ee9e3b7666d" providerId="ADAL" clId="{06C3CE5D-236B-49CF-89D8-9187B301B5BB}" dt="2024-06-16T09:58:06.728" v="1179" actId="26606"/>
          <ac:picMkLst>
            <pc:docMk/>
            <pc:sldMk cId="1480314277" sldId="276"/>
            <ac:picMk id="4" creationId="{4517F27B-8618-FADF-9B1A-D169836AA944}"/>
          </ac:picMkLst>
        </pc:picChg>
        <pc:cxnChg chg="add">
          <ac:chgData name="Daniel Crispin" userId="a540685a-b759-4623-93f3-5ee9e3b7666d" providerId="ADAL" clId="{06C3CE5D-236B-49CF-89D8-9187B301B5BB}" dt="2024-06-16T09:58:06.728" v="1179" actId="26606"/>
          <ac:cxnSpMkLst>
            <pc:docMk/>
            <pc:sldMk cId="1480314277" sldId="276"/>
            <ac:cxnSpMk id="8" creationId="{D8689CE0-64D2-447C-9C1F-872D111D8AC3}"/>
          </ac:cxnSpMkLst>
        </pc:cxnChg>
        <pc:cxnChg chg="add">
          <ac:chgData name="Daniel Crispin" userId="a540685a-b759-4623-93f3-5ee9e3b7666d" providerId="ADAL" clId="{06C3CE5D-236B-49CF-89D8-9187B301B5BB}" dt="2024-06-16T09:58:06.728" v="1179" actId="26606"/>
          <ac:cxnSpMkLst>
            <pc:docMk/>
            <pc:sldMk cId="1480314277" sldId="276"/>
            <ac:cxnSpMk id="16" creationId="{B0AA360F-DECB-4836-8FB6-22C4BC3FB02D}"/>
          </ac:cxnSpMkLst>
        </pc:cxnChg>
      </pc:sldChg>
      <pc:sldChg chg="add ord">
        <pc:chgData name="Daniel Crispin" userId="a540685a-b759-4623-93f3-5ee9e3b7666d" providerId="ADAL" clId="{06C3CE5D-236B-49CF-89D8-9187B301B5BB}" dt="2024-06-16T10:05:54.522" v="1276"/>
        <pc:sldMkLst>
          <pc:docMk/>
          <pc:sldMk cId="346426661" sldId="277"/>
        </pc:sldMkLst>
      </pc:sldChg>
    </pc:docChg>
  </pc:docChgLst>
  <pc:docChgLst>
    <pc:chgData name="Daniel Crispin" userId="a540685a-b759-4623-93f3-5ee9e3b7666d" providerId="ADAL" clId="{3DEF8579-F31D-40EF-908D-29B2E5CE0CD0}"/>
    <pc:docChg chg="undo custSel addSld delSld modSld">
      <pc:chgData name="Daniel Crispin" userId="a540685a-b759-4623-93f3-5ee9e3b7666d" providerId="ADAL" clId="{3DEF8579-F31D-40EF-908D-29B2E5CE0CD0}" dt="2024-06-19T12:52:51.314" v="305" actId="403"/>
      <pc:docMkLst>
        <pc:docMk/>
      </pc:docMkLst>
      <pc:sldChg chg="del">
        <pc:chgData name="Daniel Crispin" userId="a540685a-b759-4623-93f3-5ee9e3b7666d" providerId="ADAL" clId="{3DEF8579-F31D-40EF-908D-29B2E5CE0CD0}" dt="2024-06-19T12:19:00.104" v="0" actId="47"/>
        <pc:sldMkLst>
          <pc:docMk/>
          <pc:sldMk cId="1369581858" sldId="256"/>
        </pc:sldMkLst>
      </pc:sldChg>
      <pc:sldChg chg="del">
        <pc:chgData name="Daniel Crispin" userId="a540685a-b759-4623-93f3-5ee9e3b7666d" providerId="ADAL" clId="{3DEF8579-F31D-40EF-908D-29B2E5CE0CD0}" dt="2024-06-19T12:19:00.828" v="1" actId="47"/>
        <pc:sldMkLst>
          <pc:docMk/>
          <pc:sldMk cId="2043245358" sldId="257"/>
        </pc:sldMkLst>
      </pc:sldChg>
      <pc:sldChg chg="del">
        <pc:chgData name="Daniel Crispin" userId="a540685a-b759-4623-93f3-5ee9e3b7666d" providerId="ADAL" clId="{3DEF8579-F31D-40EF-908D-29B2E5CE0CD0}" dt="2024-06-19T12:19:01.511" v="2" actId="47"/>
        <pc:sldMkLst>
          <pc:docMk/>
          <pc:sldMk cId="2009331341" sldId="258"/>
        </pc:sldMkLst>
      </pc:sldChg>
      <pc:sldChg chg="del">
        <pc:chgData name="Daniel Crispin" userId="a540685a-b759-4623-93f3-5ee9e3b7666d" providerId="ADAL" clId="{3DEF8579-F31D-40EF-908D-29B2E5CE0CD0}" dt="2024-06-19T12:19:02.322" v="3" actId="47"/>
        <pc:sldMkLst>
          <pc:docMk/>
          <pc:sldMk cId="939602798" sldId="259"/>
        </pc:sldMkLst>
      </pc:sldChg>
      <pc:sldChg chg="modSp">
        <pc:chgData name="Daniel Crispin" userId="a540685a-b759-4623-93f3-5ee9e3b7666d" providerId="ADAL" clId="{3DEF8579-F31D-40EF-908D-29B2E5CE0CD0}" dt="2024-06-19T12:19:37.301" v="23" actId="20577"/>
        <pc:sldMkLst>
          <pc:docMk/>
          <pc:sldMk cId="24553230" sldId="262"/>
        </pc:sldMkLst>
        <pc:spChg chg="mod">
          <ac:chgData name="Daniel Crispin" userId="a540685a-b759-4623-93f3-5ee9e3b7666d" providerId="ADAL" clId="{3DEF8579-F31D-40EF-908D-29B2E5CE0CD0}" dt="2024-06-19T12:19:37.301" v="23" actId="20577"/>
          <ac:spMkLst>
            <pc:docMk/>
            <pc:sldMk cId="24553230" sldId="262"/>
            <ac:spMk id="2" creationId="{EF40CFA9-6168-436C-A661-D1ED54014CA5}"/>
          </ac:spMkLst>
        </pc:spChg>
      </pc:sldChg>
      <pc:sldChg chg="del">
        <pc:chgData name="Daniel Crispin" userId="a540685a-b759-4623-93f3-5ee9e3b7666d" providerId="ADAL" clId="{3DEF8579-F31D-40EF-908D-29B2E5CE0CD0}" dt="2024-06-19T12:19:04.536" v="6" actId="47"/>
        <pc:sldMkLst>
          <pc:docMk/>
          <pc:sldMk cId="2088431115" sldId="263"/>
        </pc:sldMkLst>
      </pc:sldChg>
      <pc:sldChg chg="addSp delSp modSp mod delAnim">
        <pc:chgData name="Daniel Crispin" userId="a540685a-b759-4623-93f3-5ee9e3b7666d" providerId="ADAL" clId="{3DEF8579-F31D-40EF-908D-29B2E5CE0CD0}" dt="2024-06-19T12:26:17.930" v="40"/>
        <pc:sldMkLst>
          <pc:docMk/>
          <pc:sldMk cId="445481359" sldId="264"/>
        </pc:sldMkLst>
        <pc:spChg chg="mod">
          <ac:chgData name="Daniel Crispin" userId="a540685a-b759-4623-93f3-5ee9e3b7666d" providerId="ADAL" clId="{3DEF8579-F31D-40EF-908D-29B2E5CE0CD0}" dt="2024-06-19T12:19:59.093" v="30" actId="20577"/>
          <ac:spMkLst>
            <pc:docMk/>
            <pc:sldMk cId="445481359" sldId="264"/>
            <ac:spMk id="2" creationId="{395C1374-57FC-A469-38FE-FF564C4ED82D}"/>
          </ac:spMkLst>
        </pc:spChg>
        <pc:spChg chg="del">
          <ac:chgData name="Daniel Crispin" userId="a540685a-b759-4623-93f3-5ee9e3b7666d" providerId="ADAL" clId="{3DEF8579-F31D-40EF-908D-29B2E5CE0CD0}" dt="2024-06-19T12:19:52.902" v="24" actId="478"/>
          <ac:spMkLst>
            <pc:docMk/>
            <pc:sldMk cId="445481359" sldId="264"/>
            <ac:spMk id="3" creationId="{D2379EE5-D1D4-AE47-DABE-F252943A6016}"/>
          </ac:spMkLst>
        </pc:spChg>
        <pc:spChg chg="add del mod">
          <ac:chgData name="Daniel Crispin" userId="a540685a-b759-4623-93f3-5ee9e3b7666d" providerId="ADAL" clId="{3DEF8579-F31D-40EF-908D-29B2E5CE0CD0}" dt="2024-06-19T12:19:54.572" v="25" actId="478"/>
          <ac:spMkLst>
            <pc:docMk/>
            <pc:sldMk cId="445481359" sldId="264"/>
            <ac:spMk id="5" creationId="{1DD116D2-87BC-19F4-5EB4-443FBC9B2422}"/>
          </ac:spMkLst>
        </pc:spChg>
        <pc:picChg chg="add">
          <ac:chgData name="Daniel Crispin" userId="a540685a-b759-4623-93f3-5ee9e3b7666d" providerId="ADAL" clId="{3DEF8579-F31D-40EF-908D-29B2E5CE0CD0}" dt="2024-06-19T12:26:17.930" v="40"/>
          <ac:picMkLst>
            <pc:docMk/>
            <pc:sldMk cId="445481359" sldId="264"/>
            <ac:picMk id="2050" creationId="{5F0D112B-24C7-DC81-DA55-EAEAC1DEDC31}"/>
          </ac:picMkLst>
        </pc:picChg>
      </pc:sldChg>
      <pc:sldChg chg="addSp modSp new del mod">
        <pc:chgData name="Daniel Crispin" userId="a540685a-b759-4623-93f3-5ee9e3b7666d" providerId="ADAL" clId="{3DEF8579-F31D-40EF-908D-29B2E5CE0CD0}" dt="2024-06-19T12:31:57.681" v="90" actId="47"/>
        <pc:sldMkLst>
          <pc:docMk/>
          <pc:sldMk cId="1384513334" sldId="265"/>
        </pc:sldMkLst>
        <pc:spChg chg="mod">
          <ac:chgData name="Daniel Crispin" userId="a540685a-b759-4623-93f3-5ee9e3b7666d" providerId="ADAL" clId="{3DEF8579-F31D-40EF-908D-29B2E5CE0CD0}" dt="2024-06-19T12:25:30.743" v="37"/>
          <ac:spMkLst>
            <pc:docMk/>
            <pc:sldMk cId="1384513334" sldId="265"/>
            <ac:spMk id="2" creationId="{09123D0D-254B-6FA2-4F3B-C802D363384A}"/>
          </ac:spMkLst>
        </pc:spChg>
        <pc:spChg chg="mod">
          <ac:chgData name="Daniel Crispin" userId="a540685a-b759-4623-93f3-5ee9e3b7666d" providerId="ADAL" clId="{3DEF8579-F31D-40EF-908D-29B2E5CE0CD0}" dt="2024-06-19T12:25:29.234" v="36" actId="27636"/>
          <ac:spMkLst>
            <pc:docMk/>
            <pc:sldMk cId="1384513334" sldId="265"/>
            <ac:spMk id="3" creationId="{83E74023-669C-A1BA-FB82-C650DF1B4B6B}"/>
          </ac:spMkLst>
        </pc:spChg>
        <pc:picChg chg="add mod">
          <ac:chgData name="Daniel Crispin" userId="a540685a-b759-4623-93f3-5ee9e3b7666d" providerId="ADAL" clId="{3DEF8579-F31D-40EF-908D-29B2E5CE0CD0}" dt="2024-06-19T12:26:12.403" v="39" actId="14100"/>
          <ac:picMkLst>
            <pc:docMk/>
            <pc:sldMk cId="1384513334" sldId="265"/>
            <ac:picMk id="1026" creationId="{BAE311C5-9F63-ADB9-2A54-DBEC383244B2}"/>
          </ac:picMkLst>
        </pc:picChg>
      </pc:sldChg>
      <pc:sldChg chg="del">
        <pc:chgData name="Daniel Crispin" userId="a540685a-b759-4623-93f3-5ee9e3b7666d" providerId="ADAL" clId="{3DEF8579-F31D-40EF-908D-29B2E5CE0CD0}" dt="2024-06-19T12:19:03.804" v="5" actId="47"/>
        <pc:sldMkLst>
          <pc:docMk/>
          <pc:sldMk cId="1520155196" sldId="265"/>
        </pc:sldMkLst>
      </pc:sldChg>
      <pc:sldChg chg="add del">
        <pc:chgData name="Daniel Crispin" userId="a540685a-b759-4623-93f3-5ee9e3b7666d" providerId="ADAL" clId="{3DEF8579-F31D-40EF-908D-29B2E5CE0CD0}" dt="2024-06-19T12:25:22.012" v="31" actId="47"/>
        <pc:sldMkLst>
          <pc:docMk/>
          <pc:sldMk cId="3937281132" sldId="265"/>
        </pc:sldMkLst>
      </pc:sldChg>
      <pc:sldChg chg="addSp modSp add mod">
        <pc:chgData name="Daniel Crispin" userId="a540685a-b759-4623-93f3-5ee9e3b7666d" providerId="ADAL" clId="{3DEF8579-F31D-40EF-908D-29B2E5CE0CD0}" dt="2024-06-19T12:39:52.832" v="223" actId="20577"/>
        <pc:sldMkLst>
          <pc:docMk/>
          <pc:sldMk cId="2796819716" sldId="266"/>
        </pc:sldMkLst>
        <pc:spChg chg="mod">
          <ac:chgData name="Daniel Crispin" userId="a540685a-b759-4623-93f3-5ee9e3b7666d" providerId="ADAL" clId="{3DEF8579-F31D-40EF-908D-29B2E5CE0CD0}" dt="2024-06-19T12:39:52.832" v="223" actId="20577"/>
          <ac:spMkLst>
            <pc:docMk/>
            <pc:sldMk cId="2796819716" sldId="266"/>
            <ac:spMk id="2" creationId="{09123D0D-254B-6FA2-4F3B-C802D363384A}"/>
          </ac:spMkLst>
        </pc:spChg>
        <pc:spChg chg="mod">
          <ac:chgData name="Daniel Crispin" userId="a540685a-b759-4623-93f3-5ee9e3b7666d" providerId="ADAL" clId="{3DEF8579-F31D-40EF-908D-29B2E5CE0CD0}" dt="2024-06-19T12:31:37.799" v="88" actId="14100"/>
          <ac:spMkLst>
            <pc:docMk/>
            <pc:sldMk cId="2796819716" sldId="266"/>
            <ac:spMk id="3" creationId="{83E74023-669C-A1BA-FB82-C650DF1B4B6B}"/>
          </ac:spMkLst>
        </pc:spChg>
        <pc:picChg chg="mod">
          <ac:chgData name="Daniel Crispin" userId="a540685a-b759-4623-93f3-5ee9e3b7666d" providerId="ADAL" clId="{3DEF8579-F31D-40EF-908D-29B2E5CE0CD0}" dt="2024-06-19T12:29:53.969" v="84" actId="14100"/>
          <ac:picMkLst>
            <pc:docMk/>
            <pc:sldMk cId="2796819716" sldId="266"/>
            <ac:picMk id="1026" creationId="{BAE311C5-9F63-ADB9-2A54-DBEC383244B2}"/>
          </ac:picMkLst>
        </pc:picChg>
        <pc:picChg chg="add mod">
          <ac:chgData name="Daniel Crispin" userId="a540685a-b759-4623-93f3-5ee9e3b7666d" providerId="ADAL" clId="{3DEF8579-F31D-40EF-908D-29B2E5CE0CD0}" dt="2024-06-19T12:29:49.722" v="82" actId="1076"/>
          <ac:picMkLst>
            <pc:docMk/>
            <pc:sldMk cId="2796819716" sldId="266"/>
            <ac:picMk id="3074" creationId="{591AC3A2-F13B-15E2-97AA-BFB5936DC8D3}"/>
          </ac:picMkLst>
        </pc:picChg>
        <pc:inkChg chg="add">
          <ac:chgData name="Daniel Crispin" userId="a540685a-b759-4623-93f3-5ee9e3b7666d" providerId="ADAL" clId="{3DEF8579-F31D-40EF-908D-29B2E5CE0CD0}" dt="2024-06-19T12:30:48.054" v="85" actId="9405"/>
          <ac:inkMkLst>
            <pc:docMk/>
            <pc:sldMk cId="2796819716" sldId="266"/>
            <ac:inkMk id="4" creationId="{9326531C-1CF8-0DFF-39CE-D76C24937553}"/>
          </ac:inkMkLst>
        </pc:inkChg>
        <pc:inkChg chg="add">
          <ac:chgData name="Daniel Crispin" userId="a540685a-b759-4623-93f3-5ee9e3b7666d" providerId="ADAL" clId="{3DEF8579-F31D-40EF-908D-29B2E5CE0CD0}" dt="2024-06-19T12:30:59.519" v="86" actId="9405"/>
          <ac:inkMkLst>
            <pc:docMk/>
            <pc:sldMk cId="2796819716" sldId="266"/>
            <ac:inkMk id="5" creationId="{F9B9EEA1-3B88-4A7E-17D3-0669AB783C3B}"/>
          </ac:inkMkLst>
        </pc:inkChg>
      </pc:sldChg>
      <pc:sldChg chg="del">
        <pc:chgData name="Daniel Crispin" userId="a540685a-b759-4623-93f3-5ee9e3b7666d" providerId="ADAL" clId="{3DEF8579-F31D-40EF-908D-29B2E5CE0CD0}" dt="2024-06-19T12:19:06.207" v="7" actId="47"/>
        <pc:sldMkLst>
          <pc:docMk/>
          <pc:sldMk cId="3460183787" sldId="266"/>
        </pc:sldMkLst>
      </pc:sldChg>
      <pc:sldChg chg="del">
        <pc:chgData name="Daniel Crispin" userId="a540685a-b759-4623-93f3-5ee9e3b7666d" providerId="ADAL" clId="{3DEF8579-F31D-40EF-908D-29B2E5CE0CD0}" dt="2024-06-19T12:19:08.821" v="8" actId="47"/>
        <pc:sldMkLst>
          <pc:docMk/>
          <pc:sldMk cId="626821710" sldId="267"/>
        </pc:sldMkLst>
      </pc:sldChg>
      <pc:sldChg chg="addSp delSp modSp new mod">
        <pc:chgData name="Daniel Crispin" userId="a540685a-b759-4623-93f3-5ee9e3b7666d" providerId="ADAL" clId="{3DEF8579-F31D-40EF-908D-29B2E5CE0CD0}" dt="2024-06-19T12:35:31.323" v="153"/>
        <pc:sldMkLst>
          <pc:docMk/>
          <pc:sldMk cId="2524645765" sldId="267"/>
        </pc:sldMkLst>
        <pc:spChg chg="mod">
          <ac:chgData name="Daniel Crispin" userId="a540685a-b759-4623-93f3-5ee9e3b7666d" providerId="ADAL" clId="{3DEF8579-F31D-40EF-908D-29B2E5CE0CD0}" dt="2024-06-19T12:34:11.052" v="152" actId="20577"/>
          <ac:spMkLst>
            <pc:docMk/>
            <pc:sldMk cId="2524645765" sldId="267"/>
            <ac:spMk id="2" creationId="{FAC6E6E0-D3B4-53C0-097F-170D69C4A929}"/>
          </ac:spMkLst>
        </pc:spChg>
        <pc:spChg chg="del">
          <ac:chgData name="Daniel Crispin" userId="a540685a-b759-4623-93f3-5ee9e3b7666d" providerId="ADAL" clId="{3DEF8579-F31D-40EF-908D-29B2E5CE0CD0}" dt="2024-06-19T12:32:34.090" v="93"/>
          <ac:spMkLst>
            <pc:docMk/>
            <pc:sldMk cId="2524645765" sldId="267"/>
            <ac:spMk id="3" creationId="{C884C55B-4BF5-45AB-62BA-5B1D83C49ACB}"/>
          </ac:spMkLst>
        </pc:spChg>
        <pc:spChg chg="add">
          <ac:chgData name="Daniel Crispin" userId="a540685a-b759-4623-93f3-5ee9e3b7666d" providerId="ADAL" clId="{3DEF8579-F31D-40EF-908D-29B2E5CE0CD0}" dt="2024-06-19T12:32:31.073" v="92"/>
          <ac:spMkLst>
            <pc:docMk/>
            <pc:sldMk cId="2524645765" sldId="267"/>
            <ac:spMk id="4" creationId="{E146DE4B-0231-3FB1-44FC-FE214E15B4E3}"/>
          </ac:spMkLst>
        </pc:spChg>
        <pc:spChg chg="add mod">
          <ac:chgData name="Daniel Crispin" userId="a540685a-b759-4623-93f3-5ee9e3b7666d" providerId="ADAL" clId="{3DEF8579-F31D-40EF-908D-29B2E5CE0CD0}" dt="2024-06-19T12:33:02.834" v="105" actId="20577"/>
          <ac:spMkLst>
            <pc:docMk/>
            <pc:sldMk cId="2524645765" sldId="267"/>
            <ac:spMk id="5" creationId="{F2F6F1CC-2DDC-46BA-836C-3C639AFB603A}"/>
          </ac:spMkLst>
        </pc:spChg>
        <pc:spChg chg="add">
          <ac:chgData name="Daniel Crispin" userId="a540685a-b759-4623-93f3-5ee9e3b7666d" providerId="ADAL" clId="{3DEF8579-F31D-40EF-908D-29B2E5CE0CD0}" dt="2024-06-19T12:35:31.323" v="153"/>
          <ac:spMkLst>
            <pc:docMk/>
            <pc:sldMk cId="2524645765" sldId="267"/>
            <ac:spMk id="6" creationId="{A7FF379E-C215-DCB2-89AE-7CBA1841800F}"/>
          </ac:spMkLst>
        </pc:spChg>
      </pc:sldChg>
      <pc:sldChg chg="del">
        <pc:chgData name="Daniel Crispin" userId="a540685a-b759-4623-93f3-5ee9e3b7666d" providerId="ADAL" clId="{3DEF8579-F31D-40EF-908D-29B2E5CE0CD0}" dt="2024-06-19T12:19:09.340" v="9" actId="47"/>
        <pc:sldMkLst>
          <pc:docMk/>
          <pc:sldMk cId="1605035878" sldId="268"/>
        </pc:sldMkLst>
      </pc:sldChg>
      <pc:sldChg chg="addSp delSp modSp new mod setBg">
        <pc:chgData name="Daniel Crispin" userId="a540685a-b759-4623-93f3-5ee9e3b7666d" providerId="ADAL" clId="{3DEF8579-F31D-40EF-908D-29B2E5CE0CD0}" dt="2024-06-19T12:39:08.003" v="207" actId="404"/>
        <pc:sldMkLst>
          <pc:docMk/>
          <pc:sldMk cId="3326937530" sldId="268"/>
        </pc:sldMkLst>
        <pc:spChg chg="mod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2" creationId="{2E4D7B34-5B7A-7D7E-F341-DF6FD55038C8}"/>
          </ac:spMkLst>
        </pc:spChg>
        <pc:spChg chg="del">
          <ac:chgData name="Daniel Crispin" userId="a540685a-b759-4623-93f3-5ee9e3b7666d" providerId="ADAL" clId="{3DEF8579-F31D-40EF-908D-29B2E5CE0CD0}" dt="2024-06-19T12:35:50.529" v="156"/>
          <ac:spMkLst>
            <pc:docMk/>
            <pc:sldMk cId="3326937530" sldId="268"/>
            <ac:spMk id="3" creationId="{CF856CD6-C0F0-982C-1962-E971C18ED015}"/>
          </ac:spMkLst>
        </pc:spChg>
        <pc:spChg chg="add mod ord">
          <ac:chgData name="Daniel Crispin" userId="a540685a-b759-4623-93f3-5ee9e3b7666d" providerId="ADAL" clId="{3DEF8579-F31D-40EF-908D-29B2E5CE0CD0}" dt="2024-06-19T12:39:08.003" v="207" actId="404"/>
          <ac:spMkLst>
            <pc:docMk/>
            <pc:sldMk cId="3326937530" sldId="268"/>
            <ac:spMk id="4" creationId="{D6FD960A-0349-1EC3-F62B-525E276F8C1F}"/>
          </ac:spMkLst>
        </pc:spChg>
        <pc:spChg chg="add">
          <ac:chgData name="Daniel Crispin" userId="a540685a-b759-4623-93f3-5ee9e3b7666d" providerId="ADAL" clId="{3DEF8579-F31D-40EF-908D-29B2E5CE0CD0}" dt="2024-06-19T12:37:10.049" v="186"/>
          <ac:spMkLst>
            <pc:docMk/>
            <pc:sldMk cId="3326937530" sldId="268"/>
            <ac:spMk id="5" creationId="{8B6BA279-BAC1-4D11-C735-ADDB4F4B620E}"/>
          </ac:spMkLst>
        </pc:spChg>
        <pc:spChg chg="add del mod">
          <ac:chgData name="Daniel Crispin" userId="a540685a-b759-4623-93f3-5ee9e3b7666d" providerId="ADAL" clId="{3DEF8579-F31D-40EF-908D-29B2E5CE0CD0}" dt="2024-06-19T12:37:33.762" v="192" actId="478"/>
          <ac:spMkLst>
            <pc:docMk/>
            <pc:sldMk cId="3326937530" sldId="268"/>
            <ac:spMk id="7" creationId="{BE5BADC6-79F9-117C-3C9E-E854E40D92C4}"/>
          </ac:spMkLst>
        </pc:spChg>
        <pc:spChg chg="add">
          <ac:chgData name="Daniel Crispin" userId="a540685a-b759-4623-93f3-5ee9e3b7666d" providerId="ADAL" clId="{3DEF8579-F31D-40EF-908D-29B2E5CE0CD0}" dt="2024-06-19T12:37:22.925" v="189"/>
          <ac:spMkLst>
            <pc:docMk/>
            <pc:sldMk cId="3326937530" sldId="268"/>
            <ac:spMk id="8" creationId="{E01C3BAA-E20D-373B-40F6-519EAB6BF9DD}"/>
          </ac:spMkLst>
        </pc:spChg>
        <pc:spChg chg="add del">
          <ac:chgData name="Daniel Crispin" userId="a540685a-b759-4623-93f3-5ee9e3b7666d" providerId="ADAL" clId="{3DEF8579-F31D-40EF-908D-29B2E5CE0CD0}" dt="2024-06-19T12:37:33.762" v="192" actId="478"/>
          <ac:spMkLst>
            <pc:docMk/>
            <pc:sldMk cId="3326937530" sldId="268"/>
            <ac:spMk id="9" creationId="{294900E6-6451-A122-DD5B-51EB673C9DC1}"/>
          </ac:spMkLst>
        </pc:spChg>
        <pc:spChg chg="add del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10" creationId="{A3B168A7-66FE-4359-9866-CBB841A729E6}"/>
          </ac:spMkLst>
        </pc:spChg>
        <pc:spChg chg="add mod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11" creationId="{EE085D99-2EAE-CE35-69B1-14FC2DAF7C0A}"/>
          </ac:spMkLst>
        </pc:spChg>
        <pc:spChg chg="add">
          <ac:chgData name="Daniel Crispin" userId="a540685a-b759-4623-93f3-5ee9e3b7666d" providerId="ADAL" clId="{3DEF8579-F31D-40EF-908D-29B2E5CE0CD0}" dt="2024-06-19T12:38:08.617" v="195" actId="26606"/>
          <ac:spMkLst>
            <pc:docMk/>
            <pc:sldMk cId="3326937530" sldId="268"/>
            <ac:spMk id="17" creationId="{81CC1FBA-66BE-437A-BCBC-ED8178A68514}"/>
          </ac:spMkLst>
        </pc:spChg>
        <pc:picChg chg="add mod">
          <ac:chgData name="Daniel Crispin" userId="a540685a-b759-4623-93f3-5ee9e3b7666d" providerId="ADAL" clId="{3DEF8579-F31D-40EF-908D-29B2E5CE0CD0}" dt="2024-06-19T12:38:08.617" v="195" actId="26606"/>
          <ac:picMkLst>
            <pc:docMk/>
            <pc:sldMk cId="3326937530" sldId="268"/>
            <ac:picMk id="6" creationId="{B73B54DF-1983-FF3D-844D-20B467175428}"/>
          </ac:picMkLst>
        </pc:picChg>
        <pc:cxnChg chg="add del">
          <ac:chgData name="Daniel Crispin" userId="a540685a-b759-4623-93f3-5ee9e3b7666d" providerId="ADAL" clId="{3DEF8579-F31D-40EF-908D-29B2E5CE0CD0}" dt="2024-06-19T12:38:08.617" v="195" actId="26606"/>
          <ac:cxnSpMkLst>
            <pc:docMk/>
            <pc:sldMk cId="3326937530" sldId="268"/>
            <ac:cxnSpMk id="12" creationId="{F0748755-DDBC-46D0-91EC-1212A8EE2B40}"/>
          </ac:cxnSpMkLst>
        </pc:cxnChg>
        <pc:cxnChg chg="add">
          <ac:chgData name="Daniel Crispin" userId="a540685a-b759-4623-93f3-5ee9e3b7666d" providerId="ADAL" clId="{3DEF8579-F31D-40EF-908D-29B2E5CE0CD0}" dt="2024-06-19T12:38:08.617" v="195" actId="26606"/>
          <ac:cxnSpMkLst>
            <pc:docMk/>
            <pc:sldMk cId="3326937530" sldId="268"/>
            <ac:cxnSpMk id="19" creationId="{E29BA74B-ECB4-4E0C-ADC9-17655FFE15C5}"/>
          </ac:cxnSpMkLst>
        </pc:cxnChg>
      </pc:sldChg>
      <pc:sldChg chg="addSp delSp modSp new mod setBg">
        <pc:chgData name="Daniel Crispin" userId="a540685a-b759-4623-93f3-5ee9e3b7666d" providerId="ADAL" clId="{3DEF8579-F31D-40EF-908D-29B2E5CE0CD0}" dt="2024-06-19T12:44:46.423" v="265" actId="20577"/>
        <pc:sldMkLst>
          <pc:docMk/>
          <pc:sldMk cId="2017134508" sldId="269"/>
        </pc:sldMkLst>
        <pc:spChg chg="mod">
          <ac:chgData name="Daniel Crispin" userId="a540685a-b759-4623-93f3-5ee9e3b7666d" providerId="ADAL" clId="{3DEF8579-F31D-40EF-908D-29B2E5CE0CD0}" dt="2024-06-19T12:40:34.309" v="227" actId="26606"/>
          <ac:spMkLst>
            <pc:docMk/>
            <pc:sldMk cId="2017134508" sldId="269"/>
            <ac:spMk id="2" creationId="{A67C94B7-B82B-A575-54D7-EE5A2182FA72}"/>
          </ac:spMkLst>
        </pc:spChg>
        <pc:spChg chg="del">
          <ac:chgData name="Daniel Crispin" userId="a540685a-b759-4623-93f3-5ee9e3b7666d" providerId="ADAL" clId="{3DEF8579-F31D-40EF-908D-29B2E5CE0CD0}" dt="2024-06-19T12:40:16.709" v="225"/>
          <ac:spMkLst>
            <pc:docMk/>
            <pc:sldMk cId="2017134508" sldId="269"/>
            <ac:spMk id="3" creationId="{E0BB67BF-39FD-9CFF-FF4F-ED11EACFA055}"/>
          </ac:spMkLst>
        </pc:spChg>
        <pc:spChg chg="add mod">
          <ac:chgData name="Daniel Crispin" userId="a540685a-b759-4623-93f3-5ee9e3b7666d" providerId="ADAL" clId="{3DEF8579-F31D-40EF-908D-29B2E5CE0CD0}" dt="2024-06-19T12:44:46.423" v="265" actId="20577"/>
          <ac:spMkLst>
            <pc:docMk/>
            <pc:sldMk cId="2017134508" sldId="269"/>
            <ac:spMk id="4" creationId="{8D3A0605-E2F1-B449-4343-E2B2CF4B0FEE}"/>
          </ac:spMkLst>
        </pc:spChg>
        <pc:spChg chg="add">
          <ac:chgData name="Daniel Crispin" userId="a540685a-b759-4623-93f3-5ee9e3b7666d" providerId="ADAL" clId="{3DEF8579-F31D-40EF-908D-29B2E5CE0CD0}" dt="2024-06-19T12:40:34.309" v="227" actId="26606"/>
          <ac:spMkLst>
            <pc:docMk/>
            <pc:sldMk cId="2017134508" sldId="269"/>
            <ac:spMk id="10" creationId="{A3B168A7-66FE-4359-9866-CBB841A729E6}"/>
          </ac:spMkLst>
        </pc:spChg>
        <pc:picChg chg="add del">
          <ac:chgData name="Daniel Crispin" userId="a540685a-b759-4623-93f3-5ee9e3b7666d" providerId="ADAL" clId="{3DEF8579-F31D-40EF-908D-29B2E5CE0CD0}" dt="2024-06-19T12:43:30.634" v="228" actId="478"/>
          <ac:picMkLst>
            <pc:docMk/>
            <pc:sldMk cId="2017134508" sldId="269"/>
            <ac:picMk id="6" creationId="{0F2B5E46-725B-F672-7BE6-D99AAF5791DE}"/>
          </ac:picMkLst>
        </pc:picChg>
        <pc:picChg chg="add mod">
          <ac:chgData name="Daniel Crispin" userId="a540685a-b759-4623-93f3-5ee9e3b7666d" providerId="ADAL" clId="{3DEF8579-F31D-40EF-908D-29B2E5CE0CD0}" dt="2024-06-19T12:43:37.460" v="232" actId="1076"/>
          <ac:picMkLst>
            <pc:docMk/>
            <pc:sldMk cId="2017134508" sldId="269"/>
            <ac:picMk id="6147" creationId="{73481514-F4E5-B99A-3CB4-7DAA2AD8CE1E}"/>
          </ac:picMkLst>
        </pc:picChg>
        <pc:cxnChg chg="add">
          <ac:chgData name="Daniel Crispin" userId="a540685a-b759-4623-93f3-5ee9e3b7666d" providerId="ADAL" clId="{3DEF8579-F31D-40EF-908D-29B2E5CE0CD0}" dt="2024-06-19T12:40:34.309" v="227" actId="26606"/>
          <ac:cxnSpMkLst>
            <pc:docMk/>
            <pc:sldMk cId="2017134508" sldId="269"/>
            <ac:cxnSpMk id="12" creationId="{F0748755-DDBC-46D0-91EC-1212A8EE2B40}"/>
          </ac:cxnSpMkLst>
        </pc:cxnChg>
      </pc:sldChg>
      <pc:sldChg chg="del">
        <pc:chgData name="Daniel Crispin" userId="a540685a-b759-4623-93f3-5ee9e3b7666d" providerId="ADAL" clId="{3DEF8579-F31D-40EF-908D-29B2E5CE0CD0}" dt="2024-06-19T12:19:10.406" v="11" actId="47"/>
        <pc:sldMkLst>
          <pc:docMk/>
          <pc:sldMk cId="3603367008" sldId="269"/>
        </pc:sldMkLst>
      </pc:sldChg>
      <pc:sldChg chg="addSp delSp modSp new mod setBg modAnim">
        <pc:chgData name="Daniel Crispin" userId="a540685a-b759-4623-93f3-5ee9e3b7666d" providerId="ADAL" clId="{3DEF8579-F31D-40EF-908D-29B2E5CE0CD0}" dt="2024-06-19T12:50:24.105" v="287" actId="1076"/>
        <pc:sldMkLst>
          <pc:docMk/>
          <pc:sldMk cId="929048478" sldId="270"/>
        </pc:sldMkLst>
        <pc:spChg chg="mod">
          <ac:chgData name="Daniel Crispin" userId="a540685a-b759-4623-93f3-5ee9e3b7666d" providerId="ADAL" clId="{3DEF8579-F31D-40EF-908D-29B2E5CE0CD0}" dt="2024-06-19T12:46:25.905" v="281" actId="26606"/>
          <ac:spMkLst>
            <pc:docMk/>
            <pc:sldMk cId="929048478" sldId="270"/>
            <ac:spMk id="2" creationId="{D245AF48-0E97-0ABE-5575-7C4940D4FA2E}"/>
          </ac:spMkLst>
        </pc:spChg>
        <pc:spChg chg="add del mod">
          <ac:chgData name="Daniel Crispin" userId="a540685a-b759-4623-93f3-5ee9e3b7666d" providerId="ADAL" clId="{3DEF8579-F31D-40EF-908D-29B2E5CE0CD0}" dt="2024-06-19T12:46:25.905" v="281" actId="26606"/>
          <ac:spMkLst>
            <pc:docMk/>
            <pc:sldMk cId="929048478" sldId="270"/>
            <ac:spMk id="3" creationId="{8B755308-29A0-37E7-EE6F-4F8F6DB19874}"/>
          </ac:spMkLst>
        </pc:spChg>
        <pc:spChg chg="add mod">
          <ac:chgData name="Daniel Crispin" userId="a540685a-b759-4623-93f3-5ee9e3b7666d" providerId="ADAL" clId="{3DEF8579-F31D-40EF-908D-29B2E5CE0CD0}" dt="2024-06-19T12:45:24.657" v="269"/>
          <ac:spMkLst>
            <pc:docMk/>
            <pc:sldMk cId="929048478" sldId="270"/>
            <ac:spMk id="4" creationId="{0274B939-4B65-9147-062A-2668A7A96D6F}"/>
          </ac:spMkLst>
        </pc:spChg>
        <pc:spChg chg="add">
          <ac:chgData name="Daniel Crispin" userId="a540685a-b759-4623-93f3-5ee9e3b7666d" providerId="ADAL" clId="{3DEF8579-F31D-40EF-908D-29B2E5CE0CD0}" dt="2024-06-19T12:45:57.284" v="276"/>
          <ac:spMkLst>
            <pc:docMk/>
            <pc:sldMk cId="929048478" sldId="270"/>
            <ac:spMk id="5" creationId="{3CDE28EB-9E1E-4DB1-162F-5200FB8F9163}"/>
          </ac:spMkLst>
        </pc:spChg>
        <pc:spChg chg="add">
          <ac:chgData name="Daniel Crispin" userId="a540685a-b759-4623-93f3-5ee9e3b7666d" providerId="ADAL" clId="{3DEF8579-F31D-40EF-908D-29B2E5CE0CD0}" dt="2024-06-19T12:46:02.330" v="277"/>
          <ac:spMkLst>
            <pc:docMk/>
            <pc:sldMk cId="929048478" sldId="270"/>
            <ac:spMk id="6" creationId="{CA263865-793E-DD54-1044-714FEABC36BD}"/>
          </ac:spMkLst>
        </pc:spChg>
        <pc:spChg chg="add del">
          <ac:chgData name="Daniel Crispin" userId="a540685a-b759-4623-93f3-5ee9e3b7666d" providerId="ADAL" clId="{3DEF8579-F31D-40EF-908D-29B2E5CE0CD0}" dt="2024-06-19T12:46:25.900" v="280" actId="26606"/>
          <ac:spMkLst>
            <pc:docMk/>
            <pc:sldMk cId="929048478" sldId="270"/>
            <ac:spMk id="7180" creationId="{A3B168A7-66FE-4359-9866-CBB841A729E6}"/>
          </ac:spMkLst>
        </pc:spChg>
        <pc:spChg chg="add">
          <ac:chgData name="Daniel Crispin" userId="a540685a-b759-4623-93f3-5ee9e3b7666d" providerId="ADAL" clId="{3DEF8579-F31D-40EF-908D-29B2E5CE0CD0}" dt="2024-06-19T12:46:25.905" v="281" actId="26606"/>
          <ac:spMkLst>
            <pc:docMk/>
            <pc:sldMk cId="929048478" sldId="270"/>
            <ac:spMk id="7184" creationId="{561B1731-39D9-4145-8343-C209E1F09BC7}"/>
          </ac:spMkLst>
        </pc:spChg>
        <pc:picChg chg="add mod">
          <ac:chgData name="Daniel Crispin" userId="a540685a-b759-4623-93f3-5ee9e3b7666d" providerId="ADAL" clId="{3DEF8579-F31D-40EF-908D-29B2E5CE0CD0}" dt="2024-06-19T12:50:24.105" v="287" actId="1076"/>
          <ac:picMkLst>
            <pc:docMk/>
            <pc:sldMk cId="929048478" sldId="270"/>
            <ac:picMk id="7" creationId="{5DBD17A1-D878-E842-ABF0-A41A10609460}"/>
          </ac:picMkLst>
        </pc:picChg>
        <pc:picChg chg="add mod">
          <ac:chgData name="Daniel Crispin" userId="a540685a-b759-4623-93f3-5ee9e3b7666d" providerId="ADAL" clId="{3DEF8579-F31D-40EF-908D-29B2E5CE0CD0}" dt="2024-06-19T12:50:21.976" v="286" actId="1076"/>
          <ac:picMkLst>
            <pc:docMk/>
            <pc:sldMk cId="929048478" sldId="270"/>
            <ac:picMk id="7175" creationId="{BDDCAD7F-5D4B-8612-B9C0-0725C789F698}"/>
          </ac:picMkLst>
        </pc:picChg>
        <pc:cxnChg chg="add del">
          <ac:chgData name="Daniel Crispin" userId="a540685a-b759-4623-93f3-5ee9e3b7666d" providerId="ADAL" clId="{3DEF8579-F31D-40EF-908D-29B2E5CE0CD0}" dt="2024-06-19T12:46:25.900" v="280" actId="26606"/>
          <ac:cxnSpMkLst>
            <pc:docMk/>
            <pc:sldMk cId="929048478" sldId="270"/>
            <ac:cxnSpMk id="7182" creationId="{F0748755-DDBC-46D0-91EC-1212A8EE2B40}"/>
          </ac:cxnSpMkLst>
        </pc:cxnChg>
        <pc:cxnChg chg="add">
          <ac:chgData name="Daniel Crispin" userId="a540685a-b759-4623-93f3-5ee9e3b7666d" providerId="ADAL" clId="{3DEF8579-F31D-40EF-908D-29B2E5CE0CD0}" dt="2024-06-19T12:46:25.905" v="281" actId="26606"/>
          <ac:cxnSpMkLst>
            <pc:docMk/>
            <pc:sldMk cId="929048478" sldId="270"/>
            <ac:cxnSpMk id="7185" creationId="{F0748755-DDBC-46D0-91EC-1212A8EE2B40}"/>
          </ac:cxnSpMkLst>
        </pc:cxnChg>
      </pc:sldChg>
      <pc:sldChg chg="del">
        <pc:chgData name="Daniel Crispin" userId="a540685a-b759-4623-93f3-5ee9e3b7666d" providerId="ADAL" clId="{3DEF8579-F31D-40EF-908D-29B2E5CE0CD0}" dt="2024-06-19T12:19:10.778" v="12" actId="47"/>
        <pc:sldMkLst>
          <pc:docMk/>
          <pc:sldMk cId="2805907370" sldId="270"/>
        </pc:sldMkLst>
      </pc:sldChg>
      <pc:sldChg chg="addSp delSp modSp new mod setBg">
        <pc:chgData name="Daniel Crispin" userId="a540685a-b759-4623-93f3-5ee9e3b7666d" providerId="ADAL" clId="{3DEF8579-F31D-40EF-908D-29B2E5CE0CD0}" dt="2024-06-19T12:52:51.314" v="305" actId="403"/>
        <pc:sldMkLst>
          <pc:docMk/>
          <pc:sldMk cId="2210804590" sldId="271"/>
        </pc:sldMkLst>
        <pc:spChg chg="mod">
          <ac:chgData name="Daniel Crispin" userId="a540685a-b759-4623-93f3-5ee9e3b7666d" providerId="ADAL" clId="{3DEF8579-F31D-40EF-908D-29B2E5CE0CD0}" dt="2024-06-19T12:52:37.144" v="300" actId="14100"/>
          <ac:spMkLst>
            <pc:docMk/>
            <pc:sldMk cId="2210804590" sldId="271"/>
            <ac:spMk id="2" creationId="{C4C52B75-7904-FE76-DE2A-002E4CF29BBE}"/>
          </ac:spMkLst>
        </pc:spChg>
        <pc:spChg chg="mod">
          <ac:chgData name="Daniel Crispin" userId="a540685a-b759-4623-93f3-5ee9e3b7666d" providerId="ADAL" clId="{3DEF8579-F31D-40EF-908D-29B2E5CE0CD0}" dt="2024-06-19T12:52:51.314" v="305" actId="403"/>
          <ac:spMkLst>
            <pc:docMk/>
            <pc:sldMk cId="2210804590" sldId="271"/>
            <ac:spMk id="3" creationId="{6EDFBBF8-880A-387D-6C0D-792452651A25}"/>
          </ac:spMkLst>
        </pc:spChg>
        <pc:spChg chg="add del">
          <ac:chgData name="Daniel Crispin" userId="a540685a-b759-4623-93f3-5ee9e3b7666d" providerId="ADAL" clId="{3DEF8579-F31D-40EF-908D-29B2E5CE0CD0}" dt="2024-06-19T12:52:27.585" v="298" actId="26606"/>
          <ac:spMkLst>
            <pc:docMk/>
            <pc:sldMk cId="2210804590" sldId="271"/>
            <ac:spMk id="9" creationId="{40DC026F-444B-46C9-BCBE-329183BF5FE0}"/>
          </ac:spMkLst>
        </pc:spChg>
        <pc:spChg chg="add">
          <ac:chgData name="Daniel Crispin" userId="a540685a-b759-4623-93f3-5ee9e3b7666d" providerId="ADAL" clId="{3DEF8579-F31D-40EF-908D-29B2E5CE0CD0}" dt="2024-06-19T12:52:27.594" v="299" actId="26606"/>
          <ac:spMkLst>
            <pc:docMk/>
            <pc:sldMk cId="2210804590" sldId="271"/>
            <ac:spMk id="13" creationId="{561B1731-39D9-4145-8343-C209E1F09BC7}"/>
          </ac:spMkLst>
        </pc:spChg>
        <pc:picChg chg="add del">
          <ac:chgData name="Daniel Crispin" userId="a540685a-b759-4623-93f3-5ee9e3b7666d" providerId="ADAL" clId="{3DEF8579-F31D-40EF-908D-29B2E5CE0CD0}" dt="2024-06-19T12:52:27.585" v="298" actId="26606"/>
          <ac:picMkLst>
            <pc:docMk/>
            <pc:sldMk cId="2210804590" sldId="271"/>
            <ac:picMk id="5" creationId="{1DAB6BF8-B031-7348-F05A-FAE74674378D}"/>
          </ac:picMkLst>
        </pc:picChg>
        <pc:picChg chg="add">
          <ac:chgData name="Daniel Crispin" userId="a540685a-b759-4623-93f3-5ee9e3b7666d" providerId="ADAL" clId="{3DEF8579-F31D-40EF-908D-29B2E5CE0CD0}" dt="2024-06-19T12:52:27.594" v="299" actId="26606"/>
          <ac:picMkLst>
            <pc:docMk/>
            <pc:sldMk cId="2210804590" sldId="271"/>
            <ac:picMk id="15" creationId="{2BCEAD7F-475B-D716-E6F2-94B902F3057A}"/>
          </ac:picMkLst>
        </pc:picChg>
        <pc:cxnChg chg="add del">
          <ac:chgData name="Daniel Crispin" userId="a540685a-b759-4623-93f3-5ee9e3b7666d" providerId="ADAL" clId="{3DEF8579-F31D-40EF-908D-29B2E5CE0CD0}" dt="2024-06-19T12:52:27.585" v="298" actId="26606"/>
          <ac:cxnSpMkLst>
            <pc:docMk/>
            <pc:sldMk cId="2210804590" sldId="271"/>
            <ac:cxnSpMk id="11" creationId="{F0748755-DDBC-46D0-91EC-1212A8EE2B40}"/>
          </ac:cxnSpMkLst>
        </pc:cxnChg>
        <pc:cxnChg chg="add">
          <ac:chgData name="Daniel Crispin" userId="a540685a-b759-4623-93f3-5ee9e3b7666d" providerId="ADAL" clId="{3DEF8579-F31D-40EF-908D-29B2E5CE0CD0}" dt="2024-06-19T12:52:27.594" v="299" actId="26606"/>
          <ac:cxnSpMkLst>
            <pc:docMk/>
            <pc:sldMk cId="2210804590" sldId="271"/>
            <ac:cxnSpMk id="14" creationId="{F0748755-DDBC-46D0-91EC-1212A8EE2B40}"/>
          </ac:cxnSpMkLst>
        </pc:cxnChg>
      </pc:sldChg>
      <pc:sldChg chg="del">
        <pc:chgData name="Daniel Crispin" userId="a540685a-b759-4623-93f3-5ee9e3b7666d" providerId="ADAL" clId="{3DEF8579-F31D-40EF-908D-29B2E5CE0CD0}" dt="2024-06-19T12:19:11.085" v="13" actId="47"/>
        <pc:sldMkLst>
          <pc:docMk/>
          <pc:sldMk cId="2705144444" sldId="271"/>
        </pc:sldMkLst>
      </pc:sldChg>
      <pc:sldChg chg="del">
        <pc:chgData name="Daniel Crispin" userId="a540685a-b759-4623-93f3-5ee9e3b7666d" providerId="ADAL" clId="{3DEF8579-F31D-40EF-908D-29B2E5CE0CD0}" dt="2024-06-19T12:19:11.345" v="14" actId="47"/>
        <pc:sldMkLst>
          <pc:docMk/>
          <pc:sldMk cId="903031684" sldId="272"/>
        </pc:sldMkLst>
      </pc:sldChg>
      <pc:sldChg chg="del">
        <pc:chgData name="Daniel Crispin" userId="a540685a-b759-4623-93f3-5ee9e3b7666d" providerId="ADAL" clId="{3DEF8579-F31D-40EF-908D-29B2E5CE0CD0}" dt="2024-06-19T12:19:11.601" v="15" actId="47"/>
        <pc:sldMkLst>
          <pc:docMk/>
          <pc:sldMk cId="3409771903" sldId="273"/>
        </pc:sldMkLst>
      </pc:sldChg>
      <pc:sldChg chg="del">
        <pc:chgData name="Daniel Crispin" userId="a540685a-b759-4623-93f3-5ee9e3b7666d" providerId="ADAL" clId="{3DEF8579-F31D-40EF-908D-29B2E5CE0CD0}" dt="2024-06-19T12:19:11.844" v="16" actId="47"/>
        <pc:sldMkLst>
          <pc:docMk/>
          <pc:sldMk cId="632384932" sldId="274"/>
        </pc:sldMkLst>
      </pc:sldChg>
      <pc:sldChg chg="del">
        <pc:chgData name="Daniel Crispin" userId="a540685a-b759-4623-93f3-5ee9e3b7666d" providerId="ADAL" clId="{3DEF8579-F31D-40EF-908D-29B2E5CE0CD0}" dt="2024-06-19T12:19:12.116" v="17" actId="47"/>
        <pc:sldMkLst>
          <pc:docMk/>
          <pc:sldMk cId="4050350057" sldId="275"/>
        </pc:sldMkLst>
      </pc:sldChg>
      <pc:sldChg chg="del">
        <pc:chgData name="Daniel Crispin" userId="a540685a-b759-4623-93f3-5ee9e3b7666d" providerId="ADAL" clId="{3DEF8579-F31D-40EF-908D-29B2E5CE0CD0}" dt="2024-06-19T12:19:09.806" v="10" actId="47"/>
        <pc:sldMkLst>
          <pc:docMk/>
          <pc:sldMk cId="1480314277" sldId="276"/>
        </pc:sldMkLst>
      </pc:sldChg>
      <pc:sldChg chg="del">
        <pc:chgData name="Daniel Crispin" userId="a540685a-b759-4623-93f3-5ee9e3b7666d" providerId="ADAL" clId="{3DEF8579-F31D-40EF-908D-29B2E5CE0CD0}" dt="2024-06-19T12:19:03.120" v="4" actId="47"/>
        <pc:sldMkLst>
          <pc:docMk/>
          <pc:sldMk cId="346426661" sldId="2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B8E61-A520-41E0-AA54-7C9CFACD9D7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5660D-F488-4F95-B8B4-0C2A003578C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Optimal temperature:</a:t>
          </a:r>
          <a:r>
            <a:rPr lang="en-AU"/>
            <a:t> 18-24°C (64-75°F) for most microgreens.</a:t>
          </a:r>
          <a:endParaRPr lang="en-US"/>
        </a:p>
      </dgm:t>
    </dgm:pt>
    <dgm:pt modelId="{C6BC9DAE-CFB9-4CC8-AD9C-8903E0552C6F}" type="parTrans" cxnId="{9B3FC7E5-61D6-4E89-AED5-56D3A3A4E030}">
      <dgm:prSet/>
      <dgm:spPr/>
      <dgm:t>
        <a:bodyPr/>
        <a:lstStyle/>
        <a:p>
          <a:endParaRPr lang="en-US"/>
        </a:p>
      </dgm:t>
    </dgm:pt>
    <dgm:pt modelId="{09CF0BB5-1709-4DB1-A227-0052BA41CEC9}" type="sibTrans" cxnId="{9B3FC7E5-61D6-4E89-AED5-56D3A3A4E030}">
      <dgm:prSet/>
      <dgm:spPr/>
      <dgm:t>
        <a:bodyPr/>
        <a:lstStyle/>
        <a:p>
          <a:endParaRPr lang="en-US"/>
        </a:p>
      </dgm:t>
    </dgm:pt>
    <dgm:pt modelId="{7A151475-769B-433D-83D9-D92A6105A0D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Humidity range:</a:t>
          </a:r>
          <a:r>
            <a:rPr lang="en-AU"/>
            <a:t> 70-80% relative humidity for ideal growth.</a:t>
          </a:r>
          <a:endParaRPr lang="en-US"/>
        </a:p>
      </dgm:t>
    </dgm:pt>
    <dgm:pt modelId="{2AE3C86A-4CFD-4FA8-9D05-BE812D65981E}" type="parTrans" cxnId="{12ABB7B5-0EB3-42EF-82C3-1F96F3818DAB}">
      <dgm:prSet/>
      <dgm:spPr/>
      <dgm:t>
        <a:bodyPr/>
        <a:lstStyle/>
        <a:p>
          <a:endParaRPr lang="en-US"/>
        </a:p>
      </dgm:t>
    </dgm:pt>
    <dgm:pt modelId="{73282FD1-ABE3-4141-AE8F-355B4336D352}" type="sibTrans" cxnId="{12ABB7B5-0EB3-42EF-82C3-1F96F3818DAB}">
      <dgm:prSet/>
      <dgm:spPr/>
      <dgm:t>
        <a:bodyPr/>
        <a:lstStyle/>
        <a:p>
          <a:endParaRPr lang="en-US"/>
        </a:p>
      </dgm:t>
    </dgm:pt>
    <dgm:pt modelId="{439C9059-C629-4000-ABB7-B6B623EBA2B2}" type="pres">
      <dgm:prSet presAssocID="{62AB8E61-A520-41E0-AA54-7C9CFACD9D74}" presName="root" presStyleCnt="0">
        <dgm:presLayoutVars>
          <dgm:dir/>
          <dgm:resizeHandles val="exact"/>
        </dgm:presLayoutVars>
      </dgm:prSet>
      <dgm:spPr/>
    </dgm:pt>
    <dgm:pt modelId="{0B370AA4-EE90-41B4-89C7-7473D9F46104}" type="pres">
      <dgm:prSet presAssocID="{A9E5660D-F488-4F95-B8B4-0C2A003578CB}" presName="compNode" presStyleCnt="0"/>
      <dgm:spPr/>
    </dgm:pt>
    <dgm:pt modelId="{E2FE61F3-B618-4876-BDAD-1056EAC7A9AE}" type="pres">
      <dgm:prSet presAssocID="{A9E5660D-F488-4F95-B8B4-0C2A003578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EF417CA6-6212-412D-8193-1C677D1E69D5}" type="pres">
      <dgm:prSet presAssocID="{A9E5660D-F488-4F95-B8B4-0C2A003578CB}" presName="spaceRect" presStyleCnt="0"/>
      <dgm:spPr/>
    </dgm:pt>
    <dgm:pt modelId="{AE32D8ED-0F8E-4488-87E8-57391B42FF2D}" type="pres">
      <dgm:prSet presAssocID="{A9E5660D-F488-4F95-B8B4-0C2A003578CB}" presName="textRect" presStyleLbl="revTx" presStyleIdx="0" presStyleCnt="2">
        <dgm:presLayoutVars>
          <dgm:chMax val="1"/>
          <dgm:chPref val="1"/>
        </dgm:presLayoutVars>
      </dgm:prSet>
      <dgm:spPr/>
    </dgm:pt>
    <dgm:pt modelId="{4095BD86-2F86-4944-B6C5-F129C2F19DB4}" type="pres">
      <dgm:prSet presAssocID="{09CF0BB5-1709-4DB1-A227-0052BA41CEC9}" presName="sibTrans" presStyleCnt="0"/>
      <dgm:spPr/>
    </dgm:pt>
    <dgm:pt modelId="{98445A5D-085F-4532-837B-072842ACE096}" type="pres">
      <dgm:prSet presAssocID="{7A151475-769B-433D-83D9-D92A6105A0D5}" presName="compNode" presStyleCnt="0"/>
      <dgm:spPr/>
    </dgm:pt>
    <dgm:pt modelId="{6F0F4C81-490A-4FA5-A062-1F93FE858464}" type="pres">
      <dgm:prSet presAssocID="{7A151475-769B-433D-83D9-D92A6105A0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F6BAA8F7-6806-470D-B9BD-2530E66D9CD6}" type="pres">
      <dgm:prSet presAssocID="{7A151475-769B-433D-83D9-D92A6105A0D5}" presName="spaceRect" presStyleCnt="0"/>
      <dgm:spPr/>
    </dgm:pt>
    <dgm:pt modelId="{91862AE7-D8A4-447A-81B7-EA17B34AD461}" type="pres">
      <dgm:prSet presAssocID="{7A151475-769B-433D-83D9-D92A6105A0D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9A6D501-571A-46B5-BFD5-EC950094F5ED}" type="presOf" srcId="{62AB8E61-A520-41E0-AA54-7C9CFACD9D74}" destId="{439C9059-C629-4000-ABB7-B6B623EBA2B2}" srcOrd="0" destOrd="0" presId="urn:microsoft.com/office/officeart/2018/2/layout/IconLabelList"/>
    <dgm:cxn modelId="{DCBC2C94-E5EB-40AA-9235-4EC854C1F589}" type="presOf" srcId="{A9E5660D-F488-4F95-B8B4-0C2A003578CB}" destId="{AE32D8ED-0F8E-4488-87E8-57391B42FF2D}" srcOrd="0" destOrd="0" presId="urn:microsoft.com/office/officeart/2018/2/layout/IconLabelList"/>
    <dgm:cxn modelId="{12ABB7B5-0EB3-42EF-82C3-1F96F3818DAB}" srcId="{62AB8E61-A520-41E0-AA54-7C9CFACD9D74}" destId="{7A151475-769B-433D-83D9-D92A6105A0D5}" srcOrd="1" destOrd="0" parTransId="{2AE3C86A-4CFD-4FA8-9D05-BE812D65981E}" sibTransId="{73282FD1-ABE3-4141-AE8F-355B4336D352}"/>
    <dgm:cxn modelId="{DE417EDA-439E-4674-9436-6CA6F216C241}" type="presOf" srcId="{7A151475-769B-433D-83D9-D92A6105A0D5}" destId="{91862AE7-D8A4-447A-81B7-EA17B34AD461}" srcOrd="0" destOrd="0" presId="urn:microsoft.com/office/officeart/2018/2/layout/IconLabelList"/>
    <dgm:cxn modelId="{9B3FC7E5-61D6-4E89-AED5-56D3A3A4E030}" srcId="{62AB8E61-A520-41E0-AA54-7C9CFACD9D74}" destId="{A9E5660D-F488-4F95-B8B4-0C2A003578CB}" srcOrd="0" destOrd="0" parTransId="{C6BC9DAE-CFB9-4CC8-AD9C-8903E0552C6F}" sibTransId="{09CF0BB5-1709-4DB1-A227-0052BA41CEC9}"/>
    <dgm:cxn modelId="{E863D7C7-C4F3-4834-BF0E-ECA0D02AEF98}" type="presParOf" srcId="{439C9059-C629-4000-ABB7-B6B623EBA2B2}" destId="{0B370AA4-EE90-41B4-89C7-7473D9F46104}" srcOrd="0" destOrd="0" presId="urn:microsoft.com/office/officeart/2018/2/layout/IconLabelList"/>
    <dgm:cxn modelId="{E8FCE11E-97C3-482C-904B-9DA1CEF95DC6}" type="presParOf" srcId="{0B370AA4-EE90-41B4-89C7-7473D9F46104}" destId="{E2FE61F3-B618-4876-BDAD-1056EAC7A9AE}" srcOrd="0" destOrd="0" presId="urn:microsoft.com/office/officeart/2018/2/layout/IconLabelList"/>
    <dgm:cxn modelId="{B4E9EF70-F618-4206-B25F-00AEE986DA68}" type="presParOf" srcId="{0B370AA4-EE90-41B4-89C7-7473D9F46104}" destId="{EF417CA6-6212-412D-8193-1C677D1E69D5}" srcOrd="1" destOrd="0" presId="urn:microsoft.com/office/officeart/2018/2/layout/IconLabelList"/>
    <dgm:cxn modelId="{98136398-AF25-456A-A2AE-DAAB25CB7F09}" type="presParOf" srcId="{0B370AA4-EE90-41B4-89C7-7473D9F46104}" destId="{AE32D8ED-0F8E-4488-87E8-57391B42FF2D}" srcOrd="2" destOrd="0" presId="urn:microsoft.com/office/officeart/2018/2/layout/IconLabelList"/>
    <dgm:cxn modelId="{818941C6-CAA3-4D37-8928-1CDB52A690E0}" type="presParOf" srcId="{439C9059-C629-4000-ABB7-B6B623EBA2B2}" destId="{4095BD86-2F86-4944-B6C5-F129C2F19DB4}" srcOrd="1" destOrd="0" presId="urn:microsoft.com/office/officeart/2018/2/layout/IconLabelList"/>
    <dgm:cxn modelId="{28250F0F-0CD9-4AD9-AF94-662CC183C173}" type="presParOf" srcId="{439C9059-C629-4000-ABB7-B6B623EBA2B2}" destId="{98445A5D-085F-4532-837B-072842ACE096}" srcOrd="2" destOrd="0" presId="urn:microsoft.com/office/officeart/2018/2/layout/IconLabelList"/>
    <dgm:cxn modelId="{25ED57A4-B00E-48F5-9AD0-3AD0C1CAC189}" type="presParOf" srcId="{98445A5D-085F-4532-837B-072842ACE096}" destId="{6F0F4C81-490A-4FA5-A062-1F93FE858464}" srcOrd="0" destOrd="0" presId="urn:microsoft.com/office/officeart/2018/2/layout/IconLabelList"/>
    <dgm:cxn modelId="{96EE017A-4944-4E8B-87F8-39B30EEF276D}" type="presParOf" srcId="{98445A5D-085F-4532-837B-072842ACE096}" destId="{F6BAA8F7-6806-470D-B9BD-2530E66D9CD6}" srcOrd="1" destOrd="0" presId="urn:microsoft.com/office/officeart/2018/2/layout/IconLabelList"/>
    <dgm:cxn modelId="{0D51AE1D-07A6-4B3D-BB26-CB64B9A0F7E8}" type="presParOf" srcId="{98445A5D-085F-4532-837B-072842ACE096}" destId="{91862AE7-D8A4-447A-81B7-EA17B34AD46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E61F3-B618-4876-BDAD-1056EAC7A9AE}">
      <dsp:nvSpPr>
        <dsp:cNvPr id="0" name=""/>
        <dsp:cNvSpPr/>
      </dsp:nvSpPr>
      <dsp:spPr>
        <a:xfrm>
          <a:off x="1451382" y="35208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D8ED-0F8E-4488-87E8-57391B42FF2D}">
      <dsp:nvSpPr>
        <dsp:cNvPr id="0" name=""/>
        <dsp:cNvSpPr/>
      </dsp:nvSpPr>
      <dsp:spPr>
        <a:xfrm>
          <a:off x="263382" y="276663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/>
            <a:t>Optimal temperature:</a:t>
          </a:r>
          <a:r>
            <a:rPr lang="en-AU" sz="2200" kern="1200"/>
            <a:t> 18-24°C (64-75°F) for most microgreens.</a:t>
          </a:r>
          <a:endParaRPr lang="en-US" sz="2200" kern="1200"/>
        </a:p>
      </dsp:txBody>
      <dsp:txXfrm>
        <a:off x="263382" y="2766632"/>
        <a:ext cx="4320000" cy="720000"/>
      </dsp:txXfrm>
    </dsp:sp>
    <dsp:sp modelId="{6F0F4C81-490A-4FA5-A062-1F93FE858464}">
      <dsp:nvSpPr>
        <dsp:cNvPr id="0" name=""/>
        <dsp:cNvSpPr/>
      </dsp:nvSpPr>
      <dsp:spPr>
        <a:xfrm>
          <a:off x="6527382" y="35208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62AE7-D8A4-447A-81B7-EA17B34AD461}">
      <dsp:nvSpPr>
        <dsp:cNvPr id="0" name=""/>
        <dsp:cNvSpPr/>
      </dsp:nvSpPr>
      <dsp:spPr>
        <a:xfrm>
          <a:off x="5339382" y="276663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/>
            <a:t>Humidity range:</a:t>
          </a:r>
          <a:r>
            <a:rPr lang="en-AU" sz="2200" kern="1200"/>
            <a:t> 70-80% relative humidity for ideal growth.</a:t>
          </a:r>
          <a:endParaRPr lang="en-US" sz="2200" kern="1200"/>
        </a:p>
      </dsp:txBody>
      <dsp:txXfrm>
        <a:off x="5339382" y="276663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EF729-8B5C-4F1E-ACDF-DCC58CA73003}" type="datetimeFigureOut">
              <a:rPr lang="en-AU" smtClean="0"/>
              <a:t>29/07/2024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3E68-2F5A-4A19-AB90-6E2DCFF030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59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5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racticalgrowing.com/microgreens/mol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1D7B59F-C43F-435D-A754-00854140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eenhouse with Fans">
            <a:extLst>
              <a:ext uri="{FF2B5EF4-FFF2-40B4-BE49-F238E27FC236}">
                <a16:creationId xmlns:a16="http://schemas.microsoft.com/office/drawing/2014/main" id="{A971A9FE-A242-3FBD-CE9A-C0A0D107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670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EEAEB7F-657B-DEB0-ADDC-03CAE43EF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2525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CFA9-6168-436C-A661-D1ED5401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46" y="1082439"/>
            <a:ext cx="9958754" cy="2966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600" cap="all" dirty="0">
                <a:solidFill>
                  <a:srgbClr val="FFFFFF"/>
                </a:solidFill>
              </a:rPr>
              <a:t>Air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FC542542-348B-FB37-590A-1A0C034F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851917"/>
            <a:ext cx="12192000" cy="2006082"/>
          </a:xfrm>
          <a:prstGeom prst="rect">
            <a:avLst/>
          </a:prstGeom>
          <a:gradFill>
            <a:gsLst>
              <a:gs pos="0">
                <a:srgbClr val="000000">
                  <a:alpha val="4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1374-57FC-A469-38FE-FF564C4E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8" y="901763"/>
            <a:ext cx="10075164" cy="1254333"/>
          </a:xfrm>
        </p:spPr>
        <p:txBody>
          <a:bodyPr/>
          <a:lstStyle/>
          <a:p>
            <a:r>
              <a:rPr lang="en-AU" dirty="0"/>
              <a:t>Air</a:t>
            </a:r>
          </a:p>
        </p:txBody>
      </p:sp>
      <p:pic>
        <p:nvPicPr>
          <p:cNvPr id="2052" name="Picture 4" descr="Image of Sunlight for plants">
            <a:extLst>
              <a:ext uri="{FF2B5EF4-FFF2-40B4-BE49-F238E27FC236}">
                <a16:creationId xmlns:a16="http://schemas.microsoft.com/office/drawing/2014/main" id="{1D801AE6-8B32-BFE3-9F45-26B7FBD8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00603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of Watering plants">
            <a:extLst>
              <a:ext uri="{FF2B5EF4-FFF2-40B4-BE49-F238E27FC236}">
                <a16:creationId xmlns:a16="http://schemas.microsoft.com/office/drawing/2014/main" id="{622A13CF-62DB-0D59-DDDE-C224EF5C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5643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of Plant nutrients">
            <a:extLst>
              <a:ext uri="{FF2B5EF4-FFF2-40B4-BE49-F238E27FC236}">
                <a16:creationId xmlns:a16="http://schemas.microsoft.com/office/drawing/2014/main" id="{B9A0353A-AD1D-FDC7-A758-CB5FACA2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00673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Image of Plant spacing">
            <a:extLst>
              <a:ext uri="{FF2B5EF4-FFF2-40B4-BE49-F238E27FC236}">
                <a16:creationId xmlns:a16="http://schemas.microsoft.com/office/drawing/2014/main" id="{36100E9B-BB09-CFD1-BE20-10609A5FF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14" descr="Image of Plant spacing">
            <a:extLst>
              <a:ext uri="{FF2B5EF4-FFF2-40B4-BE49-F238E27FC236}">
                <a16:creationId xmlns:a16="http://schemas.microsoft.com/office/drawing/2014/main" id="{D949DE38-0FDA-9524-1FDF-5A79402DF0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64" name="Picture 16" descr="Image of Plant spacing">
            <a:extLst>
              <a:ext uri="{FF2B5EF4-FFF2-40B4-BE49-F238E27FC236}">
                <a16:creationId xmlns:a16="http://schemas.microsoft.com/office/drawing/2014/main" id="{F7B97723-0708-4847-D112-5398A06A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9511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Air Definition in Science">
            <a:extLst>
              <a:ext uri="{FF2B5EF4-FFF2-40B4-BE49-F238E27FC236}">
                <a16:creationId xmlns:a16="http://schemas.microsoft.com/office/drawing/2014/main" id="{00D5BFBA-3F24-720D-5936-8C696F90F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/>
        </p:blipFill>
        <p:spPr bwMode="auto">
          <a:xfrm>
            <a:off x="8477250" y="2000602"/>
            <a:ext cx="2579762" cy="19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oncept Vector Finger Point You 19483132 Vector Art at Vecteezy">
            <a:extLst>
              <a:ext uri="{FF2B5EF4-FFF2-40B4-BE49-F238E27FC236}">
                <a16:creationId xmlns:a16="http://schemas.microsoft.com/office/drawing/2014/main" id="{B9319E30-6CE2-82C9-89AA-8BF02094E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 b="13582"/>
          <a:stretch/>
        </p:blipFill>
        <p:spPr bwMode="auto">
          <a:xfrm>
            <a:off x="8477250" y="3900673"/>
            <a:ext cx="2579762" cy="19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6E6E0-D3B4-53C0-097F-170D69C4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852396" cy="2042160"/>
          </a:xfrm>
        </p:spPr>
        <p:txBody>
          <a:bodyPr>
            <a:normAutofit/>
          </a:bodyPr>
          <a:lstStyle/>
          <a:p>
            <a:r>
              <a:rPr lang="en-AU" sz="3700" b="1" dirty="0"/>
              <a:t>Air Composition for healthy growth</a:t>
            </a: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80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F2F6F1CC-2DDC-46BA-836C-3C639AFB6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20232" y="3204755"/>
            <a:ext cx="4147804" cy="29660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/>
              <a:t>Oxygen</a:t>
            </a:r>
            <a:r>
              <a:rPr lang="en-AU"/>
              <a:t> is essential for root growth and respiration.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/>
              <a:t>Carbon dioxide </a:t>
            </a:r>
            <a:r>
              <a:rPr lang="en-AU"/>
              <a:t>is needed for photosynthesis.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/>
              <a:t>A balance is key for optimal growth.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6D820A-32DD-7F53-CF54-A4BCF22C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538" y="193651"/>
            <a:ext cx="3635224" cy="3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of ">
            <a:extLst>
              <a:ext uri="{FF2B5EF4-FFF2-40B4-BE49-F238E27FC236}">
                <a16:creationId xmlns:a16="http://schemas.microsoft.com/office/drawing/2014/main" id="{A7FF379E-C215-DCB2-89AE-7CBA18418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On a simplified level, photosynthesis and cellular respiration are opposite reactions of each other.  In photosynthesis, solar energy is harvested as chemical energy in a process that converts water and carbon dioxide to glucose. Oxygen is released as a byproduct. In cellular respiration, oxygen is used to break down glucose, releasing chemical energy and heat in the process. Carbon dioxide and water are products of this reaction.">
            <a:extLst>
              <a:ext uri="{FF2B5EF4-FFF2-40B4-BE49-F238E27FC236}">
                <a16:creationId xmlns:a16="http://schemas.microsoft.com/office/drawing/2014/main" id="{018674A1-64D2-50AF-3795-DED4F9B9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31" y="3719512"/>
            <a:ext cx="5753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4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6AEE0-91EB-6E5D-68E3-438BADE3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en-AU" sz="6000" b="1"/>
              <a:t>Air Circulation</a:t>
            </a:r>
            <a:endParaRPr lang="en-AU" sz="6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AC8AE-9DA4-8918-43C6-C20B01FC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2373367"/>
            <a:ext cx="8140994" cy="391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Airflow prevents mould and diseases.</a:t>
            </a:r>
          </a:p>
          <a:p>
            <a:pPr marL="0" indent="0">
              <a:buNone/>
            </a:pPr>
            <a:endParaRPr lang="en-AU" sz="2000" dirty="0"/>
          </a:p>
          <a:p>
            <a:pPr marL="0" indent="0" algn="ctr">
              <a:buNone/>
            </a:pPr>
            <a:r>
              <a:rPr lang="en-AU" sz="2000" dirty="0"/>
              <a:t>2 Factors</a:t>
            </a:r>
          </a:p>
          <a:p>
            <a:pPr marL="0" indent="0">
              <a:buNone/>
            </a:pPr>
            <a:r>
              <a:rPr lang="en-AU" sz="2000" dirty="0"/>
              <a:t>1. Fresh air – provides a balance of oxygen and carbon dioxide, as well as reducing humidity.</a:t>
            </a:r>
          </a:p>
          <a:p>
            <a:pPr marL="0" indent="0">
              <a:buNone/>
            </a:pPr>
            <a:r>
              <a:rPr lang="en-AU" sz="2000" dirty="0"/>
              <a:t>2. Air movement – cools the plants (through evaporation) and reduces the overall temperature, increases the plants access to fresh air for respiration / photosynthesis</a:t>
            </a:r>
          </a:p>
        </p:txBody>
      </p:sp>
      <p:pic>
        <p:nvPicPr>
          <p:cNvPr id="19" name="Picture 18" descr="Thermal power station">
            <a:extLst>
              <a:ext uri="{FF2B5EF4-FFF2-40B4-BE49-F238E27FC236}">
                <a16:creationId xmlns:a16="http://schemas.microsoft.com/office/drawing/2014/main" id="{0B61A846-D66E-95EF-F300-D583928E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26" r="36374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7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9BE8-DCC9-FF4F-EAF5-9BC27155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Temperature and Humidity</a:t>
            </a:r>
            <a:br>
              <a:rPr lang="en-AU" b="1" dirty="0"/>
            </a:b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E1254E-3736-6F68-A8A6-C5FF1874F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61568"/>
              </p:ext>
            </p:extLst>
          </p:nvPr>
        </p:nvGraphicFramePr>
        <p:xfrm>
          <a:off x="1088136" y="2447778"/>
          <a:ext cx="9922764" cy="383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80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4DA33-ED55-7E17-7746-BDD3E90C4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435935"/>
            <a:ext cx="4230846" cy="572632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600" b="1" dirty="0"/>
              <a:t>The Impact of Low Oxygen Levels on Roots</a:t>
            </a:r>
          </a:p>
          <a:p>
            <a:pPr>
              <a:lnSpc>
                <a:spcPct val="120000"/>
              </a:lnSpc>
            </a:pPr>
            <a:r>
              <a:rPr lang="en-AU" sz="1600" dirty="0"/>
              <a:t>When oxygen levels in the soil are low, it's a condition known as </a:t>
            </a:r>
            <a:r>
              <a:rPr lang="en-AU" sz="1600" b="1" dirty="0"/>
              <a:t>hypoxia</a:t>
            </a:r>
            <a:r>
              <a:rPr lang="en-AU" sz="1600" dirty="0"/>
              <a:t> or </a:t>
            </a:r>
            <a:r>
              <a:rPr lang="en-AU" sz="1600" b="1" dirty="0"/>
              <a:t>anaerobic conditions</a:t>
            </a:r>
            <a:r>
              <a:rPr lang="en-AU" sz="16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1600" dirty="0"/>
              <a:t>This can have severe consequences for root health: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b="1" dirty="0"/>
              <a:t>Reduced respiration:</a:t>
            </a:r>
            <a:r>
              <a:rPr lang="en-AU" sz="1600" dirty="0"/>
              <a:t> With less oxygen, roots can't produce enough energy to sustain their functions. This leads to slowed growth and development.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b="1" dirty="0"/>
              <a:t>Nutrient uptake decline:</a:t>
            </a:r>
            <a:r>
              <a:rPr lang="en-AU" sz="1600" dirty="0"/>
              <a:t> As respiration decreases, so does the root's ability to absorb essential nutrients from the soil.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b="1" dirty="0"/>
              <a:t>Root rot:</a:t>
            </a:r>
            <a:r>
              <a:rPr lang="en-AU" sz="1600" dirty="0"/>
              <a:t> In extreme cases, prolonged hypoxia can lead to root rot caused by harmful bacteria or fungi that thrive in low-oxygen environments.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b="1" dirty="0"/>
              <a:t>Ethylene production:</a:t>
            </a:r>
            <a:r>
              <a:rPr lang="en-AU" sz="1600" dirty="0"/>
              <a:t> Roots under stress from low oxygen produce ethylene, a plant hormone that can inhibit growth</a:t>
            </a:r>
          </a:p>
          <a:p>
            <a:pPr>
              <a:lnSpc>
                <a:spcPct val="120000"/>
              </a:lnSpc>
            </a:pPr>
            <a:endParaRPr lang="en-AU" sz="1600" dirty="0"/>
          </a:p>
        </p:txBody>
      </p:sp>
      <p:pic>
        <p:nvPicPr>
          <p:cNvPr id="5" name="Picture 4" descr="Cross section of young plant and roots">
            <a:extLst>
              <a:ext uri="{FF2B5EF4-FFF2-40B4-BE49-F238E27FC236}">
                <a16:creationId xmlns:a16="http://schemas.microsoft.com/office/drawing/2014/main" id="{67982D6A-C94C-3703-81E2-C580053B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86"/>
          <a:stretch/>
        </p:blipFill>
        <p:spPr>
          <a:xfrm>
            <a:off x="5524500" y="10"/>
            <a:ext cx="66675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6B1DF-2C7D-BA58-C415-C4988F5C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en-AU" sz="4000" dirty="0"/>
              <a:t>Mould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D120-5DC8-15F1-6910-80660CD2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204755"/>
            <a:ext cx="3675826" cy="295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>
                <a:hlinkClick r:id="rId2"/>
              </a:rPr>
              <a:t>Read this article </a:t>
            </a:r>
            <a:endParaRPr lang="en-AU" sz="36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2" descr="How to Prevent Mold on Microgreens? | Practical Growing">
            <a:extLst>
              <a:ext uri="{FF2B5EF4-FFF2-40B4-BE49-F238E27FC236}">
                <a16:creationId xmlns:a16="http://schemas.microsoft.com/office/drawing/2014/main" id="{6422E70F-A922-664D-1A09-71862D32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12656"/>
          <a:stretch/>
        </p:blipFill>
        <p:spPr bwMode="auto">
          <a:xfrm>
            <a:off x="5524500" y="10"/>
            <a:ext cx="66675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4622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1F3F0"/>
      </a:lt2>
      <a:accent1>
        <a:srgbClr val="C929E7"/>
      </a:accent1>
      <a:accent2>
        <a:srgbClr val="6D1FD6"/>
      </a:accent2>
      <a:accent3>
        <a:srgbClr val="2B29E7"/>
      </a:accent3>
      <a:accent4>
        <a:srgbClr val="1765D5"/>
      </a:accent4>
      <a:accent5>
        <a:srgbClr val="27BBDA"/>
      </a:accent5>
      <a:accent6>
        <a:srgbClr val="15C399"/>
      </a:accent6>
      <a:hlink>
        <a:srgbClr val="3F93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251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Neue Haas Grotesk Text Pro</vt:lpstr>
      <vt:lpstr>BjornVTI</vt:lpstr>
      <vt:lpstr>Air</vt:lpstr>
      <vt:lpstr>Air</vt:lpstr>
      <vt:lpstr>Air Composition for healthy growth</vt:lpstr>
      <vt:lpstr>Air Circulation</vt:lpstr>
      <vt:lpstr>Temperature and Humidity </vt:lpstr>
      <vt:lpstr>PowerPoint Presentation</vt:lpstr>
      <vt:lpstr>Mould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World of STEM:</dc:title>
  <dc:creator>Daniel Crispin</dc:creator>
  <cp:lastModifiedBy>Daniel Crispin</cp:lastModifiedBy>
  <cp:revision>2</cp:revision>
  <dcterms:created xsi:type="dcterms:W3CDTF">2023-06-19T04:07:50Z</dcterms:created>
  <dcterms:modified xsi:type="dcterms:W3CDTF">2024-07-29T01:58:53Z</dcterms:modified>
</cp:coreProperties>
</file>