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3" r:id="rId4"/>
    <p:sldId id="266" r:id="rId5"/>
    <p:sldId id="265"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53173-6788-4CD5-99E7-CAFB4B0148AB}" v="40" dt="2024-09-11T23:18:08.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rispin" userId="a540685a-b759-4623-93f3-5ee9e3b7666d" providerId="ADAL" clId="{A0F81C29-1DC6-4F5F-BE35-C572E94E4ACB}"/>
    <pc:docChg chg="undo custSel addSld modSld sldOrd">
      <pc:chgData name="Daniel Crispin" userId="a540685a-b759-4623-93f3-5ee9e3b7666d" providerId="ADAL" clId="{A0F81C29-1DC6-4F5F-BE35-C572E94E4ACB}" dt="2024-08-19T02:01:42.825" v="39"/>
      <pc:docMkLst>
        <pc:docMk/>
      </pc:docMkLst>
      <pc:sldChg chg="addSp delSp modSp new mod setBg">
        <pc:chgData name="Daniel Crispin" userId="a540685a-b759-4623-93f3-5ee9e3b7666d" providerId="ADAL" clId="{A0F81C29-1DC6-4F5F-BE35-C572E94E4ACB}" dt="2024-08-16T02:55:18.895" v="15" actId="14100"/>
        <pc:sldMkLst>
          <pc:docMk/>
          <pc:sldMk cId="3133943386" sldId="270"/>
        </pc:sldMkLst>
        <pc:spChg chg="mod">
          <ac:chgData name="Daniel Crispin" userId="a540685a-b759-4623-93f3-5ee9e3b7666d" providerId="ADAL" clId="{A0F81C29-1DC6-4F5F-BE35-C572E94E4ACB}" dt="2024-08-16T02:55:00.972" v="11" actId="1076"/>
          <ac:spMkLst>
            <pc:docMk/>
            <pc:sldMk cId="3133943386" sldId="270"/>
            <ac:spMk id="2" creationId="{67295FAA-7818-AD76-2748-41A56E166880}"/>
          </ac:spMkLst>
        </pc:spChg>
        <pc:spChg chg="del">
          <ac:chgData name="Daniel Crispin" userId="a540685a-b759-4623-93f3-5ee9e3b7666d" providerId="ADAL" clId="{A0F81C29-1DC6-4F5F-BE35-C572E94E4ACB}" dt="2024-08-16T02:53:21.473" v="6" actId="26606"/>
          <ac:spMkLst>
            <pc:docMk/>
            <pc:sldMk cId="3133943386" sldId="270"/>
            <ac:spMk id="3" creationId="{EF48C690-3790-F755-212E-BBF031BDBF18}"/>
          </ac:spMkLst>
        </pc:spChg>
        <pc:spChg chg="add del">
          <ac:chgData name="Daniel Crispin" userId="a540685a-b759-4623-93f3-5ee9e3b7666d" providerId="ADAL" clId="{A0F81C29-1DC6-4F5F-BE35-C572E94E4ACB}" dt="2024-08-16T02:52:58.102" v="3" actId="22"/>
          <ac:spMkLst>
            <pc:docMk/>
            <pc:sldMk cId="3133943386" sldId="270"/>
            <ac:spMk id="5" creationId="{1C2BFAD7-584A-A9CB-E2CC-EB843D63B73C}"/>
          </ac:spMkLst>
        </pc:spChg>
        <pc:spChg chg="add">
          <ac:chgData name="Daniel Crispin" userId="a540685a-b759-4623-93f3-5ee9e3b7666d" providerId="ADAL" clId="{A0F81C29-1DC6-4F5F-BE35-C572E94E4ACB}" dt="2024-08-16T02:53:21.473" v="6" actId="26606"/>
          <ac:spMkLst>
            <pc:docMk/>
            <pc:sldMk cId="3133943386" sldId="270"/>
            <ac:spMk id="11" creationId="{3C54F4CE-85F0-46ED-80DA-9518C9251AD1}"/>
          </ac:spMkLst>
        </pc:spChg>
        <pc:spChg chg="add">
          <ac:chgData name="Daniel Crispin" userId="a540685a-b759-4623-93f3-5ee9e3b7666d" providerId="ADAL" clId="{A0F81C29-1DC6-4F5F-BE35-C572E94E4ACB}" dt="2024-08-16T02:53:21.473" v="6" actId="26606"/>
          <ac:spMkLst>
            <pc:docMk/>
            <pc:sldMk cId="3133943386" sldId="270"/>
            <ac:spMk id="13" creationId="{DADD1FCA-8ACB-4958-81DD-4CDD6D3E1921}"/>
          </ac:spMkLst>
        </pc:spChg>
        <pc:picChg chg="add mod">
          <ac:chgData name="Daniel Crispin" userId="a540685a-b759-4623-93f3-5ee9e3b7666d" providerId="ADAL" clId="{A0F81C29-1DC6-4F5F-BE35-C572E94E4ACB}" dt="2024-08-16T02:55:18.895" v="15" actId="14100"/>
          <ac:picMkLst>
            <pc:docMk/>
            <pc:sldMk cId="3133943386" sldId="270"/>
            <ac:picMk id="6" creationId="{7F095EFE-C1C1-EA03-7B0F-75486807F524}"/>
          </ac:picMkLst>
        </pc:picChg>
        <pc:picChg chg="add mod">
          <ac:chgData name="Daniel Crispin" userId="a540685a-b759-4623-93f3-5ee9e3b7666d" providerId="ADAL" clId="{A0F81C29-1DC6-4F5F-BE35-C572E94E4ACB}" dt="2024-08-16T02:55:05.200" v="12" actId="1076"/>
          <ac:picMkLst>
            <pc:docMk/>
            <pc:sldMk cId="3133943386" sldId="270"/>
            <ac:picMk id="7" creationId="{898B6828-6B2F-43FA-985E-EA0739B8DC3B}"/>
          </ac:picMkLst>
        </pc:picChg>
      </pc:sldChg>
      <pc:sldChg chg="addSp delSp modSp new mod setBg">
        <pc:chgData name="Daniel Crispin" userId="a540685a-b759-4623-93f3-5ee9e3b7666d" providerId="ADAL" clId="{A0F81C29-1DC6-4F5F-BE35-C572E94E4ACB}" dt="2024-08-16T03:04:19.651" v="35" actId="1076"/>
        <pc:sldMkLst>
          <pc:docMk/>
          <pc:sldMk cId="784290198" sldId="271"/>
        </pc:sldMkLst>
        <pc:spChg chg="mod">
          <ac:chgData name="Daniel Crispin" userId="a540685a-b759-4623-93f3-5ee9e3b7666d" providerId="ADAL" clId="{A0F81C29-1DC6-4F5F-BE35-C572E94E4ACB}" dt="2024-08-16T03:03:36.984" v="26" actId="26606"/>
          <ac:spMkLst>
            <pc:docMk/>
            <pc:sldMk cId="784290198" sldId="271"/>
            <ac:spMk id="2" creationId="{FA72F67C-EF8E-09D2-4593-617BBAC1D7D4}"/>
          </ac:spMkLst>
        </pc:spChg>
        <pc:spChg chg="del">
          <ac:chgData name="Daniel Crispin" userId="a540685a-b759-4623-93f3-5ee9e3b7666d" providerId="ADAL" clId="{A0F81C29-1DC6-4F5F-BE35-C572E94E4ACB}" dt="2024-08-16T03:02:11.622" v="23"/>
          <ac:spMkLst>
            <pc:docMk/>
            <pc:sldMk cId="784290198" sldId="271"/>
            <ac:spMk id="3" creationId="{E53F8FD6-43C6-5D19-10D3-1198A5C329E7}"/>
          </ac:spMkLst>
        </pc:spChg>
        <pc:spChg chg="add">
          <ac:chgData name="Daniel Crispin" userId="a540685a-b759-4623-93f3-5ee9e3b7666d" providerId="ADAL" clId="{A0F81C29-1DC6-4F5F-BE35-C572E94E4ACB}" dt="2024-08-16T02:56:53.486" v="17"/>
          <ac:spMkLst>
            <pc:docMk/>
            <pc:sldMk cId="784290198" sldId="271"/>
            <ac:spMk id="4" creationId="{510D134C-A4EC-BF7B-48A5-32B08C3FC5FE}"/>
          </ac:spMkLst>
        </pc:spChg>
        <pc:spChg chg="add">
          <ac:chgData name="Daniel Crispin" userId="a540685a-b759-4623-93f3-5ee9e3b7666d" providerId="ADAL" clId="{A0F81C29-1DC6-4F5F-BE35-C572E94E4ACB}" dt="2024-08-16T03:02:07.088" v="22"/>
          <ac:spMkLst>
            <pc:docMk/>
            <pc:sldMk cId="784290198" sldId="271"/>
            <ac:spMk id="6" creationId="{E3FB8ED6-A5BE-DE3B-5808-6C30F5D93BBF}"/>
          </ac:spMkLst>
        </pc:spChg>
        <pc:spChg chg="add">
          <ac:chgData name="Daniel Crispin" userId="a540685a-b759-4623-93f3-5ee9e3b7666d" providerId="ADAL" clId="{A0F81C29-1DC6-4F5F-BE35-C572E94E4ACB}" dt="2024-08-16T03:03:36.984" v="26" actId="26606"/>
          <ac:spMkLst>
            <pc:docMk/>
            <pc:sldMk cId="784290198" sldId="271"/>
            <ac:spMk id="12" creationId="{4D4677D2-D5AC-4CF9-9EED-2B89D0A1C212}"/>
          </ac:spMkLst>
        </pc:spChg>
        <pc:spChg chg="add">
          <ac:chgData name="Daniel Crispin" userId="a540685a-b759-4623-93f3-5ee9e3b7666d" providerId="ADAL" clId="{A0F81C29-1DC6-4F5F-BE35-C572E94E4ACB}" dt="2024-08-16T03:03:36.984" v="26" actId="26606"/>
          <ac:spMkLst>
            <pc:docMk/>
            <pc:sldMk cId="784290198" sldId="271"/>
            <ac:spMk id="14" creationId="{AF695F69-7001-421E-98A8-E74156934A51}"/>
          </ac:spMkLst>
        </pc:spChg>
        <pc:picChg chg="add mod ord">
          <ac:chgData name="Daniel Crispin" userId="a540685a-b759-4623-93f3-5ee9e3b7666d" providerId="ADAL" clId="{A0F81C29-1DC6-4F5F-BE35-C572E94E4ACB}" dt="2024-08-16T03:03:36.984" v="26" actId="26606"/>
          <ac:picMkLst>
            <pc:docMk/>
            <pc:sldMk cId="784290198" sldId="271"/>
            <ac:picMk id="5" creationId="{A7622A3B-2BDA-CD45-1E0A-6688396D8566}"/>
          </ac:picMkLst>
        </pc:picChg>
        <pc:picChg chg="add mod">
          <ac:chgData name="Daniel Crispin" userId="a540685a-b759-4623-93f3-5ee9e3b7666d" providerId="ADAL" clId="{A0F81C29-1DC6-4F5F-BE35-C572E94E4ACB}" dt="2024-08-16T03:04:10.337" v="32" actId="1076"/>
          <ac:picMkLst>
            <pc:docMk/>
            <pc:sldMk cId="784290198" sldId="271"/>
            <ac:picMk id="7" creationId="{C8B36220-BB5B-FD86-9DCB-563789EF3170}"/>
          </ac:picMkLst>
        </pc:picChg>
        <pc:picChg chg="add mod modCrop">
          <ac:chgData name="Daniel Crispin" userId="a540685a-b759-4623-93f3-5ee9e3b7666d" providerId="ADAL" clId="{A0F81C29-1DC6-4F5F-BE35-C572E94E4ACB}" dt="2024-08-16T03:04:19.651" v="35" actId="1076"/>
          <ac:picMkLst>
            <pc:docMk/>
            <pc:sldMk cId="784290198" sldId="271"/>
            <ac:picMk id="8" creationId="{387B6759-B8F5-9FB2-C55E-928A53FC1E22}"/>
          </ac:picMkLst>
        </pc:picChg>
      </pc:sldChg>
      <pc:sldChg chg="addSp new ord">
        <pc:chgData name="Daniel Crispin" userId="a540685a-b759-4623-93f3-5ee9e3b7666d" providerId="ADAL" clId="{A0F81C29-1DC6-4F5F-BE35-C572E94E4ACB}" dt="2024-08-19T02:01:42.825" v="39"/>
        <pc:sldMkLst>
          <pc:docMk/>
          <pc:sldMk cId="491904192" sldId="272"/>
        </pc:sldMkLst>
        <pc:picChg chg="add">
          <ac:chgData name="Daniel Crispin" userId="a540685a-b759-4623-93f3-5ee9e3b7666d" providerId="ADAL" clId="{A0F81C29-1DC6-4F5F-BE35-C572E94E4ACB}" dt="2024-08-19T01:59:00.229" v="37"/>
          <ac:picMkLst>
            <pc:docMk/>
            <pc:sldMk cId="491904192" sldId="272"/>
            <ac:picMk id="1026" creationId="{48DDBA47-17D7-6075-7906-D05277F6D435}"/>
          </ac:picMkLst>
        </pc:picChg>
      </pc:sldChg>
    </pc:docChg>
  </pc:docChgLst>
  <pc:docChgLst>
    <pc:chgData name="Daniel Crispin" userId="a540685a-b759-4623-93f3-5ee9e3b7666d" providerId="ADAL" clId="{A7E53173-6788-4CD5-99E7-CAFB4B0148AB}"/>
    <pc:docChg chg="undo custSel addSld delSld modSld sldOrd">
      <pc:chgData name="Daniel Crispin" userId="a540685a-b759-4623-93f3-5ee9e3b7666d" providerId="ADAL" clId="{A7E53173-6788-4CD5-99E7-CAFB4B0148AB}" dt="2024-09-11T23:20:02.808" v="286" actId="47"/>
      <pc:docMkLst>
        <pc:docMk/>
      </pc:docMkLst>
      <pc:sldChg chg="addSp delSp modSp mod">
        <pc:chgData name="Daniel Crispin" userId="a540685a-b759-4623-93f3-5ee9e3b7666d" providerId="ADAL" clId="{A7E53173-6788-4CD5-99E7-CAFB4B0148AB}" dt="2024-09-11T23:13:20.032" v="166" actId="403"/>
        <pc:sldMkLst>
          <pc:docMk/>
          <pc:sldMk cId="3475883539" sldId="256"/>
        </pc:sldMkLst>
        <pc:spChg chg="mod">
          <ac:chgData name="Daniel Crispin" userId="a540685a-b759-4623-93f3-5ee9e3b7666d" providerId="ADAL" clId="{A7E53173-6788-4CD5-99E7-CAFB4B0148AB}" dt="2024-09-11T23:13:13.238" v="157" actId="26606"/>
          <ac:spMkLst>
            <pc:docMk/>
            <pc:sldMk cId="3475883539" sldId="256"/>
            <ac:spMk id="2" creationId="{71B4DF42-8EC8-A796-6250-FD2FF1343C57}"/>
          </ac:spMkLst>
        </pc:spChg>
        <pc:spChg chg="mod">
          <ac:chgData name="Daniel Crispin" userId="a540685a-b759-4623-93f3-5ee9e3b7666d" providerId="ADAL" clId="{A7E53173-6788-4CD5-99E7-CAFB4B0148AB}" dt="2024-09-11T23:13:20.032" v="166" actId="403"/>
          <ac:spMkLst>
            <pc:docMk/>
            <pc:sldMk cId="3475883539" sldId="256"/>
            <ac:spMk id="3" creationId="{7378425F-DF08-447B-105E-8023AB8CFCC4}"/>
          </ac:spMkLst>
        </pc:spChg>
        <pc:spChg chg="del">
          <ac:chgData name="Daniel Crispin" userId="a540685a-b759-4623-93f3-5ee9e3b7666d" providerId="ADAL" clId="{A7E53173-6788-4CD5-99E7-CAFB4B0148AB}" dt="2024-09-11T23:13:13.238" v="157" actId="26606"/>
          <ac:spMkLst>
            <pc:docMk/>
            <pc:sldMk cId="3475883539" sldId="256"/>
            <ac:spMk id="16" creationId="{C1DD1A8A-57D5-4A81-AD04-532B043C5611}"/>
          </ac:spMkLst>
        </pc:spChg>
        <pc:spChg chg="del">
          <ac:chgData name="Daniel Crispin" userId="a540685a-b759-4623-93f3-5ee9e3b7666d" providerId="ADAL" clId="{A7E53173-6788-4CD5-99E7-CAFB4B0148AB}" dt="2024-09-11T23:13:13.238" v="157" actId="26606"/>
          <ac:spMkLst>
            <pc:docMk/>
            <pc:sldMk cId="3475883539" sldId="256"/>
            <ac:spMk id="18" creationId="{007891EC-4501-44ED-A8C8-B11B6DB767AB}"/>
          </ac:spMkLst>
        </pc:spChg>
        <pc:spChg chg="add">
          <ac:chgData name="Daniel Crispin" userId="a540685a-b759-4623-93f3-5ee9e3b7666d" providerId="ADAL" clId="{A7E53173-6788-4CD5-99E7-CAFB4B0148AB}" dt="2024-09-11T23:13:13.238" v="157" actId="26606"/>
          <ac:spMkLst>
            <pc:docMk/>
            <pc:sldMk cId="3475883539" sldId="256"/>
            <ac:spMk id="3079" creationId="{9B7AD9F6-8CE7-4299-8FC6-328F4DCD3FF9}"/>
          </ac:spMkLst>
        </pc:spChg>
        <pc:spChg chg="add">
          <ac:chgData name="Daniel Crispin" userId="a540685a-b759-4623-93f3-5ee9e3b7666d" providerId="ADAL" clId="{A7E53173-6788-4CD5-99E7-CAFB4B0148AB}" dt="2024-09-11T23:13:13.238" v="157" actId="26606"/>
          <ac:spMkLst>
            <pc:docMk/>
            <pc:sldMk cId="3475883539" sldId="256"/>
            <ac:spMk id="3081" creationId="{F49775AF-8896-43EE-92C6-83497D6DC56F}"/>
          </ac:spMkLst>
        </pc:spChg>
        <pc:picChg chg="del">
          <ac:chgData name="Daniel Crispin" userId="a540685a-b759-4623-93f3-5ee9e3b7666d" providerId="ADAL" clId="{A7E53173-6788-4CD5-99E7-CAFB4B0148AB}" dt="2024-09-11T23:12:54.821" v="155" actId="478"/>
          <ac:picMkLst>
            <pc:docMk/>
            <pc:sldMk cId="3475883539" sldId="256"/>
            <ac:picMk id="4" creationId="{BECA35DF-7472-5B2E-D4D5-1ABA0EDEE256}"/>
          </ac:picMkLst>
        </pc:picChg>
        <pc:picChg chg="add mod">
          <ac:chgData name="Daniel Crispin" userId="a540685a-b759-4623-93f3-5ee9e3b7666d" providerId="ADAL" clId="{A7E53173-6788-4CD5-99E7-CAFB4B0148AB}" dt="2024-09-11T23:13:13.238" v="157" actId="26606"/>
          <ac:picMkLst>
            <pc:docMk/>
            <pc:sldMk cId="3475883539" sldId="256"/>
            <ac:picMk id="3074" creationId="{96786E3B-6156-EC8E-FCE2-2E1D07805058}"/>
          </ac:picMkLst>
        </pc:picChg>
      </pc:sldChg>
      <pc:sldChg chg="addSp delSp modSp mod">
        <pc:chgData name="Daniel Crispin" userId="a540685a-b759-4623-93f3-5ee9e3b7666d" providerId="ADAL" clId="{A7E53173-6788-4CD5-99E7-CAFB4B0148AB}" dt="2024-09-11T23:07:42.020" v="99" actId="1076"/>
        <pc:sldMkLst>
          <pc:docMk/>
          <pc:sldMk cId="2782178785" sldId="265"/>
        </pc:sldMkLst>
        <pc:spChg chg="mod">
          <ac:chgData name="Daniel Crispin" userId="a540685a-b759-4623-93f3-5ee9e3b7666d" providerId="ADAL" clId="{A7E53173-6788-4CD5-99E7-CAFB4B0148AB}" dt="2024-09-11T23:07:29.790" v="98" actId="26606"/>
          <ac:spMkLst>
            <pc:docMk/>
            <pc:sldMk cId="2782178785" sldId="265"/>
            <ac:spMk id="2" creationId="{FF8A867A-68E0-81D0-B9F4-7369485860EB}"/>
          </ac:spMkLst>
        </pc:spChg>
        <pc:spChg chg="mod">
          <ac:chgData name="Daniel Crispin" userId="a540685a-b759-4623-93f3-5ee9e3b7666d" providerId="ADAL" clId="{A7E53173-6788-4CD5-99E7-CAFB4B0148AB}" dt="2024-09-11T23:07:29.790" v="98" actId="26606"/>
          <ac:spMkLst>
            <pc:docMk/>
            <pc:sldMk cId="2782178785" sldId="265"/>
            <ac:spMk id="3" creationId="{124D70EB-F7A2-D7B5-04F4-4A74F3761C26}"/>
          </ac:spMkLst>
        </pc:spChg>
        <pc:spChg chg="del">
          <ac:chgData name="Daniel Crispin" userId="a540685a-b759-4623-93f3-5ee9e3b7666d" providerId="ADAL" clId="{A7E53173-6788-4CD5-99E7-CAFB4B0148AB}" dt="2024-09-11T23:07:29.790" v="98" actId="26606"/>
          <ac:spMkLst>
            <pc:docMk/>
            <pc:sldMk cId="2782178785" sldId="265"/>
            <ac:spMk id="14" creationId="{058A14AF-9FB5-4CC7-BA35-E8E85D3EDF0E}"/>
          </ac:spMkLst>
        </pc:spChg>
        <pc:spChg chg="del">
          <ac:chgData name="Daniel Crispin" userId="a540685a-b759-4623-93f3-5ee9e3b7666d" providerId="ADAL" clId="{A7E53173-6788-4CD5-99E7-CAFB4B0148AB}" dt="2024-09-11T23:07:29.790" v="98" actId="26606"/>
          <ac:spMkLst>
            <pc:docMk/>
            <pc:sldMk cId="2782178785" sldId="265"/>
            <ac:spMk id="16" creationId="{3A9A4357-BD1D-4622-A4FE-766E6AB8DE84}"/>
          </ac:spMkLst>
        </pc:spChg>
        <pc:spChg chg="del">
          <ac:chgData name="Daniel Crispin" userId="a540685a-b759-4623-93f3-5ee9e3b7666d" providerId="ADAL" clId="{A7E53173-6788-4CD5-99E7-CAFB4B0148AB}" dt="2024-09-11T23:07:29.790" v="98" actId="26606"/>
          <ac:spMkLst>
            <pc:docMk/>
            <pc:sldMk cId="2782178785" sldId="265"/>
            <ac:spMk id="18" creationId="{E659831F-0D9A-4C63-9EBB-8435B85A440F}"/>
          </ac:spMkLst>
        </pc:spChg>
        <pc:spChg chg="del">
          <ac:chgData name="Daniel Crispin" userId="a540685a-b759-4623-93f3-5ee9e3b7666d" providerId="ADAL" clId="{A7E53173-6788-4CD5-99E7-CAFB4B0148AB}" dt="2024-09-11T23:07:29.790" v="98" actId="26606"/>
          <ac:spMkLst>
            <pc:docMk/>
            <pc:sldMk cId="2782178785" sldId="265"/>
            <ac:spMk id="20" creationId="{E6995CE5-F890-4ABA-82A2-26507CE8D2A3}"/>
          </ac:spMkLst>
        </pc:spChg>
        <pc:spChg chg="add">
          <ac:chgData name="Daniel Crispin" userId="a540685a-b759-4623-93f3-5ee9e3b7666d" providerId="ADAL" clId="{A7E53173-6788-4CD5-99E7-CAFB4B0148AB}" dt="2024-09-11T23:07:29.790" v="98" actId="26606"/>
          <ac:spMkLst>
            <pc:docMk/>
            <pc:sldMk cId="2782178785" sldId="265"/>
            <ac:spMk id="1039" creationId="{E817EB35-4D5C-493B-8459-98C99FD1667F}"/>
          </ac:spMkLst>
        </pc:spChg>
        <pc:spChg chg="add">
          <ac:chgData name="Daniel Crispin" userId="a540685a-b759-4623-93f3-5ee9e3b7666d" providerId="ADAL" clId="{A7E53173-6788-4CD5-99E7-CAFB4B0148AB}" dt="2024-09-11T23:07:29.790" v="98" actId="26606"/>
          <ac:spMkLst>
            <pc:docMk/>
            <pc:sldMk cId="2782178785" sldId="265"/>
            <ac:spMk id="1041" creationId="{70BEB1E7-2F88-40BC-B73D-42E5B6F80BFC}"/>
          </ac:spMkLst>
        </pc:spChg>
        <pc:picChg chg="del">
          <ac:chgData name="Daniel Crispin" userId="a540685a-b759-4623-93f3-5ee9e3b7666d" providerId="ADAL" clId="{A7E53173-6788-4CD5-99E7-CAFB4B0148AB}" dt="2024-09-11T23:06:08.884" v="86" actId="478"/>
          <ac:picMkLst>
            <pc:docMk/>
            <pc:sldMk cId="2782178785" sldId="265"/>
            <ac:picMk id="4" creationId="{B1C6AF62-0BB3-8CDA-5A12-3683951583BC}"/>
          </ac:picMkLst>
        </pc:picChg>
        <pc:picChg chg="add mod ord">
          <ac:chgData name="Daniel Crispin" userId="a540685a-b759-4623-93f3-5ee9e3b7666d" providerId="ADAL" clId="{A7E53173-6788-4CD5-99E7-CAFB4B0148AB}" dt="2024-09-11T23:07:42.020" v="99" actId="1076"/>
          <ac:picMkLst>
            <pc:docMk/>
            <pc:sldMk cId="2782178785" sldId="265"/>
            <ac:picMk id="1026" creationId="{D0398EBB-7299-E02E-30D7-7DED0B1AB950}"/>
          </ac:picMkLst>
        </pc:picChg>
        <pc:picChg chg="add del mod">
          <ac:chgData name="Daniel Crispin" userId="a540685a-b759-4623-93f3-5ee9e3b7666d" providerId="ADAL" clId="{A7E53173-6788-4CD5-99E7-CAFB4B0148AB}" dt="2024-09-11T23:06:57.462" v="92" actId="478"/>
          <ac:picMkLst>
            <pc:docMk/>
            <pc:sldMk cId="2782178785" sldId="265"/>
            <ac:picMk id="1028" creationId="{55E1882D-53F8-2AB7-D1ED-FB7B60555A64}"/>
          </ac:picMkLst>
        </pc:picChg>
        <pc:picChg chg="add mod">
          <ac:chgData name="Daniel Crispin" userId="a540685a-b759-4623-93f3-5ee9e3b7666d" providerId="ADAL" clId="{A7E53173-6788-4CD5-99E7-CAFB4B0148AB}" dt="2024-09-11T23:07:29.790" v="98" actId="26606"/>
          <ac:picMkLst>
            <pc:docMk/>
            <pc:sldMk cId="2782178785" sldId="265"/>
            <ac:picMk id="1030" creationId="{B34BD69B-5289-4D77-A7BA-4DA31F754FB8}"/>
          </ac:picMkLst>
        </pc:picChg>
        <pc:picChg chg="add mod">
          <ac:chgData name="Daniel Crispin" userId="a540685a-b759-4623-93f3-5ee9e3b7666d" providerId="ADAL" clId="{A7E53173-6788-4CD5-99E7-CAFB4B0148AB}" dt="2024-09-11T23:07:29.790" v="98" actId="26606"/>
          <ac:picMkLst>
            <pc:docMk/>
            <pc:sldMk cId="2782178785" sldId="265"/>
            <ac:picMk id="1032" creationId="{7EC05DB1-CF16-882E-5309-EFE7F69F957F}"/>
          </ac:picMkLst>
        </pc:picChg>
        <pc:picChg chg="add mod">
          <ac:chgData name="Daniel Crispin" userId="a540685a-b759-4623-93f3-5ee9e3b7666d" providerId="ADAL" clId="{A7E53173-6788-4CD5-99E7-CAFB4B0148AB}" dt="2024-09-11T23:07:29.790" v="98" actId="26606"/>
          <ac:picMkLst>
            <pc:docMk/>
            <pc:sldMk cId="2782178785" sldId="265"/>
            <ac:picMk id="1034" creationId="{A05BF6F1-6AC9-E9A5-E5FD-A31BBA215003}"/>
          </ac:picMkLst>
        </pc:picChg>
      </pc:sldChg>
      <pc:sldChg chg="addSp delSp modSp mod ord">
        <pc:chgData name="Daniel Crispin" userId="a540685a-b759-4623-93f3-5ee9e3b7666d" providerId="ADAL" clId="{A7E53173-6788-4CD5-99E7-CAFB4B0148AB}" dt="2024-09-11T23:15:57.837" v="263" actId="26606"/>
        <pc:sldMkLst>
          <pc:docMk/>
          <pc:sldMk cId="3461518146" sldId="266"/>
        </pc:sldMkLst>
        <pc:spChg chg="del mod">
          <ac:chgData name="Daniel Crispin" userId="a540685a-b759-4623-93f3-5ee9e3b7666d" providerId="ADAL" clId="{A7E53173-6788-4CD5-99E7-CAFB4B0148AB}" dt="2024-09-11T23:15:54.746" v="262" actId="478"/>
          <ac:spMkLst>
            <pc:docMk/>
            <pc:sldMk cId="3461518146" sldId="266"/>
            <ac:spMk id="2" creationId="{2CAE43AC-3FE3-14A2-164F-4C84BCAD082B}"/>
          </ac:spMkLst>
        </pc:spChg>
        <pc:spChg chg="del mod ord">
          <ac:chgData name="Daniel Crispin" userId="a540685a-b759-4623-93f3-5ee9e3b7666d" providerId="ADAL" clId="{A7E53173-6788-4CD5-99E7-CAFB4B0148AB}" dt="2024-09-11T23:15:41.985" v="259" actId="478"/>
          <ac:spMkLst>
            <pc:docMk/>
            <pc:sldMk cId="3461518146" sldId="266"/>
            <ac:spMk id="3" creationId="{E2D3FE4E-17ED-7639-DF2A-AACF0D0B4874}"/>
          </ac:spMkLst>
        </pc:spChg>
        <pc:spChg chg="add mod">
          <ac:chgData name="Daniel Crispin" userId="a540685a-b759-4623-93f3-5ee9e3b7666d" providerId="ADAL" clId="{A7E53173-6788-4CD5-99E7-CAFB4B0148AB}" dt="2024-09-11T23:15:57.837" v="263" actId="26606"/>
          <ac:spMkLst>
            <pc:docMk/>
            <pc:sldMk cId="3461518146" sldId="266"/>
            <ac:spMk id="6" creationId="{B0954550-4D53-A1FC-C62E-54D8454AA8B3}"/>
          </ac:spMkLst>
        </pc:spChg>
        <pc:spChg chg="add del">
          <ac:chgData name="Daniel Crispin" userId="a540685a-b759-4623-93f3-5ee9e3b7666d" providerId="ADAL" clId="{A7E53173-6788-4CD5-99E7-CAFB4B0148AB}" dt="2024-09-11T23:11:06.556" v="135" actId="26606"/>
          <ac:spMkLst>
            <pc:docMk/>
            <pc:sldMk cId="3461518146" sldId="266"/>
            <ac:spMk id="8" creationId="{DBF61EA3-B236-439E-9C0B-340980D56BEE}"/>
          </ac:spMkLst>
        </pc:spChg>
        <pc:spChg chg="add del mod">
          <ac:chgData name="Daniel Crispin" userId="a540685a-b759-4623-93f3-5ee9e3b7666d" providerId="ADAL" clId="{A7E53173-6788-4CD5-99E7-CAFB4B0148AB}" dt="2024-09-11T23:15:47.771" v="260" actId="478"/>
          <ac:spMkLst>
            <pc:docMk/>
            <pc:sldMk cId="3461518146" sldId="266"/>
            <ac:spMk id="9" creationId="{8FE66E98-AD1E-8F85-1D40-BD27926E00D2}"/>
          </ac:spMkLst>
        </pc:spChg>
        <pc:spChg chg="add del">
          <ac:chgData name="Daniel Crispin" userId="a540685a-b759-4623-93f3-5ee9e3b7666d" providerId="ADAL" clId="{A7E53173-6788-4CD5-99E7-CAFB4B0148AB}" dt="2024-09-11T23:11:06.556" v="135" actId="26606"/>
          <ac:spMkLst>
            <pc:docMk/>
            <pc:sldMk cId="3461518146" sldId="266"/>
            <ac:spMk id="14" creationId="{E659831F-0D9A-4C63-9EBB-8435B85A440F}"/>
          </ac:spMkLst>
        </pc:spChg>
        <pc:spChg chg="add mod ord">
          <ac:chgData name="Daniel Crispin" userId="a540685a-b759-4623-93f3-5ee9e3b7666d" providerId="ADAL" clId="{A7E53173-6788-4CD5-99E7-CAFB4B0148AB}" dt="2024-09-11T23:15:57.837" v="263" actId="26606"/>
          <ac:spMkLst>
            <pc:docMk/>
            <pc:sldMk cId="3461518146" sldId="266"/>
            <ac:spMk id="15" creationId="{57958F2B-4971-E64A-5320-10DC66870D09}"/>
          </ac:spMkLst>
        </pc:spChg>
        <pc:spChg chg="add del">
          <ac:chgData name="Daniel Crispin" userId="a540685a-b759-4623-93f3-5ee9e3b7666d" providerId="ADAL" clId="{A7E53173-6788-4CD5-99E7-CAFB4B0148AB}" dt="2024-09-11T23:09:47.852" v="121" actId="26606"/>
          <ac:spMkLst>
            <pc:docMk/>
            <pc:sldMk cId="3461518146" sldId="266"/>
            <ac:spMk id="19" creationId="{327D73B4-9F5C-4A64-A179-51B9500CB8B5}"/>
          </ac:spMkLst>
        </pc:spChg>
        <pc:spChg chg="add del">
          <ac:chgData name="Daniel Crispin" userId="a540685a-b759-4623-93f3-5ee9e3b7666d" providerId="ADAL" clId="{A7E53173-6788-4CD5-99E7-CAFB4B0148AB}" dt="2024-09-11T23:09:47.852" v="121" actId="26606"/>
          <ac:spMkLst>
            <pc:docMk/>
            <pc:sldMk cId="3461518146" sldId="266"/>
            <ac:spMk id="21" creationId="{C1F06963-6374-4B48-844F-071A9BAAAE02}"/>
          </ac:spMkLst>
        </pc:spChg>
        <pc:spChg chg="add del">
          <ac:chgData name="Daniel Crispin" userId="a540685a-b759-4623-93f3-5ee9e3b7666d" providerId="ADAL" clId="{A7E53173-6788-4CD5-99E7-CAFB4B0148AB}" dt="2024-09-11T23:09:47.852" v="121" actId="26606"/>
          <ac:spMkLst>
            <pc:docMk/>
            <pc:sldMk cId="3461518146" sldId="266"/>
            <ac:spMk id="23" creationId="{6CB927A4-E432-4310-9CD5-E89FF5063179}"/>
          </ac:spMkLst>
        </pc:spChg>
        <pc:spChg chg="add del">
          <ac:chgData name="Daniel Crispin" userId="a540685a-b759-4623-93f3-5ee9e3b7666d" providerId="ADAL" clId="{A7E53173-6788-4CD5-99E7-CAFB4B0148AB}" dt="2024-09-11T23:09:47.852" v="121" actId="26606"/>
          <ac:spMkLst>
            <pc:docMk/>
            <pc:sldMk cId="3461518146" sldId="266"/>
            <ac:spMk id="25" creationId="{1453BF6C-B012-48B7-B4E8-6D7AC7C27D02}"/>
          </ac:spMkLst>
        </pc:spChg>
        <pc:spChg chg="add del">
          <ac:chgData name="Daniel Crispin" userId="a540685a-b759-4623-93f3-5ee9e3b7666d" providerId="ADAL" clId="{A7E53173-6788-4CD5-99E7-CAFB4B0148AB}" dt="2024-09-11T23:09:47.852" v="121" actId="26606"/>
          <ac:spMkLst>
            <pc:docMk/>
            <pc:sldMk cId="3461518146" sldId="266"/>
            <ac:spMk id="27" creationId="{E3020543-B24B-4EC4-8FFC-8DD88EEA91A8}"/>
          </ac:spMkLst>
        </pc:spChg>
        <pc:spChg chg="add del">
          <ac:chgData name="Daniel Crispin" userId="a540685a-b759-4623-93f3-5ee9e3b7666d" providerId="ADAL" clId="{A7E53173-6788-4CD5-99E7-CAFB4B0148AB}" dt="2024-09-11T23:09:50.866" v="123" actId="26606"/>
          <ac:spMkLst>
            <pc:docMk/>
            <pc:sldMk cId="3461518146" sldId="266"/>
            <ac:spMk id="31" creationId="{4F7EBAE4-9945-4473-9E34-B2C66EA0F03D}"/>
          </ac:spMkLst>
        </pc:spChg>
        <pc:spChg chg="add del">
          <ac:chgData name="Daniel Crispin" userId="a540685a-b759-4623-93f3-5ee9e3b7666d" providerId="ADAL" clId="{A7E53173-6788-4CD5-99E7-CAFB4B0148AB}" dt="2024-09-11T23:09:50.866" v="123" actId="26606"/>
          <ac:spMkLst>
            <pc:docMk/>
            <pc:sldMk cId="3461518146" sldId="266"/>
            <ac:spMk id="32" creationId="{70BEB1E7-2F88-40BC-B73D-42E5B6F80BFC}"/>
          </ac:spMkLst>
        </pc:spChg>
        <pc:spChg chg="add del">
          <ac:chgData name="Daniel Crispin" userId="a540685a-b759-4623-93f3-5ee9e3b7666d" providerId="ADAL" clId="{A7E53173-6788-4CD5-99E7-CAFB4B0148AB}" dt="2024-09-11T23:09:50.866" v="123" actId="26606"/>
          <ac:spMkLst>
            <pc:docMk/>
            <pc:sldMk cId="3461518146" sldId="266"/>
            <ac:spMk id="33" creationId="{A7B99495-F43F-4D80-A44F-2CB4764EB90B}"/>
          </ac:spMkLst>
        </pc:spChg>
        <pc:spChg chg="add del">
          <ac:chgData name="Daniel Crispin" userId="a540685a-b759-4623-93f3-5ee9e3b7666d" providerId="ADAL" clId="{A7E53173-6788-4CD5-99E7-CAFB4B0148AB}" dt="2024-09-11T23:10:34.240" v="127" actId="26606"/>
          <ac:spMkLst>
            <pc:docMk/>
            <pc:sldMk cId="3461518146" sldId="266"/>
            <ac:spMk id="35" creationId="{327D73B4-9F5C-4A64-A179-51B9500CB8B5}"/>
          </ac:spMkLst>
        </pc:spChg>
        <pc:spChg chg="add del">
          <ac:chgData name="Daniel Crispin" userId="a540685a-b759-4623-93f3-5ee9e3b7666d" providerId="ADAL" clId="{A7E53173-6788-4CD5-99E7-CAFB4B0148AB}" dt="2024-09-11T23:10:34.240" v="127" actId="26606"/>
          <ac:spMkLst>
            <pc:docMk/>
            <pc:sldMk cId="3461518146" sldId="266"/>
            <ac:spMk id="36" creationId="{C1F06963-6374-4B48-844F-071A9BAAAE02}"/>
          </ac:spMkLst>
        </pc:spChg>
        <pc:spChg chg="add del">
          <ac:chgData name="Daniel Crispin" userId="a540685a-b759-4623-93f3-5ee9e3b7666d" providerId="ADAL" clId="{A7E53173-6788-4CD5-99E7-CAFB4B0148AB}" dt="2024-09-11T23:10:34.240" v="127" actId="26606"/>
          <ac:spMkLst>
            <pc:docMk/>
            <pc:sldMk cId="3461518146" sldId="266"/>
            <ac:spMk id="37" creationId="{6CB927A4-E432-4310-9CD5-E89FF5063179}"/>
          </ac:spMkLst>
        </pc:spChg>
        <pc:spChg chg="add del">
          <ac:chgData name="Daniel Crispin" userId="a540685a-b759-4623-93f3-5ee9e3b7666d" providerId="ADAL" clId="{A7E53173-6788-4CD5-99E7-CAFB4B0148AB}" dt="2024-09-11T23:10:34.240" v="127" actId="26606"/>
          <ac:spMkLst>
            <pc:docMk/>
            <pc:sldMk cId="3461518146" sldId="266"/>
            <ac:spMk id="38" creationId="{1453BF6C-B012-48B7-B4E8-6D7AC7C27D02}"/>
          </ac:spMkLst>
        </pc:spChg>
        <pc:spChg chg="add del">
          <ac:chgData name="Daniel Crispin" userId="a540685a-b759-4623-93f3-5ee9e3b7666d" providerId="ADAL" clId="{A7E53173-6788-4CD5-99E7-CAFB4B0148AB}" dt="2024-09-11T23:10:34.240" v="127" actId="26606"/>
          <ac:spMkLst>
            <pc:docMk/>
            <pc:sldMk cId="3461518146" sldId="266"/>
            <ac:spMk id="39" creationId="{E3020543-B24B-4EC4-8FFC-8DD88EEA91A8}"/>
          </ac:spMkLst>
        </pc:spChg>
        <pc:spChg chg="add del">
          <ac:chgData name="Daniel Crispin" userId="a540685a-b759-4623-93f3-5ee9e3b7666d" providerId="ADAL" clId="{A7E53173-6788-4CD5-99E7-CAFB4B0148AB}" dt="2024-09-11T23:15:57.837" v="263" actId="26606"/>
          <ac:spMkLst>
            <pc:docMk/>
            <pc:sldMk cId="3461518146" sldId="266"/>
            <ac:spMk id="2054" creationId="{327D73B4-9F5C-4A64-A179-51B9500CB8B5}"/>
          </ac:spMkLst>
        </pc:spChg>
        <pc:spChg chg="add del">
          <ac:chgData name="Daniel Crispin" userId="a540685a-b759-4623-93f3-5ee9e3b7666d" providerId="ADAL" clId="{A7E53173-6788-4CD5-99E7-CAFB4B0148AB}" dt="2024-09-11T23:11:00.478" v="133" actId="26606"/>
          <ac:spMkLst>
            <pc:docMk/>
            <pc:sldMk cId="3461518146" sldId="266"/>
            <ac:spMk id="2055" creationId="{327D73B4-9F5C-4A64-A179-51B9500CB8B5}"/>
          </ac:spMkLst>
        </pc:spChg>
        <pc:spChg chg="add del">
          <ac:chgData name="Daniel Crispin" userId="a540685a-b759-4623-93f3-5ee9e3b7666d" providerId="ADAL" clId="{A7E53173-6788-4CD5-99E7-CAFB4B0148AB}" dt="2024-09-11T23:15:57.837" v="263" actId="26606"/>
          <ac:spMkLst>
            <pc:docMk/>
            <pc:sldMk cId="3461518146" sldId="266"/>
            <ac:spMk id="2056" creationId="{C1F06963-6374-4B48-844F-071A9BAAAE02}"/>
          </ac:spMkLst>
        </pc:spChg>
        <pc:spChg chg="add del">
          <ac:chgData name="Daniel Crispin" userId="a540685a-b759-4623-93f3-5ee9e3b7666d" providerId="ADAL" clId="{A7E53173-6788-4CD5-99E7-CAFB4B0148AB}" dt="2024-09-11T23:11:00.478" v="133" actId="26606"/>
          <ac:spMkLst>
            <pc:docMk/>
            <pc:sldMk cId="3461518146" sldId="266"/>
            <ac:spMk id="2057" creationId="{C1F06963-6374-4B48-844F-071A9BAAAE02}"/>
          </ac:spMkLst>
        </pc:spChg>
        <pc:spChg chg="add del">
          <ac:chgData name="Daniel Crispin" userId="a540685a-b759-4623-93f3-5ee9e3b7666d" providerId="ADAL" clId="{A7E53173-6788-4CD5-99E7-CAFB4B0148AB}" dt="2024-09-11T23:15:57.837" v="263" actId="26606"/>
          <ac:spMkLst>
            <pc:docMk/>
            <pc:sldMk cId="3461518146" sldId="266"/>
            <ac:spMk id="2058" creationId="{6CB927A4-E432-4310-9CD5-E89FF5063179}"/>
          </ac:spMkLst>
        </pc:spChg>
        <pc:spChg chg="add del">
          <ac:chgData name="Daniel Crispin" userId="a540685a-b759-4623-93f3-5ee9e3b7666d" providerId="ADAL" clId="{A7E53173-6788-4CD5-99E7-CAFB4B0148AB}" dt="2024-09-11T23:11:00.478" v="133" actId="26606"/>
          <ac:spMkLst>
            <pc:docMk/>
            <pc:sldMk cId="3461518146" sldId="266"/>
            <ac:spMk id="2059" creationId="{6CB927A4-E432-4310-9CD5-E89FF5063179}"/>
          </ac:spMkLst>
        </pc:spChg>
        <pc:spChg chg="add del">
          <ac:chgData name="Daniel Crispin" userId="a540685a-b759-4623-93f3-5ee9e3b7666d" providerId="ADAL" clId="{A7E53173-6788-4CD5-99E7-CAFB4B0148AB}" dt="2024-09-11T23:15:57.837" v="263" actId="26606"/>
          <ac:spMkLst>
            <pc:docMk/>
            <pc:sldMk cId="3461518146" sldId="266"/>
            <ac:spMk id="2060" creationId="{1453BF6C-B012-48B7-B4E8-6D7AC7C27D02}"/>
          </ac:spMkLst>
        </pc:spChg>
        <pc:spChg chg="add del">
          <ac:chgData name="Daniel Crispin" userId="a540685a-b759-4623-93f3-5ee9e3b7666d" providerId="ADAL" clId="{A7E53173-6788-4CD5-99E7-CAFB4B0148AB}" dt="2024-09-11T23:11:00.478" v="133" actId="26606"/>
          <ac:spMkLst>
            <pc:docMk/>
            <pc:sldMk cId="3461518146" sldId="266"/>
            <ac:spMk id="2061" creationId="{1453BF6C-B012-48B7-B4E8-6D7AC7C27D02}"/>
          </ac:spMkLst>
        </pc:spChg>
        <pc:spChg chg="add del">
          <ac:chgData name="Daniel Crispin" userId="a540685a-b759-4623-93f3-5ee9e3b7666d" providerId="ADAL" clId="{A7E53173-6788-4CD5-99E7-CAFB4B0148AB}" dt="2024-09-11T23:15:57.837" v="263" actId="26606"/>
          <ac:spMkLst>
            <pc:docMk/>
            <pc:sldMk cId="3461518146" sldId="266"/>
            <ac:spMk id="2062" creationId="{E3020543-B24B-4EC4-8FFC-8DD88EEA91A8}"/>
          </ac:spMkLst>
        </pc:spChg>
        <pc:spChg chg="add del">
          <ac:chgData name="Daniel Crispin" userId="a540685a-b759-4623-93f3-5ee9e3b7666d" providerId="ADAL" clId="{A7E53173-6788-4CD5-99E7-CAFB4B0148AB}" dt="2024-09-11T23:11:00.478" v="133" actId="26606"/>
          <ac:spMkLst>
            <pc:docMk/>
            <pc:sldMk cId="3461518146" sldId="266"/>
            <ac:spMk id="2063" creationId="{E3020543-B24B-4EC4-8FFC-8DD88EEA91A8}"/>
          </ac:spMkLst>
        </pc:spChg>
        <pc:spChg chg="add">
          <ac:chgData name="Daniel Crispin" userId="a540685a-b759-4623-93f3-5ee9e3b7666d" providerId="ADAL" clId="{A7E53173-6788-4CD5-99E7-CAFB4B0148AB}" dt="2024-09-11T23:15:57.837" v="263" actId="26606"/>
          <ac:spMkLst>
            <pc:docMk/>
            <pc:sldMk cId="3461518146" sldId="266"/>
            <ac:spMk id="2072" creationId="{7B831B6F-405A-4B47-B9BB-5CA88F285844}"/>
          </ac:spMkLst>
        </pc:spChg>
        <pc:spChg chg="add">
          <ac:chgData name="Daniel Crispin" userId="a540685a-b759-4623-93f3-5ee9e3b7666d" providerId="ADAL" clId="{A7E53173-6788-4CD5-99E7-CAFB4B0148AB}" dt="2024-09-11T23:15:57.837" v="263" actId="26606"/>
          <ac:spMkLst>
            <pc:docMk/>
            <pc:sldMk cId="3461518146" sldId="266"/>
            <ac:spMk id="2074" creationId="{953EE71A-6488-4203-A7C4-77102FD0DCCA}"/>
          </ac:spMkLst>
        </pc:spChg>
        <pc:grpChg chg="add del">
          <ac:chgData name="Daniel Crispin" userId="a540685a-b759-4623-93f3-5ee9e3b7666d" providerId="ADAL" clId="{A7E53173-6788-4CD5-99E7-CAFB4B0148AB}" dt="2024-09-11T23:11:06.556" v="135" actId="26606"/>
          <ac:grpSpMkLst>
            <pc:docMk/>
            <pc:sldMk cId="3461518146" sldId="266"/>
            <ac:grpSpMk id="10" creationId="{28FAF094-D087-493F-8DF9-A486C2D6BBAA}"/>
          </ac:grpSpMkLst>
        </pc:grpChg>
        <pc:picChg chg="add del mod">
          <ac:chgData name="Daniel Crispin" userId="a540685a-b759-4623-93f3-5ee9e3b7666d" providerId="ADAL" clId="{A7E53173-6788-4CD5-99E7-CAFB4B0148AB}" dt="2024-09-11T23:10:36.373" v="128" actId="478"/>
          <ac:picMkLst>
            <pc:docMk/>
            <pc:sldMk cId="3461518146" sldId="266"/>
            <ac:picMk id="4" creationId="{70E530F6-475A-087C-CD8D-7A5DEF8A44CC}"/>
          </ac:picMkLst>
        </pc:picChg>
        <pc:picChg chg="add del mod">
          <ac:chgData name="Daniel Crispin" userId="a540685a-b759-4623-93f3-5ee9e3b7666d" providerId="ADAL" clId="{A7E53173-6788-4CD5-99E7-CAFB4B0148AB}" dt="2024-09-11T23:11:00.478" v="133" actId="26606"/>
          <ac:picMkLst>
            <pc:docMk/>
            <pc:sldMk cId="3461518146" sldId="266"/>
            <ac:picMk id="2050" creationId="{76F9A9CB-E825-E60C-740B-946AB427F601}"/>
          </ac:picMkLst>
        </pc:picChg>
        <pc:picChg chg="add mod">
          <ac:chgData name="Daniel Crispin" userId="a540685a-b759-4623-93f3-5ee9e3b7666d" providerId="ADAL" clId="{A7E53173-6788-4CD5-99E7-CAFB4B0148AB}" dt="2024-09-11T23:15:57.837" v="263" actId="26606"/>
          <ac:picMkLst>
            <pc:docMk/>
            <pc:sldMk cId="3461518146" sldId="266"/>
            <ac:picMk id="2052" creationId="{A33F75DB-AC9D-DF34-7861-F35A976C44D5}"/>
          </ac:picMkLst>
        </pc:picChg>
        <pc:cxnChg chg="add del">
          <ac:chgData name="Daniel Crispin" userId="a540685a-b759-4623-93f3-5ee9e3b7666d" providerId="ADAL" clId="{A7E53173-6788-4CD5-99E7-CAFB4B0148AB}" dt="2024-09-11T23:09:47.852" v="121" actId="26606"/>
          <ac:cxnSpMkLst>
            <pc:docMk/>
            <pc:sldMk cId="3461518146" sldId="266"/>
            <ac:cxnSpMk id="29" creationId="{C49DA8F6-BCC1-4447-B54C-57856834B94B}"/>
          </ac:cxnSpMkLst>
        </pc:cxnChg>
        <pc:cxnChg chg="add del">
          <ac:chgData name="Daniel Crispin" userId="a540685a-b759-4623-93f3-5ee9e3b7666d" providerId="ADAL" clId="{A7E53173-6788-4CD5-99E7-CAFB4B0148AB}" dt="2024-09-11T23:10:34.240" v="127" actId="26606"/>
          <ac:cxnSpMkLst>
            <pc:docMk/>
            <pc:sldMk cId="3461518146" sldId="266"/>
            <ac:cxnSpMk id="40" creationId="{C49DA8F6-BCC1-4447-B54C-57856834B94B}"/>
          </ac:cxnSpMkLst>
        </pc:cxnChg>
        <pc:cxnChg chg="add del">
          <ac:chgData name="Daniel Crispin" userId="a540685a-b759-4623-93f3-5ee9e3b7666d" providerId="ADAL" clId="{A7E53173-6788-4CD5-99E7-CAFB4B0148AB}" dt="2024-09-11T23:11:00.478" v="133" actId="26606"/>
          <ac:cxnSpMkLst>
            <pc:docMk/>
            <pc:sldMk cId="3461518146" sldId="266"/>
            <ac:cxnSpMk id="2065" creationId="{C49DA8F6-BCC1-4447-B54C-57856834B94B}"/>
          </ac:cxnSpMkLst>
        </pc:cxnChg>
        <pc:cxnChg chg="add del">
          <ac:chgData name="Daniel Crispin" userId="a540685a-b759-4623-93f3-5ee9e3b7666d" providerId="ADAL" clId="{A7E53173-6788-4CD5-99E7-CAFB4B0148AB}" dt="2024-09-11T23:15:57.837" v="263" actId="26606"/>
          <ac:cxnSpMkLst>
            <pc:docMk/>
            <pc:sldMk cId="3461518146" sldId="266"/>
            <ac:cxnSpMk id="2067" creationId="{C49DA8F6-BCC1-4447-B54C-57856834B94B}"/>
          </ac:cxnSpMkLst>
        </pc:cxnChg>
      </pc:sldChg>
      <pc:sldChg chg="addSp delSp modSp add del mod">
        <pc:chgData name="Daniel Crispin" userId="a540685a-b759-4623-93f3-5ee9e3b7666d" providerId="ADAL" clId="{A7E53173-6788-4CD5-99E7-CAFB4B0148AB}" dt="2024-09-11T23:20:02.808" v="286" actId="47"/>
        <pc:sldMkLst>
          <pc:docMk/>
          <pc:sldMk cId="37508740" sldId="267"/>
        </pc:sldMkLst>
        <pc:spChg chg="del">
          <ac:chgData name="Daniel Crispin" userId="a540685a-b759-4623-93f3-5ee9e3b7666d" providerId="ADAL" clId="{A7E53173-6788-4CD5-99E7-CAFB4B0148AB}" dt="2024-09-11T23:16:34.807" v="268" actId="478"/>
          <ac:spMkLst>
            <pc:docMk/>
            <pc:sldMk cId="37508740" sldId="267"/>
            <ac:spMk id="2" creationId="{BB383271-EDA9-CC1F-9B8D-E467E158C7E2}"/>
          </ac:spMkLst>
        </pc:spChg>
        <pc:spChg chg="add del mod">
          <ac:chgData name="Daniel Crispin" userId="a540685a-b759-4623-93f3-5ee9e3b7666d" providerId="ADAL" clId="{A7E53173-6788-4CD5-99E7-CAFB4B0148AB}" dt="2024-09-11T23:16:32.905" v="267" actId="478"/>
          <ac:spMkLst>
            <pc:docMk/>
            <pc:sldMk cId="37508740" sldId="267"/>
            <ac:spMk id="3" creationId="{669DC5F1-90CC-B239-4BAC-45794CB4687A}"/>
          </ac:spMkLst>
        </pc:spChg>
        <pc:spChg chg="add mod">
          <ac:chgData name="Daniel Crispin" userId="a540685a-b759-4623-93f3-5ee9e3b7666d" providerId="ADAL" clId="{A7E53173-6788-4CD5-99E7-CAFB4B0148AB}" dt="2024-09-11T23:16:27.969" v="266" actId="14100"/>
          <ac:spMkLst>
            <pc:docMk/>
            <pc:sldMk cId="37508740" sldId="267"/>
            <ac:spMk id="5" creationId="{5F783586-B989-3AFC-4276-579401AED00C}"/>
          </ac:spMkLst>
        </pc:spChg>
        <pc:picChg chg="del">
          <ac:chgData name="Daniel Crispin" userId="a540685a-b759-4623-93f3-5ee9e3b7666d" providerId="ADAL" clId="{A7E53173-6788-4CD5-99E7-CAFB4B0148AB}" dt="2024-09-11T23:16:23.137" v="264" actId="478"/>
          <ac:picMkLst>
            <pc:docMk/>
            <pc:sldMk cId="37508740" sldId="267"/>
            <ac:picMk id="1026" creationId="{7B82CDFC-8550-ADCF-02B6-59511ED45680}"/>
          </ac:picMkLst>
        </pc:picChg>
      </pc:sldChg>
      <pc:sldChg chg="addSp delSp modSp mod">
        <pc:chgData name="Daniel Crispin" userId="a540685a-b759-4623-93f3-5ee9e3b7666d" providerId="ADAL" clId="{A7E53173-6788-4CD5-99E7-CAFB4B0148AB}" dt="2024-09-11T23:18:24.166" v="279" actId="20577"/>
        <pc:sldMkLst>
          <pc:docMk/>
          <pc:sldMk cId="4115053747" sldId="268"/>
        </pc:sldMkLst>
        <pc:spChg chg="del">
          <ac:chgData name="Daniel Crispin" userId="a540685a-b759-4623-93f3-5ee9e3b7666d" providerId="ADAL" clId="{A7E53173-6788-4CD5-99E7-CAFB4B0148AB}" dt="2024-09-11T23:16:58.477" v="269" actId="478"/>
          <ac:spMkLst>
            <pc:docMk/>
            <pc:sldMk cId="4115053747" sldId="268"/>
            <ac:spMk id="2" creationId="{968A23F9-B22C-FABE-0F4A-45E42983EE77}"/>
          </ac:spMkLst>
        </pc:spChg>
        <pc:spChg chg="del">
          <ac:chgData name="Daniel Crispin" userId="a540685a-b759-4623-93f3-5ee9e3b7666d" providerId="ADAL" clId="{A7E53173-6788-4CD5-99E7-CAFB4B0148AB}" dt="2024-09-11T23:17:00.903" v="270" actId="478"/>
          <ac:spMkLst>
            <pc:docMk/>
            <pc:sldMk cId="4115053747" sldId="268"/>
            <ac:spMk id="3" creationId="{ABB5EAF1-CBDC-BBBC-8496-EED396956F71}"/>
          </ac:spMkLst>
        </pc:spChg>
        <pc:spChg chg="add del mod">
          <ac:chgData name="Daniel Crispin" userId="a540685a-b759-4623-93f3-5ee9e3b7666d" providerId="ADAL" clId="{A7E53173-6788-4CD5-99E7-CAFB4B0148AB}" dt="2024-09-11T23:17:03.776" v="271" actId="478"/>
          <ac:spMkLst>
            <pc:docMk/>
            <pc:sldMk cId="4115053747" sldId="268"/>
            <ac:spMk id="5" creationId="{1F5A0031-9272-FE63-DF75-1B51D8DBAC7A}"/>
          </ac:spMkLst>
        </pc:spChg>
        <pc:spChg chg="add del mod">
          <ac:chgData name="Daniel Crispin" userId="a540685a-b759-4623-93f3-5ee9e3b7666d" providerId="ADAL" clId="{A7E53173-6788-4CD5-99E7-CAFB4B0148AB}" dt="2024-09-11T23:17:06.165" v="272" actId="478"/>
          <ac:spMkLst>
            <pc:docMk/>
            <pc:sldMk cId="4115053747" sldId="268"/>
            <ac:spMk id="7" creationId="{E9A36A95-1EB6-32EE-E813-E9601EAD5FA7}"/>
          </ac:spMkLst>
        </pc:spChg>
        <pc:spChg chg="add mod">
          <ac:chgData name="Daniel Crispin" userId="a540685a-b759-4623-93f3-5ee9e3b7666d" providerId="ADAL" clId="{A7E53173-6788-4CD5-99E7-CAFB4B0148AB}" dt="2024-09-11T23:18:24.166" v="279" actId="20577"/>
          <ac:spMkLst>
            <pc:docMk/>
            <pc:sldMk cId="4115053747" sldId="268"/>
            <ac:spMk id="9" creationId="{CAF29CF3-51CE-2053-B209-859C51905F10}"/>
          </ac:spMkLst>
        </pc:spChg>
        <pc:spChg chg="add">
          <ac:chgData name="Daniel Crispin" userId="a540685a-b759-4623-93f3-5ee9e3b7666d" providerId="ADAL" clId="{A7E53173-6788-4CD5-99E7-CAFB4B0148AB}" dt="2024-09-11T23:18:03.351" v="276"/>
          <ac:spMkLst>
            <pc:docMk/>
            <pc:sldMk cId="4115053747" sldId="268"/>
            <ac:spMk id="10" creationId="{D2246A80-97BF-0236-7336-33DE0F3ABB8C}"/>
          </ac:spMkLst>
        </pc:spChg>
        <pc:spChg chg="del">
          <ac:chgData name="Daniel Crispin" userId="a540685a-b759-4623-93f3-5ee9e3b7666d" providerId="ADAL" clId="{A7E53173-6788-4CD5-99E7-CAFB4B0148AB}" dt="2024-09-11T23:18:12.832" v="278" actId="26606"/>
          <ac:spMkLst>
            <pc:docMk/>
            <pc:sldMk cId="4115053747" sldId="268"/>
            <ac:spMk id="2070" creationId="{201CC55D-ED54-4C5C-95E6-10947BD1103B}"/>
          </ac:spMkLst>
        </pc:spChg>
        <pc:spChg chg="del">
          <ac:chgData name="Daniel Crispin" userId="a540685a-b759-4623-93f3-5ee9e3b7666d" providerId="ADAL" clId="{A7E53173-6788-4CD5-99E7-CAFB4B0148AB}" dt="2024-09-11T23:18:12.832" v="278" actId="26606"/>
          <ac:spMkLst>
            <pc:docMk/>
            <pc:sldMk cId="4115053747" sldId="268"/>
            <ac:spMk id="2076" creationId="{3873B707-463F-40B0-8227-E8CC6C67EB25}"/>
          </ac:spMkLst>
        </pc:spChg>
        <pc:spChg chg="del">
          <ac:chgData name="Daniel Crispin" userId="a540685a-b759-4623-93f3-5ee9e3b7666d" providerId="ADAL" clId="{A7E53173-6788-4CD5-99E7-CAFB4B0148AB}" dt="2024-09-11T23:18:12.832" v="278" actId="26606"/>
          <ac:spMkLst>
            <pc:docMk/>
            <pc:sldMk cId="4115053747" sldId="268"/>
            <ac:spMk id="2078" creationId="{C13237C8-E62C-4F0D-A318-BD6FB6C2D138}"/>
          </ac:spMkLst>
        </pc:spChg>
        <pc:spChg chg="del">
          <ac:chgData name="Daniel Crispin" userId="a540685a-b759-4623-93f3-5ee9e3b7666d" providerId="ADAL" clId="{A7E53173-6788-4CD5-99E7-CAFB4B0148AB}" dt="2024-09-11T23:18:12.832" v="278" actId="26606"/>
          <ac:spMkLst>
            <pc:docMk/>
            <pc:sldMk cId="4115053747" sldId="268"/>
            <ac:spMk id="2080" creationId="{19C9EAEA-39D0-4B0E-A0EB-51E7B26740B1}"/>
          </ac:spMkLst>
        </pc:spChg>
        <pc:spChg chg="add">
          <ac:chgData name="Daniel Crispin" userId="a540685a-b759-4623-93f3-5ee9e3b7666d" providerId="ADAL" clId="{A7E53173-6788-4CD5-99E7-CAFB4B0148AB}" dt="2024-09-11T23:18:12.832" v="278" actId="26606"/>
          <ac:spMkLst>
            <pc:docMk/>
            <pc:sldMk cId="4115053747" sldId="268"/>
            <ac:spMk id="2085" creationId="{F13C74B1-5B17-4795-BED0-7140497B445A}"/>
          </ac:spMkLst>
        </pc:spChg>
        <pc:spChg chg="add">
          <ac:chgData name="Daniel Crispin" userId="a540685a-b759-4623-93f3-5ee9e3b7666d" providerId="ADAL" clId="{A7E53173-6788-4CD5-99E7-CAFB4B0148AB}" dt="2024-09-11T23:18:12.832" v="278" actId="26606"/>
          <ac:spMkLst>
            <pc:docMk/>
            <pc:sldMk cId="4115053747" sldId="268"/>
            <ac:spMk id="2087" creationId="{D4974D33-8DC5-464E-8C6D-BE58F0669C17}"/>
          </ac:spMkLst>
        </pc:spChg>
        <pc:grpChg chg="del">
          <ac:chgData name="Daniel Crispin" userId="a540685a-b759-4623-93f3-5ee9e3b7666d" providerId="ADAL" clId="{A7E53173-6788-4CD5-99E7-CAFB4B0148AB}" dt="2024-09-11T23:18:12.832" v="278" actId="26606"/>
          <ac:grpSpMkLst>
            <pc:docMk/>
            <pc:sldMk cId="4115053747" sldId="268"/>
            <ac:grpSpMk id="2072" creationId="{1DE889C7-FAD6-4397-98E2-05D503484459}"/>
          </ac:grpSpMkLst>
        </pc:grpChg>
        <pc:picChg chg="add mod">
          <ac:chgData name="Daniel Crispin" userId="a540685a-b759-4623-93f3-5ee9e3b7666d" providerId="ADAL" clId="{A7E53173-6788-4CD5-99E7-CAFB4B0148AB}" dt="2024-09-11T23:18:12.832" v="278" actId="26606"/>
          <ac:picMkLst>
            <pc:docMk/>
            <pc:sldMk cId="4115053747" sldId="268"/>
            <ac:picMk id="11" creationId="{1876B25F-AA4E-41C2-5171-3BF8003E52B8}"/>
          </ac:picMkLst>
        </pc:picChg>
        <pc:picChg chg="del">
          <ac:chgData name="Daniel Crispin" userId="a540685a-b759-4623-93f3-5ee9e3b7666d" providerId="ADAL" clId="{A7E53173-6788-4CD5-99E7-CAFB4B0148AB}" dt="2024-09-11T23:17:07.079" v="273" actId="478"/>
          <ac:picMkLst>
            <pc:docMk/>
            <pc:sldMk cId="4115053747" sldId="268"/>
            <ac:picMk id="2056" creationId="{7BBB1E33-A075-4D3B-05BA-83236A63AB48}"/>
          </ac:picMkLst>
        </pc:picChg>
      </pc:sldChg>
      <pc:sldChg chg="del">
        <pc:chgData name="Daniel Crispin" userId="a540685a-b759-4623-93f3-5ee9e3b7666d" providerId="ADAL" clId="{A7E53173-6788-4CD5-99E7-CAFB4B0148AB}" dt="2024-09-11T23:19:45.066" v="280" actId="47"/>
        <pc:sldMkLst>
          <pc:docMk/>
          <pc:sldMk cId="3177698079" sldId="269"/>
        </pc:sldMkLst>
      </pc:sldChg>
      <pc:sldChg chg="del">
        <pc:chgData name="Daniel Crispin" userId="a540685a-b759-4623-93f3-5ee9e3b7666d" providerId="ADAL" clId="{A7E53173-6788-4CD5-99E7-CAFB4B0148AB}" dt="2024-09-11T23:19:46.560" v="281" actId="47"/>
        <pc:sldMkLst>
          <pc:docMk/>
          <pc:sldMk cId="3133943386" sldId="270"/>
        </pc:sldMkLst>
      </pc:sldChg>
      <pc:sldChg chg="del">
        <pc:chgData name="Daniel Crispin" userId="a540685a-b759-4623-93f3-5ee9e3b7666d" providerId="ADAL" clId="{A7E53173-6788-4CD5-99E7-CAFB4B0148AB}" dt="2024-09-11T23:19:49.178" v="283" actId="47"/>
        <pc:sldMkLst>
          <pc:docMk/>
          <pc:sldMk cId="784290198" sldId="271"/>
        </pc:sldMkLst>
      </pc:sldChg>
      <pc:sldChg chg="del">
        <pc:chgData name="Daniel Crispin" userId="a540685a-b759-4623-93f3-5ee9e3b7666d" providerId="ADAL" clId="{A7E53173-6788-4CD5-99E7-CAFB4B0148AB}" dt="2024-09-11T23:19:47.363" v="282" actId="47"/>
        <pc:sldMkLst>
          <pc:docMk/>
          <pc:sldMk cId="491904192" sldId="272"/>
        </pc:sldMkLst>
      </pc:sldChg>
      <pc:sldChg chg="addSp delSp modSp new mod">
        <pc:chgData name="Daniel Crispin" userId="a540685a-b759-4623-93f3-5ee9e3b7666d" providerId="ADAL" clId="{A7E53173-6788-4CD5-99E7-CAFB4B0148AB}" dt="2024-09-11T23:13:43.593" v="171" actId="478"/>
        <pc:sldMkLst>
          <pc:docMk/>
          <pc:sldMk cId="2584631909" sldId="273"/>
        </pc:sldMkLst>
        <pc:spChg chg="mod">
          <ac:chgData name="Daniel Crispin" userId="a540685a-b759-4623-93f3-5ee9e3b7666d" providerId="ADAL" clId="{A7E53173-6788-4CD5-99E7-CAFB4B0148AB}" dt="2024-09-11T23:12:34.804" v="149" actId="20577"/>
          <ac:spMkLst>
            <pc:docMk/>
            <pc:sldMk cId="2584631909" sldId="273"/>
            <ac:spMk id="2" creationId="{985F220F-5013-F7BE-A275-37C5ECFDD07D}"/>
          </ac:spMkLst>
        </pc:spChg>
        <pc:spChg chg="mod">
          <ac:chgData name="Daniel Crispin" userId="a540685a-b759-4623-93f3-5ee9e3b7666d" providerId="ADAL" clId="{A7E53173-6788-4CD5-99E7-CAFB4B0148AB}" dt="2024-09-11T23:13:41.065" v="169" actId="113"/>
          <ac:spMkLst>
            <pc:docMk/>
            <pc:sldMk cId="2584631909" sldId="273"/>
            <ac:spMk id="3" creationId="{3873BDAD-319F-6E4C-0AB7-F06E94F3E21F}"/>
          </ac:spMkLst>
        </pc:spChg>
        <pc:picChg chg="add del">
          <ac:chgData name="Daniel Crispin" userId="a540685a-b759-4623-93f3-5ee9e3b7666d" providerId="ADAL" clId="{A7E53173-6788-4CD5-99E7-CAFB4B0148AB}" dt="2024-09-11T23:13:43.593" v="171" actId="478"/>
          <ac:picMkLst>
            <pc:docMk/>
            <pc:sldMk cId="2584631909" sldId="273"/>
            <ac:picMk id="4098" creationId="{22F934C9-9A9D-1C7A-DAE9-DB0455DCE58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67CA-9FF7-A3E4-4514-1E9CC3BA44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62B777E-0629-2BD7-B2BB-8349CB62F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45561C5-6B40-D741-392A-8EBEAF47F558}"/>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5" name="Footer Placeholder 4">
            <a:extLst>
              <a:ext uri="{FF2B5EF4-FFF2-40B4-BE49-F238E27FC236}">
                <a16:creationId xmlns:a16="http://schemas.microsoft.com/office/drawing/2014/main" id="{39ADB96F-39F4-BC6D-FDC9-E9183C5319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6E74BF-5EB6-D868-2CED-355404BD026A}"/>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274924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FE9B-2FA4-0203-F0BE-47638D1A203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A2BCFB8-E0E1-A5E6-C8E6-8F420E486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6CED95-0E2D-4028-9960-A4D3A11284C6}"/>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5" name="Footer Placeholder 4">
            <a:extLst>
              <a:ext uri="{FF2B5EF4-FFF2-40B4-BE49-F238E27FC236}">
                <a16:creationId xmlns:a16="http://schemas.microsoft.com/office/drawing/2014/main" id="{30EEFA2B-6D87-2D6E-67C5-891309F91E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F47760-8B82-DE14-3B8D-C331B481773A}"/>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6623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4912C-5360-2B52-C2FE-7C3AEC506D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F9DDEB-6F3E-92CC-52F3-D466B7663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A25004-2C74-31D5-906E-CF63D50EC631}"/>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5" name="Footer Placeholder 4">
            <a:extLst>
              <a:ext uri="{FF2B5EF4-FFF2-40B4-BE49-F238E27FC236}">
                <a16:creationId xmlns:a16="http://schemas.microsoft.com/office/drawing/2014/main" id="{2BD86CD7-934A-408A-91D5-3865C09B95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BDC5CE-FE43-82FE-1D26-C85666DDBFCF}"/>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107227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B5FC-1714-52B5-082A-AFA5E5D468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EA80A7F-56C8-AB10-75C4-D92CC4DDE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06127F-90B6-B84D-EBD1-B5DB04AC76DA}"/>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5" name="Footer Placeholder 4">
            <a:extLst>
              <a:ext uri="{FF2B5EF4-FFF2-40B4-BE49-F238E27FC236}">
                <a16:creationId xmlns:a16="http://schemas.microsoft.com/office/drawing/2014/main" id="{4F9210D7-2982-DA3C-7EDD-687A493961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A6A10D-B2EC-284D-80B7-3CC524A8E402}"/>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154180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06C2-3F22-4C91-CB3D-0BBAC7467F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45E86CA-E94E-3FA1-1752-EC3D266E75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31201-0133-A17A-4ADC-0B84F4406F76}"/>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5" name="Footer Placeholder 4">
            <a:extLst>
              <a:ext uri="{FF2B5EF4-FFF2-40B4-BE49-F238E27FC236}">
                <a16:creationId xmlns:a16="http://schemas.microsoft.com/office/drawing/2014/main" id="{6F5C4080-EF96-496A-BF0F-23FC5CCF09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737A93-AAE2-9ACB-7FBE-A7E2F8D0D56F}"/>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247425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7844-6DA5-C84B-FA15-A199EAB63B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646E06-3AEB-2E15-28CC-A540B2C479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CC9690E-09C9-8194-DF5B-EA3DF4DA5F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6A1FF22-6A25-03AB-0C03-7A8ABA4CC0CB}"/>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6" name="Footer Placeholder 5">
            <a:extLst>
              <a:ext uri="{FF2B5EF4-FFF2-40B4-BE49-F238E27FC236}">
                <a16:creationId xmlns:a16="http://schemas.microsoft.com/office/drawing/2014/main" id="{CF28AAD2-C9CA-2585-04F0-12DD8B6A9E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636ED9-509E-FB7C-BC16-6B563FD2DF1F}"/>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220836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2185-C80F-7252-4126-D7F3C65A4A8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A937997-DE84-A664-3A59-946C0B9C8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89147-06D3-F476-4DC2-7CB10D9A5E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EB1D98B-E038-02B1-CF24-79292D36D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9CD00-F182-D35B-6BD9-A450231C6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2484A3D-8014-BF5F-7ADE-D40A82FE7866}"/>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8" name="Footer Placeholder 7">
            <a:extLst>
              <a:ext uri="{FF2B5EF4-FFF2-40B4-BE49-F238E27FC236}">
                <a16:creationId xmlns:a16="http://schemas.microsoft.com/office/drawing/2014/main" id="{24AB09F0-97E4-0EA4-0135-053E7841661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3597749-5136-E285-3E1E-EF3DD31F1C13}"/>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215033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7FDE-86E6-D967-541E-12E0BB374F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A316FD-797F-B914-6AD4-7D94D4C606DB}"/>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4" name="Footer Placeholder 3">
            <a:extLst>
              <a:ext uri="{FF2B5EF4-FFF2-40B4-BE49-F238E27FC236}">
                <a16:creationId xmlns:a16="http://schemas.microsoft.com/office/drawing/2014/main" id="{249B6452-6E8A-89DC-34E8-65068790EFD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146090-0074-8F6F-96B9-5B655669BEBD}"/>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332047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151AD-A915-8DAA-7682-890E3485754A}"/>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3" name="Footer Placeholder 2">
            <a:extLst>
              <a:ext uri="{FF2B5EF4-FFF2-40B4-BE49-F238E27FC236}">
                <a16:creationId xmlns:a16="http://schemas.microsoft.com/office/drawing/2014/main" id="{765BFBD9-0462-4832-48C9-889E4EDCD08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22AE2A0-E377-06DF-EA69-64DCE31F5B52}"/>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161691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9539-CF1F-7B69-056C-184E36CBBF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407117F-D18E-CF91-B95A-B6396AAAB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0EB22EE-DA30-3B1D-8DBE-96A21EA6C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E8955-C50F-0D61-9B06-CF318A1735A6}"/>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6" name="Footer Placeholder 5">
            <a:extLst>
              <a:ext uri="{FF2B5EF4-FFF2-40B4-BE49-F238E27FC236}">
                <a16:creationId xmlns:a16="http://schemas.microsoft.com/office/drawing/2014/main" id="{889165CB-BB0A-DD84-ACB4-0B4C94A7FA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A060147-7C20-39DA-FD12-9F5084E85157}"/>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321806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657B-FD06-669D-8074-028303EF9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EFB2BC-86D3-92C3-2554-A8EB3CF0E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461ECC6-11DF-6A9D-DAEB-1F9D220C0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4E9F9-3212-759D-0FF7-4F1B6EEDF59C}"/>
              </a:ext>
            </a:extLst>
          </p:cNvPr>
          <p:cNvSpPr>
            <a:spLocks noGrp="1"/>
          </p:cNvSpPr>
          <p:nvPr>
            <p:ph type="dt" sz="half" idx="10"/>
          </p:nvPr>
        </p:nvSpPr>
        <p:spPr/>
        <p:txBody>
          <a:bodyPr/>
          <a:lstStyle/>
          <a:p>
            <a:fld id="{4B126CBD-6596-44CA-917A-632DC108C077}" type="datetimeFigureOut">
              <a:rPr lang="en-AU" smtClean="0"/>
              <a:t>11/09/2024</a:t>
            </a:fld>
            <a:endParaRPr lang="en-AU"/>
          </a:p>
        </p:txBody>
      </p:sp>
      <p:sp>
        <p:nvSpPr>
          <p:cNvPr id="6" name="Footer Placeholder 5">
            <a:extLst>
              <a:ext uri="{FF2B5EF4-FFF2-40B4-BE49-F238E27FC236}">
                <a16:creationId xmlns:a16="http://schemas.microsoft.com/office/drawing/2014/main" id="{C93A4CA2-4961-7EE7-CE5A-026A1A22D6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FE14B6-EB66-6484-7AC0-342198EBEC5B}"/>
              </a:ext>
            </a:extLst>
          </p:cNvPr>
          <p:cNvSpPr>
            <a:spLocks noGrp="1"/>
          </p:cNvSpPr>
          <p:nvPr>
            <p:ph type="sldNum" sz="quarter" idx="12"/>
          </p:nvPr>
        </p:nvSpPr>
        <p:spPr/>
        <p:txBody>
          <a:bodyPr/>
          <a:lstStyle/>
          <a:p>
            <a:fld id="{6D22E044-57FB-419D-9C78-1CFB3848F6B7}" type="slidenum">
              <a:rPr lang="en-AU" smtClean="0"/>
              <a:t>‹#›</a:t>
            </a:fld>
            <a:endParaRPr lang="en-AU"/>
          </a:p>
        </p:txBody>
      </p:sp>
    </p:spTree>
    <p:extLst>
      <p:ext uri="{BB962C8B-B14F-4D97-AF65-F5344CB8AC3E}">
        <p14:creationId xmlns:p14="http://schemas.microsoft.com/office/powerpoint/2010/main" val="420776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51C0D-2D73-7E0C-99CB-91B3A7A43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0BC101-C709-01F8-5D9F-E5A102539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2AD14D-2B05-4227-9D38-084009C77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126CBD-6596-44CA-917A-632DC108C077}" type="datetimeFigureOut">
              <a:rPr lang="en-AU" smtClean="0"/>
              <a:t>11/09/2024</a:t>
            </a:fld>
            <a:endParaRPr lang="en-AU"/>
          </a:p>
        </p:txBody>
      </p:sp>
      <p:sp>
        <p:nvSpPr>
          <p:cNvPr id="5" name="Footer Placeholder 4">
            <a:extLst>
              <a:ext uri="{FF2B5EF4-FFF2-40B4-BE49-F238E27FC236}">
                <a16:creationId xmlns:a16="http://schemas.microsoft.com/office/drawing/2014/main" id="{8DB6A460-9D8B-63D5-61C8-15A3C0BCA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2BBD7C3-71BE-C9E8-9B2F-22556D295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2E044-57FB-419D-9C78-1CFB3848F6B7}" type="slidenum">
              <a:rPr lang="en-AU" smtClean="0"/>
              <a:t>‹#›</a:t>
            </a:fld>
            <a:endParaRPr lang="en-AU"/>
          </a:p>
        </p:txBody>
      </p:sp>
    </p:spTree>
    <p:extLst>
      <p:ext uri="{BB962C8B-B14F-4D97-AF65-F5344CB8AC3E}">
        <p14:creationId xmlns:p14="http://schemas.microsoft.com/office/powerpoint/2010/main" val="53230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4DF42-8EC8-A796-6250-FD2FF1343C57}"/>
              </a:ext>
            </a:extLst>
          </p:cNvPr>
          <p:cNvSpPr>
            <a:spLocks noGrp="1"/>
          </p:cNvSpPr>
          <p:nvPr>
            <p:ph type="ctrTitle"/>
          </p:nvPr>
        </p:nvSpPr>
        <p:spPr>
          <a:xfrm>
            <a:off x="890338" y="640080"/>
            <a:ext cx="3734014" cy="3566160"/>
          </a:xfrm>
        </p:spPr>
        <p:txBody>
          <a:bodyPr anchor="b">
            <a:normAutofit/>
          </a:bodyPr>
          <a:lstStyle/>
          <a:p>
            <a:pPr algn="l"/>
            <a:r>
              <a:rPr lang="en-AU" sz="5400"/>
              <a:t>STEM - Horticulture</a:t>
            </a:r>
          </a:p>
        </p:txBody>
      </p:sp>
      <p:sp>
        <p:nvSpPr>
          <p:cNvPr id="3" name="Subtitle 2">
            <a:extLst>
              <a:ext uri="{FF2B5EF4-FFF2-40B4-BE49-F238E27FC236}">
                <a16:creationId xmlns:a16="http://schemas.microsoft.com/office/drawing/2014/main" id="{7378425F-DF08-447B-105E-8023AB8CFCC4}"/>
              </a:ext>
            </a:extLst>
          </p:cNvPr>
          <p:cNvSpPr>
            <a:spLocks noGrp="1"/>
          </p:cNvSpPr>
          <p:nvPr>
            <p:ph type="subTitle" idx="1"/>
          </p:nvPr>
        </p:nvSpPr>
        <p:spPr>
          <a:xfrm>
            <a:off x="890339" y="4636008"/>
            <a:ext cx="3734014" cy="1572768"/>
          </a:xfrm>
        </p:spPr>
        <p:txBody>
          <a:bodyPr>
            <a:normAutofit/>
          </a:bodyPr>
          <a:lstStyle/>
          <a:p>
            <a:pPr algn="l"/>
            <a:r>
              <a:rPr lang="en-AU" sz="6600" dirty="0"/>
              <a:t>Space</a:t>
            </a:r>
          </a:p>
        </p:txBody>
      </p:sp>
      <p:sp>
        <p:nvSpPr>
          <p:cNvPr id="308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oot bound plant outside of pot that was too small for its growth.">
            <a:extLst>
              <a:ext uri="{FF2B5EF4-FFF2-40B4-BE49-F238E27FC236}">
                <a16:creationId xmlns:a16="http://schemas.microsoft.com/office/drawing/2014/main" id="{96786E3B-6156-EC8E-FCE2-2E1D07805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1374-57FC-A469-38FE-FF564C4ED82D}"/>
              </a:ext>
            </a:extLst>
          </p:cNvPr>
          <p:cNvSpPr>
            <a:spLocks noGrp="1"/>
          </p:cNvSpPr>
          <p:nvPr>
            <p:ph type="title"/>
          </p:nvPr>
        </p:nvSpPr>
        <p:spPr>
          <a:xfrm>
            <a:off x="935736" y="556439"/>
            <a:ext cx="10075164" cy="1254333"/>
          </a:xfrm>
        </p:spPr>
        <p:txBody>
          <a:bodyPr>
            <a:normAutofit fontScale="90000"/>
          </a:bodyPr>
          <a:lstStyle/>
          <a:p>
            <a:r>
              <a:rPr lang="en-AU"/>
              <a:t>The big 5 – </a:t>
            </a:r>
            <a:br>
              <a:rPr lang="en-AU"/>
            </a:br>
            <a:r>
              <a:rPr lang="en-AU"/>
              <a:t>plant survival and growth</a:t>
            </a:r>
            <a:endParaRPr lang="en-AU" dirty="0"/>
          </a:p>
        </p:txBody>
      </p:sp>
      <p:sp>
        <p:nvSpPr>
          <p:cNvPr id="3" name="Content Placeholder 2">
            <a:extLst>
              <a:ext uri="{FF2B5EF4-FFF2-40B4-BE49-F238E27FC236}">
                <a16:creationId xmlns:a16="http://schemas.microsoft.com/office/drawing/2014/main" id="{D2379EE5-D1D4-AE47-DABE-F252943A6016}"/>
              </a:ext>
            </a:extLst>
          </p:cNvPr>
          <p:cNvSpPr>
            <a:spLocks noGrp="1"/>
          </p:cNvSpPr>
          <p:nvPr>
            <p:ph idx="1"/>
          </p:nvPr>
        </p:nvSpPr>
        <p:spPr>
          <a:xfrm>
            <a:off x="1088136" y="2384473"/>
            <a:ext cx="9922764" cy="3838722"/>
          </a:xfrm>
        </p:spPr>
        <p:txBody>
          <a:bodyPr/>
          <a:lstStyle/>
          <a:p>
            <a:r>
              <a:rPr lang="en-AU" dirty="0"/>
              <a:t>Light</a:t>
            </a:r>
          </a:p>
          <a:p>
            <a:r>
              <a:rPr lang="en-AU" dirty="0"/>
              <a:t>Water </a:t>
            </a:r>
          </a:p>
          <a:p>
            <a:r>
              <a:rPr lang="en-AU" dirty="0"/>
              <a:t>Air</a:t>
            </a:r>
          </a:p>
          <a:p>
            <a:r>
              <a:rPr lang="en-AU" dirty="0"/>
              <a:t>Nutrients</a:t>
            </a:r>
          </a:p>
          <a:p>
            <a:r>
              <a:rPr lang="en-AU" dirty="0"/>
              <a:t>Space</a:t>
            </a:r>
          </a:p>
          <a:p>
            <a:endParaRPr lang="en-AU" dirty="0"/>
          </a:p>
        </p:txBody>
      </p:sp>
      <p:pic>
        <p:nvPicPr>
          <p:cNvPr id="2052" name="Picture 4" descr="Image of Sunlight for plants">
            <a:extLst>
              <a:ext uri="{FF2B5EF4-FFF2-40B4-BE49-F238E27FC236}">
                <a16:creationId xmlns:a16="http://schemas.microsoft.com/office/drawing/2014/main" id="{1D801AE6-8B32-BFE3-9F45-26B7FBD83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000603"/>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of Watering plants">
            <a:extLst>
              <a:ext uri="{FF2B5EF4-FFF2-40B4-BE49-F238E27FC236}">
                <a16:creationId xmlns:a16="http://schemas.microsoft.com/office/drawing/2014/main" id="{622A13CF-62DB-0D59-DDDE-C224EF5C1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05643"/>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of Plant nutrients">
            <a:extLst>
              <a:ext uri="{FF2B5EF4-FFF2-40B4-BE49-F238E27FC236}">
                <a16:creationId xmlns:a16="http://schemas.microsoft.com/office/drawing/2014/main" id="{B9A0353A-AD1D-FDC7-A758-CB5FACA2E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900673"/>
            <a:ext cx="238125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Image of Plant spacing">
            <a:extLst>
              <a:ext uri="{FF2B5EF4-FFF2-40B4-BE49-F238E27FC236}">
                <a16:creationId xmlns:a16="http://schemas.microsoft.com/office/drawing/2014/main" id="{36100E9B-BB09-CFD1-BE20-10609A5FFA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4" descr="Image of Plant spacing">
            <a:extLst>
              <a:ext uri="{FF2B5EF4-FFF2-40B4-BE49-F238E27FC236}">
                <a16:creationId xmlns:a16="http://schemas.microsoft.com/office/drawing/2014/main" id="{D949DE38-0FDA-9524-1FDF-5A79402DF05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4" name="Picture 16" descr="Image of Plant spacing">
            <a:extLst>
              <a:ext uri="{FF2B5EF4-FFF2-40B4-BE49-F238E27FC236}">
                <a16:creationId xmlns:a16="http://schemas.microsoft.com/office/drawing/2014/main" id="{F7B97723-0708-4847-D112-5398A06AE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999511"/>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Air Definition in Science">
            <a:extLst>
              <a:ext uri="{FF2B5EF4-FFF2-40B4-BE49-F238E27FC236}">
                <a16:creationId xmlns:a16="http://schemas.microsoft.com/office/drawing/2014/main" id="{00D5BFBA-3F24-720D-5936-8C696F90F6D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957"/>
          <a:stretch/>
        </p:blipFill>
        <p:spPr bwMode="auto">
          <a:xfrm>
            <a:off x="8477250" y="2000602"/>
            <a:ext cx="2579762" cy="19000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Concept Vector Finger Point You 19483132 Vector Art at Vecteezy">
            <a:extLst>
              <a:ext uri="{FF2B5EF4-FFF2-40B4-BE49-F238E27FC236}">
                <a16:creationId xmlns:a16="http://schemas.microsoft.com/office/drawing/2014/main" id="{B9319E30-6CE2-82C9-89AA-8BF02094E0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188" b="13582"/>
          <a:stretch/>
        </p:blipFill>
        <p:spPr bwMode="auto">
          <a:xfrm>
            <a:off x="8477250" y="3900673"/>
            <a:ext cx="2579762" cy="191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220F-5013-F7BE-A275-37C5ECFDD07D}"/>
              </a:ext>
            </a:extLst>
          </p:cNvPr>
          <p:cNvSpPr>
            <a:spLocks noGrp="1"/>
          </p:cNvSpPr>
          <p:nvPr>
            <p:ph type="title"/>
          </p:nvPr>
        </p:nvSpPr>
        <p:spPr/>
        <p:txBody>
          <a:bodyPr/>
          <a:lstStyle/>
          <a:p>
            <a:r>
              <a:rPr lang="en-AU" dirty="0"/>
              <a:t>SPACE</a:t>
            </a:r>
          </a:p>
        </p:txBody>
      </p:sp>
      <p:sp>
        <p:nvSpPr>
          <p:cNvPr id="3" name="Content Placeholder 2">
            <a:extLst>
              <a:ext uri="{FF2B5EF4-FFF2-40B4-BE49-F238E27FC236}">
                <a16:creationId xmlns:a16="http://schemas.microsoft.com/office/drawing/2014/main" id="{3873BDAD-319F-6E4C-0AB7-F06E94F3E21F}"/>
              </a:ext>
            </a:extLst>
          </p:cNvPr>
          <p:cNvSpPr>
            <a:spLocks noGrp="1"/>
          </p:cNvSpPr>
          <p:nvPr>
            <p:ph idx="1"/>
          </p:nvPr>
        </p:nvSpPr>
        <p:spPr/>
        <p:txBody>
          <a:bodyPr>
            <a:normAutofit lnSpcReduction="10000"/>
          </a:bodyPr>
          <a:lstStyle/>
          <a:p>
            <a:r>
              <a:rPr lang="en-AU" b="1" dirty="0"/>
              <a:t>Root Growth: </a:t>
            </a:r>
            <a:r>
              <a:rPr lang="en-AU" dirty="0"/>
              <a:t>Plants require sufficient space for their roots to expand and explore the soil for nutrients and water. Crowded roots can lead to competition for resources, stunted growth, and increased susceptibility to diseases.</a:t>
            </a:r>
          </a:p>
          <a:p>
            <a:r>
              <a:rPr lang="en-AU" b="1" dirty="0"/>
              <a:t>Shoot Growth</a:t>
            </a:r>
            <a:r>
              <a:rPr lang="en-AU" dirty="0"/>
              <a:t>: Adequate space allows plants to develop healthy stems, leaves, and flowers. Crowding can result in weak, spindly growth, reduced photosynthesis, and lower yields.</a:t>
            </a:r>
          </a:p>
          <a:p>
            <a:r>
              <a:rPr lang="en-AU" b="1" dirty="0"/>
              <a:t>Light Penetration</a:t>
            </a:r>
            <a:r>
              <a:rPr lang="en-AU" dirty="0"/>
              <a:t>: Proper spacing ensures that sunlight can reach all parts of the plant, promoting photosynthesis and healthy growth. Overcrowding can create shade, limiting light availability to lower leaves.</a:t>
            </a:r>
          </a:p>
          <a:p>
            <a:endParaRPr lang="en-AU" dirty="0"/>
          </a:p>
        </p:txBody>
      </p:sp>
    </p:spTree>
    <p:extLst>
      <p:ext uri="{BB962C8B-B14F-4D97-AF65-F5344CB8AC3E}">
        <p14:creationId xmlns:p14="http://schemas.microsoft.com/office/powerpoint/2010/main" val="258463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57958F2B-4971-E64A-5320-10DC66870D09}"/>
              </a:ext>
            </a:extLst>
          </p:cNvPr>
          <p:cNvSpPr>
            <a:spLocks noGrp="1"/>
          </p:cNvSpPr>
          <p:nvPr>
            <p:ph type="title"/>
          </p:nvPr>
        </p:nvSpPr>
        <p:spPr>
          <a:xfrm>
            <a:off x="6739128" y="638089"/>
            <a:ext cx="4818888" cy="1476801"/>
          </a:xfrm>
        </p:spPr>
        <p:txBody>
          <a:bodyPr vert="horz" lIns="91440" tIns="45720" rIns="91440" bIns="45720" rtlCol="0" anchor="b">
            <a:normAutofit/>
          </a:bodyPr>
          <a:lstStyle/>
          <a:p>
            <a:endParaRPr lang="en-US" sz="5400" kern="1200">
              <a:solidFill>
                <a:schemeClr val="tx1"/>
              </a:solidFill>
              <a:latin typeface="+mj-lt"/>
              <a:ea typeface="+mj-ea"/>
              <a:cs typeface="+mj-cs"/>
            </a:endParaRPr>
          </a:p>
        </p:txBody>
      </p:sp>
      <p:pic>
        <p:nvPicPr>
          <p:cNvPr id="2052" name="Picture 4" descr="Root bound plant outside of pot that was too small for its growth.">
            <a:extLst>
              <a:ext uri="{FF2B5EF4-FFF2-40B4-BE49-F238E27FC236}">
                <a16:creationId xmlns:a16="http://schemas.microsoft.com/office/drawing/2014/main" id="{A33F75DB-AC9D-DF34-7861-F35A976C4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630936"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
        <p:nvSpPr>
          <p:cNvPr id="207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954550-4D53-A1FC-C62E-54D8454AA8B3}"/>
              </a:ext>
            </a:extLst>
          </p:cNvPr>
          <p:cNvSpPr txBox="1"/>
          <p:nvPr/>
        </p:nvSpPr>
        <p:spPr>
          <a:xfrm>
            <a:off x="6739128" y="2664886"/>
            <a:ext cx="4818888" cy="355078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a:t>Root Growth: </a:t>
            </a:r>
            <a:r>
              <a:rPr lang="en-US" sz="2200"/>
              <a:t>Needed to expand and explore the soil for nutrients and water. Crowded roots is referred to as being </a:t>
            </a:r>
            <a:r>
              <a:rPr lang="en-US" sz="2200" b="1"/>
              <a:t>root bound </a:t>
            </a:r>
            <a:r>
              <a:rPr lang="en-US" sz="2200"/>
              <a:t>and can lead to competition for resources, stunted growth, and increased susceptibility to diseases.</a:t>
            </a:r>
          </a:p>
        </p:txBody>
      </p:sp>
    </p:spTree>
    <p:extLst>
      <p:ext uri="{BB962C8B-B14F-4D97-AF65-F5344CB8AC3E}">
        <p14:creationId xmlns:p14="http://schemas.microsoft.com/office/powerpoint/2010/main" val="346151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E817EB35-4D5C-493B-8459-98C99FD16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Arc 104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40269" flipV="1">
            <a:off x="5586861" y="-553943"/>
            <a:ext cx="3944178" cy="3944178"/>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F8A867A-68E0-81D0-B9F4-7369485860EB}"/>
              </a:ext>
            </a:extLst>
          </p:cNvPr>
          <p:cNvSpPr>
            <a:spLocks noGrp="1"/>
          </p:cNvSpPr>
          <p:nvPr>
            <p:ph type="title"/>
          </p:nvPr>
        </p:nvSpPr>
        <p:spPr>
          <a:xfrm>
            <a:off x="838201" y="345810"/>
            <a:ext cx="4795164" cy="1325563"/>
          </a:xfrm>
        </p:spPr>
        <p:txBody>
          <a:bodyPr>
            <a:normAutofit/>
          </a:bodyPr>
          <a:lstStyle/>
          <a:p>
            <a:r>
              <a:rPr lang="en-AU" b="1"/>
              <a:t>Root Space – “root bound”</a:t>
            </a:r>
            <a:endParaRPr lang="en-AU"/>
          </a:p>
        </p:txBody>
      </p:sp>
      <p:sp>
        <p:nvSpPr>
          <p:cNvPr id="3" name="Content Placeholder 2">
            <a:extLst>
              <a:ext uri="{FF2B5EF4-FFF2-40B4-BE49-F238E27FC236}">
                <a16:creationId xmlns:a16="http://schemas.microsoft.com/office/drawing/2014/main" id="{124D70EB-F7A2-D7B5-04F4-4A74F3761C26}"/>
              </a:ext>
            </a:extLst>
          </p:cNvPr>
          <p:cNvSpPr>
            <a:spLocks noGrp="1"/>
          </p:cNvSpPr>
          <p:nvPr>
            <p:ph idx="1"/>
          </p:nvPr>
        </p:nvSpPr>
        <p:spPr>
          <a:xfrm>
            <a:off x="838201" y="1825625"/>
            <a:ext cx="4795165" cy="4351338"/>
          </a:xfrm>
        </p:spPr>
        <p:txBody>
          <a:bodyPr>
            <a:normAutofit/>
          </a:bodyPr>
          <a:lstStyle/>
          <a:p>
            <a:pPr marL="0" indent="0">
              <a:buNone/>
            </a:pPr>
            <a:r>
              <a:rPr lang="en-AU" b="1" dirty="0"/>
              <a:t>Signs of Root Boundness </a:t>
            </a:r>
            <a:endParaRPr lang="en-AU" dirty="0"/>
          </a:p>
          <a:p>
            <a:pPr>
              <a:buFont typeface="Arial" panose="020B0604020202020204" pitchFamily="34" charset="0"/>
              <a:buChar char="•"/>
            </a:pPr>
            <a:r>
              <a:rPr lang="en-AU" dirty="0"/>
              <a:t>Roots growing out of drainage holes</a:t>
            </a:r>
          </a:p>
          <a:p>
            <a:pPr>
              <a:buFont typeface="Arial" panose="020B0604020202020204" pitchFamily="34" charset="0"/>
              <a:buChar char="•"/>
            </a:pPr>
            <a:r>
              <a:rPr lang="en-AU" dirty="0"/>
              <a:t>Frequent watering</a:t>
            </a:r>
          </a:p>
          <a:p>
            <a:pPr>
              <a:buFont typeface="Arial" panose="020B0604020202020204" pitchFamily="34" charset="0"/>
              <a:buChar char="•"/>
            </a:pPr>
            <a:r>
              <a:rPr lang="en-AU" dirty="0"/>
              <a:t>Slow growth</a:t>
            </a:r>
          </a:p>
          <a:p>
            <a:pPr>
              <a:buFont typeface="Arial" panose="020B0604020202020204" pitchFamily="34" charset="0"/>
              <a:buChar char="•"/>
            </a:pPr>
            <a:r>
              <a:rPr lang="en-AU" dirty="0"/>
              <a:t>Top-heavy plants</a:t>
            </a:r>
            <a:endParaRPr lang="en-AU"/>
          </a:p>
        </p:txBody>
      </p:sp>
      <p:pic>
        <p:nvPicPr>
          <p:cNvPr id="1030" name="Picture 6" descr="Image of person repotting a rootbound plant">
            <a:extLst>
              <a:ext uri="{FF2B5EF4-FFF2-40B4-BE49-F238E27FC236}">
                <a16:creationId xmlns:a16="http://schemas.microsoft.com/office/drawing/2014/main" id="{B34BD69B-5289-4D77-A7BA-4DA31F754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51" r="-1" b="-1"/>
          <a:stretch/>
        </p:blipFill>
        <p:spPr bwMode="auto">
          <a:xfrm>
            <a:off x="6045200"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How to Identify and Fix a Root-Bound Plant">
            <a:extLst>
              <a:ext uri="{FF2B5EF4-FFF2-40B4-BE49-F238E27FC236}">
                <a16:creationId xmlns:a16="http://schemas.microsoft.com/office/drawing/2014/main" id="{7EC05DB1-CF16-882E-5309-EFE7F69F9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08" r="10863" b="1"/>
          <a:stretch/>
        </p:blipFill>
        <p:spPr bwMode="auto">
          <a:xfrm>
            <a:off x="6172241"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How to Repot a Root Bound Plant — The Green Mad House">
            <a:extLst>
              <a:ext uri="{FF2B5EF4-FFF2-40B4-BE49-F238E27FC236}">
                <a16:creationId xmlns:a16="http://schemas.microsoft.com/office/drawing/2014/main" id="{A05BF6F1-6AC9-E9A5-E5FD-A31BBA215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505" r="14436" b="1"/>
          <a:stretch/>
        </p:blipFill>
        <p:spPr bwMode="auto">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of plant with roots growing out of the bottom of a pot">
            <a:extLst>
              <a:ext uri="{FF2B5EF4-FFF2-40B4-BE49-F238E27FC236}">
                <a16:creationId xmlns:a16="http://schemas.microsoft.com/office/drawing/2014/main" id="{D0398EBB-7299-E02E-30D7-7DED0B1AB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623" r="16313" b="3"/>
          <a:stretch/>
        </p:blipFill>
        <p:spPr bwMode="auto">
          <a:xfrm>
            <a:off x="10401161" y="4001294"/>
            <a:ext cx="1787791" cy="285670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7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5" name="Rectangle 208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F29CF3-51CE-2053-B209-859C51905F10}"/>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dirty="0"/>
              <a:t>Light Penetration</a:t>
            </a:r>
            <a:r>
              <a:rPr lang="en-US" sz="2200" dirty="0"/>
              <a:t>: Overcrowding can create shade, limiting light availability to lower leaves.</a:t>
            </a:r>
          </a:p>
        </p:txBody>
      </p:sp>
      <p:pic>
        <p:nvPicPr>
          <p:cNvPr id="11" name="Picture 10">
            <a:extLst>
              <a:ext uri="{FF2B5EF4-FFF2-40B4-BE49-F238E27FC236}">
                <a16:creationId xmlns:a16="http://schemas.microsoft.com/office/drawing/2014/main" id="{1876B25F-AA4E-41C2-5171-3BF8003E52B8}"/>
              </a:ext>
            </a:extLst>
          </p:cNvPr>
          <p:cNvPicPr>
            <a:picLocks noChangeAspect="1"/>
          </p:cNvPicPr>
          <p:nvPr/>
        </p:nvPicPr>
        <p:blipFill>
          <a:blip r:embed="rId2"/>
          <a:srcRect l="19235" r="210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505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690</TotalTime>
  <Words>204</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STEM - Horticulture</vt:lpstr>
      <vt:lpstr>The big 5 –  plant survival and growth</vt:lpstr>
      <vt:lpstr>SPACE</vt:lpstr>
      <vt:lpstr>PowerPoint Presentation</vt:lpstr>
      <vt:lpstr>Root Space – “root bound”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Crispin</dc:creator>
  <cp:lastModifiedBy>Daniel Crispin</cp:lastModifiedBy>
  <cp:revision>2</cp:revision>
  <dcterms:created xsi:type="dcterms:W3CDTF">2024-08-14T23:08:36Z</dcterms:created>
  <dcterms:modified xsi:type="dcterms:W3CDTF">2024-09-11T23:20:02Z</dcterms:modified>
</cp:coreProperties>
</file>