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D8D48B08-23C0-494F-9BB3-65858EBFCDE9}"/>
    <pc:docChg chg="undo custSel addSld delSld modSld">
      <pc:chgData name="Daniel Crispin" userId="a540685a-b759-4623-93f3-5ee9e3b7666d" providerId="ADAL" clId="{D8D48B08-23C0-494F-9BB3-65858EBFCDE9}" dt="2023-09-26T01:54:32.585" v="726" actId="47"/>
      <pc:docMkLst>
        <pc:docMk/>
      </pc:docMkLst>
      <pc:sldChg chg="addSp delSp modSp new mod setBg">
        <pc:chgData name="Daniel Crispin" userId="a540685a-b759-4623-93f3-5ee9e3b7666d" providerId="ADAL" clId="{D8D48B08-23C0-494F-9BB3-65858EBFCDE9}" dt="2023-09-26T00:51:21.843" v="585" actId="478"/>
        <pc:sldMkLst>
          <pc:docMk/>
          <pc:sldMk cId="1059175441" sldId="256"/>
        </pc:sldMkLst>
        <pc:spChg chg="mod">
          <ac:chgData name="Daniel Crispin" userId="a540685a-b759-4623-93f3-5ee9e3b7666d" providerId="ADAL" clId="{D8D48B08-23C0-494F-9BB3-65858EBFCDE9}" dt="2023-09-26T00:51:18.941" v="584" actId="26606"/>
          <ac:spMkLst>
            <pc:docMk/>
            <pc:sldMk cId="1059175441" sldId="256"/>
            <ac:spMk id="2" creationId="{4A5767E6-7E20-04C1-DF45-CA8C8CEEA5B1}"/>
          </ac:spMkLst>
        </pc:spChg>
        <pc:spChg chg="del mod">
          <ac:chgData name="Daniel Crispin" userId="a540685a-b759-4623-93f3-5ee9e3b7666d" providerId="ADAL" clId="{D8D48B08-23C0-494F-9BB3-65858EBFCDE9}" dt="2023-09-26T00:51:21.843" v="585" actId="478"/>
          <ac:spMkLst>
            <pc:docMk/>
            <pc:sldMk cId="1059175441" sldId="256"/>
            <ac:spMk id="3" creationId="{82AAE756-738B-DE65-D4AA-BE8EC772C8CB}"/>
          </ac:spMkLst>
        </pc:spChg>
        <pc:spChg chg="add">
          <ac:chgData name="Daniel Crispin" userId="a540685a-b759-4623-93f3-5ee9e3b7666d" providerId="ADAL" clId="{D8D48B08-23C0-494F-9BB3-65858EBFCDE9}" dt="2023-09-26T00:51:18.941" v="584" actId="26606"/>
          <ac:spMkLst>
            <pc:docMk/>
            <pc:sldMk cId="1059175441" sldId="256"/>
            <ac:spMk id="10" creationId="{A3363022-C969-41E9-8EB2-E4C94908C1FA}"/>
          </ac:spMkLst>
        </pc:spChg>
        <pc:spChg chg="add">
          <ac:chgData name="Daniel Crispin" userId="a540685a-b759-4623-93f3-5ee9e3b7666d" providerId="ADAL" clId="{D8D48B08-23C0-494F-9BB3-65858EBFCDE9}" dt="2023-09-26T00:51:18.941" v="584" actId="26606"/>
          <ac:spMkLst>
            <pc:docMk/>
            <pc:sldMk cId="1059175441" sldId="256"/>
            <ac:spMk id="12" creationId="{8D1AD6B3-BE88-4CEB-BA17-790657CC4729}"/>
          </ac:spMkLst>
        </pc:spChg>
        <pc:grpChg chg="add">
          <ac:chgData name="Daniel Crispin" userId="a540685a-b759-4623-93f3-5ee9e3b7666d" providerId="ADAL" clId="{D8D48B08-23C0-494F-9BB3-65858EBFCDE9}" dt="2023-09-26T00:51:18.941" v="584" actId="26606"/>
          <ac:grpSpMkLst>
            <pc:docMk/>
            <pc:sldMk cId="1059175441" sldId="256"/>
            <ac:grpSpMk id="14" creationId="{89D1390B-7E13-4B4F-9CB2-391063412E54}"/>
          </ac:grpSpMkLst>
        </pc:grpChg>
        <pc:picChg chg="add">
          <ac:chgData name="Daniel Crispin" userId="a540685a-b759-4623-93f3-5ee9e3b7666d" providerId="ADAL" clId="{D8D48B08-23C0-494F-9BB3-65858EBFCDE9}" dt="2023-09-26T00:51:18.941" v="584" actId="26606"/>
          <ac:picMkLst>
            <pc:docMk/>
            <pc:sldMk cId="1059175441" sldId="256"/>
            <ac:picMk id="7" creationId="{04BAE676-FD94-C193-691D-A0B61448CEEC}"/>
          </ac:picMkLst>
        </pc:picChg>
      </pc:sldChg>
      <pc:sldChg chg="addSp modSp new mod setBg">
        <pc:chgData name="Daniel Crispin" userId="a540685a-b759-4623-93f3-5ee9e3b7666d" providerId="ADAL" clId="{D8D48B08-23C0-494F-9BB3-65858EBFCDE9}" dt="2023-09-26T00:47:19.654" v="526" actId="20577"/>
        <pc:sldMkLst>
          <pc:docMk/>
          <pc:sldMk cId="511148030" sldId="257"/>
        </pc:sldMkLst>
        <pc:spChg chg="mod">
          <ac:chgData name="Daniel Crispin" userId="a540685a-b759-4623-93f3-5ee9e3b7666d" providerId="ADAL" clId="{D8D48B08-23C0-494F-9BB3-65858EBFCDE9}" dt="2023-09-26T00:40:38.754" v="509" actId="26606"/>
          <ac:spMkLst>
            <pc:docMk/>
            <pc:sldMk cId="511148030" sldId="257"/>
            <ac:spMk id="2" creationId="{6FB8347A-329F-4D3E-B269-1EC7DF6F920A}"/>
          </ac:spMkLst>
        </pc:spChg>
        <pc:spChg chg="mod">
          <ac:chgData name="Daniel Crispin" userId="a540685a-b759-4623-93f3-5ee9e3b7666d" providerId="ADAL" clId="{D8D48B08-23C0-494F-9BB3-65858EBFCDE9}" dt="2023-09-26T00:47:19.654" v="526" actId="20577"/>
          <ac:spMkLst>
            <pc:docMk/>
            <pc:sldMk cId="511148030" sldId="257"/>
            <ac:spMk id="3" creationId="{4CF3B4D3-A8C9-EBE7-DADA-EBA5F4AD702B}"/>
          </ac:spMkLst>
        </pc:spChg>
        <pc:spChg chg="add">
          <ac:chgData name="Daniel Crispin" userId="a540685a-b759-4623-93f3-5ee9e3b7666d" providerId="ADAL" clId="{D8D48B08-23C0-494F-9BB3-65858EBFCDE9}" dt="2023-09-26T00:40:38.754" v="509" actId="26606"/>
          <ac:spMkLst>
            <pc:docMk/>
            <pc:sldMk cId="511148030" sldId="257"/>
            <ac:spMk id="10" creationId="{0E3596DD-156A-473E-9BB3-C6A29F7574E9}"/>
          </ac:spMkLst>
        </pc:spChg>
        <pc:spChg chg="add">
          <ac:chgData name="Daniel Crispin" userId="a540685a-b759-4623-93f3-5ee9e3b7666d" providerId="ADAL" clId="{D8D48B08-23C0-494F-9BB3-65858EBFCDE9}" dt="2023-09-26T00:40:38.754" v="509" actId="26606"/>
          <ac:spMkLst>
            <pc:docMk/>
            <pc:sldMk cId="511148030" sldId="257"/>
            <ac:spMk id="12" creationId="{2C46C4D6-C474-4E92-B52E-944C1118F7B6}"/>
          </ac:spMkLst>
        </pc:spChg>
        <pc:picChg chg="add mod">
          <ac:chgData name="Daniel Crispin" userId="a540685a-b759-4623-93f3-5ee9e3b7666d" providerId="ADAL" clId="{D8D48B08-23C0-494F-9BB3-65858EBFCDE9}" dt="2023-09-26T00:40:38.754" v="509" actId="26606"/>
          <ac:picMkLst>
            <pc:docMk/>
            <pc:sldMk cId="511148030" sldId="257"/>
            <ac:picMk id="5" creationId="{A77377D6-2445-61F2-DDEA-D6175683E616}"/>
          </ac:picMkLst>
        </pc:picChg>
      </pc:sldChg>
      <pc:sldChg chg="addSp delSp modSp new mod setBg">
        <pc:chgData name="Daniel Crispin" userId="a540685a-b759-4623-93f3-5ee9e3b7666d" providerId="ADAL" clId="{D8D48B08-23C0-494F-9BB3-65858EBFCDE9}" dt="2023-09-26T00:53:06.968" v="615" actId="26606"/>
        <pc:sldMkLst>
          <pc:docMk/>
          <pc:sldMk cId="4264263324" sldId="258"/>
        </pc:sldMkLst>
        <pc:spChg chg="mod">
          <ac:chgData name="Daniel Crispin" userId="a540685a-b759-4623-93f3-5ee9e3b7666d" providerId="ADAL" clId="{D8D48B08-23C0-494F-9BB3-65858EBFCDE9}" dt="2023-09-26T00:53:06.968" v="615" actId="26606"/>
          <ac:spMkLst>
            <pc:docMk/>
            <pc:sldMk cId="4264263324" sldId="258"/>
            <ac:spMk id="2" creationId="{6585535B-DD4E-4544-00EA-DB8A290D4CA1}"/>
          </ac:spMkLst>
        </pc:spChg>
        <pc:spChg chg="mod ord">
          <ac:chgData name="Daniel Crispin" userId="a540685a-b759-4623-93f3-5ee9e3b7666d" providerId="ADAL" clId="{D8D48B08-23C0-494F-9BB3-65858EBFCDE9}" dt="2023-09-26T00:53:06.968" v="615" actId="26606"/>
          <ac:spMkLst>
            <pc:docMk/>
            <pc:sldMk cId="4264263324" sldId="258"/>
            <ac:spMk id="3" creationId="{2726EBC8-1A2C-8CD0-ED61-C4A146370290}"/>
          </ac:spMkLst>
        </pc:spChg>
        <pc:spChg chg="add del">
          <ac:chgData name="Daniel Crispin" userId="a540685a-b759-4623-93f3-5ee9e3b7666d" providerId="ADAL" clId="{D8D48B08-23C0-494F-9BB3-65858EBFCDE9}" dt="2023-09-26T00:52:59.473" v="613" actId="26606"/>
          <ac:spMkLst>
            <pc:docMk/>
            <pc:sldMk cId="4264263324" sldId="258"/>
            <ac:spMk id="1035" creationId="{4DD35268-6FBE-0BCD-C050-3F804C7C54A2}"/>
          </ac:spMkLst>
        </pc:spChg>
        <pc:grpChg chg="add del">
          <ac:chgData name="Daniel Crispin" userId="a540685a-b759-4623-93f3-5ee9e3b7666d" providerId="ADAL" clId="{D8D48B08-23C0-494F-9BB3-65858EBFCDE9}" dt="2023-09-26T00:52:59.473" v="613" actId="26606"/>
          <ac:grpSpMkLst>
            <pc:docMk/>
            <pc:sldMk cId="4264263324" sldId="258"/>
            <ac:grpSpMk id="1037" creationId="{F3A0B02E-2A29-A1CD-0D60-A9E1681AF3C7}"/>
          </ac:grpSpMkLst>
        </pc:grpChg>
        <pc:grpChg chg="add del">
          <ac:chgData name="Daniel Crispin" userId="a540685a-b759-4623-93f3-5ee9e3b7666d" providerId="ADAL" clId="{D8D48B08-23C0-494F-9BB3-65858EBFCDE9}" dt="2023-09-26T00:53:06.968" v="615" actId="26606"/>
          <ac:grpSpMkLst>
            <pc:docMk/>
            <pc:sldMk cId="4264263324" sldId="258"/>
            <ac:grpSpMk id="1044" creationId="{94F74A87-EC23-1F8A-9041-4BB5DC2AE298}"/>
          </ac:grpSpMkLst>
        </pc:grpChg>
        <pc:grpChg chg="add del">
          <ac:chgData name="Daniel Crispin" userId="a540685a-b759-4623-93f3-5ee9e3b7666d" providerId="ADAL" clId="{D8D48B08-23C0-494F-9BB3-65858EBFCDE9}" dt="2023-09-26T00:53:06.968" v="615" actId="26606"/>
          <ac:grpSpMkLst>
            <pc:docMk/>
            <pc:sldMk cId="4264263324" sldId="258"/>
            <ac:grpSpMk id="1048" creationId="{AEF8C744-00EF-C838-2956-8F9C927AF05B}"/>
          </ac:grpSpMkLst>
        </pc:grpChg>
        <pc:grpChg chg="add">
          <ac:chgData name="Daniel Crispin" userId="a540685a-b759-4623-93f3-5ee9e3b7666d" providerId="ADAL" clId="{D8D48B08-23C0-494F-9BB3-65858EBFCDE9}" dt="2023-09-26T00:53:06.968" v="615" actId="26606"/>
          <ac:grpSpMkLst>
            <pc:docMk/>
            <pc:sldMk cId="4264263324" sldId="258"/>
            <ac:grpSpMk id="1055" creationId="{8972768A-0834-1D51-5FDC-B381D84CD5EF}"/>
          </ac:grpSpMkLst>
        </pc:grpChg>
        <pc:picChg chg="add mod">
          <ac:chgData name="Daniel Crispin" userId="a540685a-b759-4623-93f3-5ee9e3b7666d" providerId="ADAL" clId="{D8D48B08-23C0-494F-9BB3-65858EBFCDE9}" dt="2023-09-26T00:53:06.968" v="615" actId="26606"/>
          <ac:picMkLst>
            <pc:docMk/>
            <pc:sldMk cId="4264263324" sldId="258"/>
            <ac:picMk id="1026" creationId="{3648EF6A-D1ED-307B-2B5A-A7BDCC34842B}"/>
          </ac:picMkLst>
        </pc:picChg>
        <pc:picChg chg="add mod">
          <ac:chgData name="Daniel Crispin" userId="a540685a-b759-4623-93f3-5ee9e3b7666d" providerId="ADAL" clId="{D8D48B08-23C0-494F-9BB3-65858EBFCDE9}" dt="2023-09-26T00:53:06.968" v="615" actId="26606"/>
          <ac:picMkLst>
            <pc:docMk/>
            <pc:sldMk cId="4264263324" sldId="258"/>
            <ac:picMk id="1028" creationId="{3B72C938-6F8B-1481-6E2A-4E7C82A8B7A7}"/>
          </ac:picMkLst>
        </pc:picChg>
        <pc:picChg chg="add mod ord">
          <ac:chgData name="Daniel Crispin" userId="a540685a-b759-4623-93f3-5ee9e3b7666d" providerId="ADAL" clId="{D8D48B08-23C0-494F-9BB3-65858EBFCDE9}" dt="2023-09-26T00:53:06.968" v="615" actId="26606"/>
          <ac:picMkLst>
            <pc:docMk/>
            <pc:sldMk cId="4264263324" sldId="258"/>
            <ac:picMk id="1030" creationId="{84809655-8536-5DD6-B956-0165A3B8066A}"/>
          </ac:picMkLst>
        </pc:picChg>
      </pc:sldChg>
      <pc:sldChg chg="addSp modSp new del mod setBg">
        <pc:chgData name="Daniel Crispin" userId="a540685a-b759-4623-93f3-5ee9e3b7666d" providerId="ADAL" clId="{D8D48B08-23C0-494F-9BB3-65858EBFCDE9}" dt="2023-09-26T01:54:32.585" v="726" actId="47"/>
        <pc:sldMkLst>
          <pc:docMk/>
          <pc:sldMk cId="607193598" sldId="259"/>
        </pc:sldMkLst>
        <pc:spChg chg="mod">
          <ac:chgData name="Daniel Crispin" userId="a540685a-b759-4623-93f3-5ee9e3b7666d" providerId="ADAL" clId="{D8D48B08-23C0-494F-9BB3-65858EBFCDE9}" dt="2023-09-26T00:54:06.578" v="654" actId="26606"/>
          <ac:spMkLst>
            <pc:docMk/>
            <pc:sldMk cId="607193598" sldId="259"/>
            <ac:spMk id="2" creationId="{564A052C-7314-5A6D-D3D7-627BDA3CA23B}"/>
          </ac:spMkLst>
        </pc:spChg>
        <pc:spChg chg="mod">
          <ac:chgData name="Daniel Crispin" userId="a540685a-b759-4623-93f3-5ee9e3b7666d" providerId="ADAL" clId="{D8D48B08-23C0-494F-9BB3-65858EBFCDE9}" dt="2023-09-26T00:54:14.367" v="657" actId="1076"/>
          <ac:spMkLst>
            <pc:docMk/>
            <pc:sldMk cId="607193598" sldId="259"/>
            <ac:spMk id="3" creationId="{F81043DD-A320-7D23-3455-BA52E7C1936F}"/>
          </ac:spMkLst>
        </pc:spChg>
        <pc:spChg chg="add">
          <ac:chgData name="Daniel Crispin" userId="a540685a-b759-4623-93f3-5ee9e3b7666d" providerId="ADAL" clId="{D8D48B08-23C0-494F-9BB3-65858EBFCDE9}" dt="2023-09-26T00:54:06.578" v="654" actId="26606"/>
          <ac:spMkLst>
            <pc:docMk/>
            <pc:sldMk cId="607193598" sldId="259"/>
            <ac:spMk id="9" creationId="{C0763A76-9F1C-4FC5-82B7-DD475DA461B2}"/>
          </ac:spMkLst>
        </pc:spChg>
        <pc:spChg chg="add">
          <ac:chgData name="Daniel Crispin" userId="a540685a-b759-4623-93f3-5ee9e3b7666d" providerId="ADAL" clId="{D8D48B08-23C0-494F-9BB3-65858EBFCDE9}" dt="2023-09-26T00:54:06.578" v="654" actId="26606"/>
          <ac:spMkLst>
            <pc:docMk/>
            <pc:sldMk cId="607193598" sldId="259"/>
            <ac:spMk id="11" creationId="{E81BF4F6-F2CF-4984-9D14-D6966D92F99F}"/>
          </ac:spMkLst>
        </pc:spChg>
        <pc:picChg chg="add">
          <ac:chgData name="Daniel Crispin" userId="a540685a-b759-4623-93f3-5ee9e3b7666d" providerId="ADAL" clId="{D8D48B08-23C0-494F-9BB3-65858EBFCDE9}" dt="2023-09-26T00:54:06.578" v="654" actId="26606"/>
          <ac:picMkLst>
            <pc:docMk/>
            <pc:sldMk cId="607193598" sldId="259"/>
            <ac:picMk id="5" creationId="{0BC1FD36-2963-0B21-E482-84E15D702780}"/>
          </ac:picMkLst>
        </pc:picChg>
      </pc:sldChg>
      <pc:sldChg chg="addSp delSp modSp new mod setBg">
        <pc:chgData name="Daniel Crispin" userId="a540685a-b759-4623-93f3-5ee9e3b7666d" providerId="ADAL" clId="{D8D48B08-23C0-494F-9BB3-65858EBFCDE9}" dt="2023-09-26T00:55:04.409" v="725" actId="26606"/>
        <pc:sldMkLst>
          <pc:docMk/>
          <pc:sldMk cId="2498337624" sldId="260"/>
        </pc:sldMkLst>
        <pc:spChg chg="mod">
          <ac:chgData name="Daniel Crispin" userId="a540685a-b759-4623-93f3-5ee9e3b7666d" providerId="ADAL" clId="{D8D48B08-23C0-494F-9BB3-65858EBFCDE9}" dt="2023-09-26T00:55:04.409" v="725" actId="26606"/>
          <ac:spMkLst>
            <pc:docMk/>
            <pc:sldMk cId="2498337624" sldId="260"/>
            <ac:spMk id="2" creationId="{DD3B99D7-9110-4A6B-3BA0-4CA44F464457}"/>
          </ac:spMkLst>
        </pc:spChg>
        <pc:spChg chg="del mod">
          <ac:chgData name="Daniel Crispin" userId="a540685a-b759-4623-93f3-5ee9e3b7666d" providerId="ADAL" clId="{D8D48B08-23C0-494F-9BB3-65858EBFCDE9}" dt="2023-09-26T00:51:34.835" v="603" actId="478"/>
          <ac:spMkLst>
            <pc:docMk/>
            <pc:sldMk cId="2498337624" sldId="260"/>
            <ac:spMk id="3" creationId="{931883CF-DC79-8599-DE62-D02579695E36}"/>
          </ac:spMkLst>
        </pc:spChg>
        <pc:spChg chg="add del mod">
          <ac:chgData name="Daniel Crispin" userId="a540685a-b759-4623-93f3-5ee9e3b7666d" providerId="ADAL" clId="{D8D48B08-23C0-494F-9BB3-65858EBFCDE9}" dt="2023-09-26T00:51:36.870" v="604" actId="478"/>
          <ac:spMkLst>
            <pc:docMk/>
            <pc:sldMk cId="2498337624" sldId="260"/>
            <ac:spMk id="5" creationId="{8242799C-46C8-6C40-E832-BA75E7ABB7ED}"/>
          </ac:spMkLst>
        </pc:spChg>
        <pc:spChg chg="add mod">
          <ac:chgData name="Daniel Crispin" userId="a540685a-b759-4623-93f3-5ee9e3b7666d" providerId="ADAL" clId="{D8D48B08-23C0-494F-9BB3-65858EBFCDE9}" dt="2023-09-26T00:55:04.409" v="725" actId="26606"/>
          <ac:spMkLst>
            <pc:docMk/>
            <pc:sldMk cId="2498337624" sldId="260"/>
            <ac:spMk id="8" creationId="{E6DC9A3C-86FF-E584-8DA5-CDFE34812DB1}"/>
          </ac:spMkLst>
        </pc:spChg>
        <pc:grpChg chg="add del">
          <ac:chgData name="Daniel Crispin" userId="a540685a-b759-4623-93f3-5ee9e3b7666d" providerId="ADAL" clId="{D8D48B08-23C0-494F-9BB3-65858EBFCDE9}" dt="2023-09-26T00:55:04.409" v="725" actId="26606"/>
          <ac:grpSpMkLst>
            <pc:docMk/>
            <pc:sldMk cId="2498337624" sldId="260"/>
            <ac:grpSpMk id="13" creationId="{3AFCAD34-1AFC-BC1A-F6B2-C34C63912EAB}"/>
          </ac:grpSpMkLst>
        </pc:grpChg>
        <pc:picChg chg="add mod ord">
          <ac:chgData name="Daniel Crispin" userId="a540685a-b759-4623-93f3-5ee9e3b7666d" providerId="ADAL" clId="{D8D48B08-23C0-494F-9BB3-65858EBFCDE9}" dt="2023-09-26T00:55:04.409" v="725" actId="26606"/>
          <ac:picMkLst>
            <pc:docMk/>
            <pc:sldMk cId="2498337624" sldId="260"/>
            <ac:picMk id="7" creationId="{0E766C38-48B2-35E6-6F90-E72988C9BB10}"/>
          </ac:picMkLst>
        </pc:picChg>
      </pc:sldChg>
    </pc:docChg>
  </pc:docChgLst>
  <pc:docChgLst>
    <pc:chgData name="Daniel Crispin" userId="a540685a-b759-4623-93f3-5ee9e3b7666d" providerId="ADAL" clId="{53D62671-92E6-4080-804F-0D732DB2E399}"/>
    <pc:docChg chg="modSld">
      <pc:chgData name="Daniel Crispin" userId="a540685a-b759-4623-93f3-5ee9e3b7666d" providerId="ADAL" clId="{53D62671-92E6-4080-804F-0D732DB2E399}" dt="2024-10-14T03:10:31.809" v="0" actId="5793"/>
      <pc:docMkLst>
        <pc:docMk/>
      </pc:docMkLst>
      <pc:sldChg chg="modSp mod">
        <pc:chgData name="Daniel Crispin" userId="a540685a-b759-4623-93f3-5ee9e3b7666d" providerId="ADAL" clId="{53D62671-92E6-4080-804F-0D732DB2E399}" dt="2024-10-14T03:10:31.809" v="0" actId="5793"/>
        <pc:sldMkLst>
          <pc:docMk/>
          <pc:sldMk cId="4264263324" sldId="258"/>
        </pc:sldMkLst>
        <pc:spChg chg="mod">
          <ac:chgData name="Daniel Crispin" userId="a540685a-b759-4623-93f3-5ee9e3b7666d" providerId="ADAL" clId="{53D62671-92E6-4080-804F-0D732DB2E399}" dt="2024-10-14T03:10:31.809" v="0" actId="5793"/>
          <ac:spMkLst>
            <pc:docMk/>
            <pc:sldMk cId="4264263324" sldId="258"/>
            <ac:spMk id="3" creationId="{2726EBC8-1A2C-8CD0-ED61-C4A1463702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F9D3-5A3F-B4B3-03DB-68D29A1BF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86A2F-A913-57A8-D7A6-AACE37682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BCA32-8918-DDF2-EFC2-440E6740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B2656-38B8-CD03-F247-8BA4F25F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0BEF-59EF-31EC-8BDD-7BEFD653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54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908B-5735-AC30-A034-D7369BB2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A07D5-679A-6D9A-09D8-8CBBB877B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4A01-8924-7AD8-A935-FEB8A26D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2BC68-F025-613D-E401-A3AB385D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FEA83-AFC0-4B68-E26C-5CC05748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79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9C0D8-B0D2-669B-F981-AB9C712E6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F0A7-CC0C-8520-4CCF-C93E01AAC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A562A-5005-F6CF-9648-8C457433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DC823-6544-B3FC-84A2-CC8BACD8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A6C4A-54B1-1140-4DDF-50B330FD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19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3202-CAD8-1521-666C-A271A648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D843-78A0-84C1-D112-3E7C67C68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C9E38-F516-7B6A-4A9D-29A91181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F9CB-02AC-38C5-C160-318C5666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99DC-03E6-9ABE-6187-C425FAC8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3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1D6-514D-1EE5-8316-EB5482AD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4ACE-B669-02EA-E687-995F42744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6F1F0-4EB6-D142-2C0C-CEF5E687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C9F73-6584-D6D2-D779-D3B58BCE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CD559-3CFD-698B-B370-BC972B5E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67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61B0-728C-FC64-D8C2-1967E265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C8C06-662C-EBD2-9AB0-362207295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2F48A-2F6D-855B-CEDE-2B405789F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2AF98-0F4B-B9F1-A838-F23453D6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41A74-AE04-3BDC-C153-A315DD88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85BF-6670-1C17-E619-287777BF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78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5279-07E5-9D43-F91B-32DB7FEA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649E2-51F0-0BE8-B3E0-06F1832F0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B0166-A127-C43C-4138-90A0E3010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54DCA-A9AD-9459-915F-599E5B8A9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E26C-6FCC-1BEF-83F5-0BFE5DDFF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DC89C-B6F8-6CA0-F6D5-A27B11DB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FFD80-BE3E-D403-9476-CDA4AA25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A1341-1733-3B94-8F00-A059582D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9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7420-6EFE-2713-26AC-EF8EC661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34F67-AB0E-35C6-04B9-80221904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3AB3B-43CE-9A94-B28A-5B9264D4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05721-B90D-484B-3D88-B9A21271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13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5893A-E2A2-CD63-D4C5-9CC35940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61A52-188D-5505-31A6-10564381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ECFCE-8CC8-A224-A93A-62F31B6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3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BD10-C0D9-48E7-BF70-C6E61F86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0C688-B743-1B2E-79E9-04790A33F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C1D08-D92C-FCD7-5D8B-72CDBEC6F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5FF30-4E3F-FAD8-F193-9FD86024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FE0E6-8BFA-5F37-C1A4-D1126187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5894-07C6-E82C-3441-B4224CE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14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3F27-9F95-52B7-9E03-13F05ADA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2D814-FF3F-8A59-39AB-77A2E4E5F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B95D-598C-A360-DC39-1F88ED616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52183-7C75-0E5D-5694-696B5795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3EB26-D242-17E3-B80A-AF0E147E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DFA9B-ACC0-67D3-17F4-28B08030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56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F2132-CF93-04DC-05FF-D8C46D04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23430-3F83-5002-9392-028E68A72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CC12-4C17-6378-8BDF-A9D8B287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4A3C-8722-4247-97C4-85DA4355908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D3A89-C8AD-29A0-3BF9-2429FB468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A706D-B926-81FE-4FAB-5E7E5988F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F9B-FA3F-4496-9325-6A90F3E47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10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limatechangeinaustralia.gov.au/en/learning-support/modelling-and-projectio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767E6-7E20-04C1-DF45-CA8C8CEEA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AU" sz="4000" dirty="0">
                <a:solidFill>
                  <a:schemeClr val="tx2"/>
                </a:solidFill>
              </a:rPr>
              <a:t>Changing Ecosystems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04BAE676-FD94-C193-691D-A0B61448C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17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99D7-9110-4A6B-3BA0-4CA44F46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Climate modelling</a:t>
            </a:r>
            <a:endParaRPr lang="en-AU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E766C38-48B2-35E6-6F90-E72988C9B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426" y="1875453"/>
            <a:ext cx="6772628" cy="4505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DC9A3C-86FF-E584-8DA5-CDFE34812DB1}"/>
              </a:ext>
            </a:extLst>
          </p:cNvPr>
          <p:cNvSpPr txBox="1"/>
          <p:nvPr/>
        </p:nvSpPr>
        <p:spPr>
          <a:xfrm>
            <a:off x="419877" y="2892490"/>
            <a:ext cx="358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Make your own notes of current projections from this 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833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8347A-329F-4D3E-B269-1EC7DF6F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AU" dirty="0"/>
              <a:t>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B4D3-A8C9-EBE7-DADA-EBA5F4AD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The number of species on Earth and the genetic diversity within these species</a:t>
            </a:r>
          </a:p>
          <a:p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377D6-2445-61F2-DDEA-D6175683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10" y="643234"/>
            <a:ext cx="4521899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535B-DD4E-4544-00EA-DB8A290D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9874"/>
            <a:ext cx="3687491" cy="2274618"/>
          </a:xfrm>
        </p:spPr>
        <p:txBody>
          <a:bodyPr anchor="t">
            <a:normAutofit/>
          </a:bodyPr>
          <a:lstStyle/>
          <a:p>
            <a:r>
              <a:rPr lang="en-AU" sz="3200"/>
              <a:t>Rising Sea levels</a:t>
            </a:r>
          </a:p>
        </p:txBody>
      </p:sp>
      <p:pic>
        <p:nvPicPr>
          <p:cNvPr id="1028" name="Picture 4" descr="Melting glaciers have been shifting the Earth's poles since 1995, new study  suggests – Physics World">
            <a:extLst>
              <a:ext uri="{FF2B5EF4-FFF2-40B4-BE49-F238E27FC236}">
                <a16:creationId xmlns:a16="http://schemas.microsoft.com/office/drawing/2014/main" id="{3B72C938-6F8B-1481-6E2A-4E7C82A8B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2" b="-3"/>
          <a:stretch/>
        </p:blipFill>
        <p:spPr bwMode="auto">
          <a:xfrm>
            <a:off x="895084" y="830686"/>
            <a:ext cx="3405011" cy="25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 Best Ways to Get to Greenland">
            <a:extLst>
              <a:ext uri="{FF2B5EF4-FFF2-40B4-BE49-F238E27FC236}">
                <a16:creationId xmlns:a16="http://schemas.microsoft.com/office/drawing/2014/main" id="{84809655-8536-5DD6-B956-0165A3B80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4327" b="5"/>
          <a:stretch/>
        </p:blipFill>
        <p:spPr bwMode="auto">
          <a:xfrm>
            <a:off x="4377270" y="830687"/>
            <a:ext cx="3431073" cy="25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Weird Property of Water Is Causing Oceans to Rise">
            <a:extLst>
              <a:ext uri="{FF2B5EF4-FFF2-40B4-BE49-F238E27FC236}">
                <a16:creationId xmlns:a16="http://schemas.microsoft.com/office/drawing/2014/main" id="{3648EF6A-D1ED-307B-2B5A-A7BDCC348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r="-1" b="2055"/>
          <a:stretch/>
        </p:blipFill>
        <p:spPr bwMode="auto">
          <a:xfrm>
            <a:off x="7889115" y="830687"/>
            <a:ext cx="3426046" cy="25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6EBC8-1A2C-8CD0-ED61-C4A146370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3812147"/>
            <a:ext cx="5973616" cy="23323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dirty="0"/>
              <a:t>The major factors that affect sea levels are:</a:t>
            </a:r>
          </a:p>
          <a:p>
            <a:r>
              <a:rPr lang="en-AU" sz="2000" dirty="0"/>
              <a:t>Melting of glaciers and polar ice-caps</a:t>
            </a:r>
          </a:p>
          <a:p>
            <a:r>
              <a:rPr lang="en-AU" sz="2000" dirty="0"/>
              <a:t>Melting of massive ice-sheets that cover Greenland and Antarctica</a:t>
            </a:r>
          </a:p>
          <a:p>
            <a:r>
              <a:rPr lang="en-AU" sz="2000" dirty="0"/>
              <a:t>Expansion of ocean water as it warms.</a:t>
            </a:r>
          </a:p>
          <a:p>
            <a:endParaRPr lang="en-AU" sz="2000" dirty="0"/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8972768A-0834-1D51-5FDC-B381D84CD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B69FE154-4F73-BC4B-D393-7DF27280D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E0928696-2EF3-91AB-1C83-1CE6063B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26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Changing Ecosystems</vt:lpstr>
      <vt:lpstr>Climate modelling</vt:lpstr>
      <vt:lpstr>Biodiversity</vt:lpstr>
      <vt:lpstr>Rising Sea levels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Ecosystems</dc:title>
  <dc:creator>Daniel Crispin</dc:creator>
  <cp:lastModifiedBy>Daniel Crispin</cp:lastModifiedBy>
  <cp:revision>1</cp:revision>
  <dcterms:created xsi:type="dcterms:W3CDTF">2023-09-26T00:29:25Z</dcterms:created>
  <dcterms:modified xsi:type="dcterms:W3CDTF">2024-10-14T03:10:40Z</dcterms:modified>
</cp:coreProperties>
</file>