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37ED4-A217-4D91-89FF-17B703618FE2}" v="2" dt="2025-09-10T23:54:43.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rispin" userId="a540685a-b759-4623-93f3-5ee9e3b7666d" providerId="ADAL" clId="{47E636C0-D876-4B98-B2EC-14F8CDCEB77D}"/>
    <pc:docChg chg="undo custSel modSld">
      <pc:chgData name="Daniel Crispin" userId="a540685a-b759-4623-93f3-5ee9e3b7666d" providerId="ADAL" clId="{47E636C0-D876-4B98-B2EC-14F8CDCEB77D}" dt="2024-09-09T04:16:04.977" v="3"/>
      <pc:docMkLst>
        <pc:docMk/>
      </pc:docMkLst>
      <pc:sldChg chg="modSp mod">
        <pc:chgData name="Daniel Crispin" userId="a540685a-b759-4623-93f3-5ee9e3b7666d" providerId="ADAL" clId="{47E636C0-D876-4B98-B2EC-14F8CDCEB77D}" dt="2024-09-09T04:16:04.977" v="3"/>
        <pc:sldMkLst>
          <pc:docMk/>
          <pc:sldMk cId="21697269" sldId="256"/>
        </pc:sldMkLst>
      </pc:sldChg>
    </pc:docChg>
  </pc:docChgLst>
  <pc:docChgLst>
    <pc:chgData name="Daniel Crispin" userId="a540685a-b759-4623-93f3-5ee9e3b7666d" providerId="ADAL" clId="{CBBFD8DD-1AFF-4DC5-B233-0B26DAC589CE}"/>
    <pc:docChg chg="modSld">
      <pc:chgData name="Daniel Crispin" userId="a540685a-b759-4623-93f3-5ee9e3b7666d" providerId="ADAL" clId="{CBBFD8DD-1AFF-4DC5-B233-0B26DAC589CE}" dt="2025-08-28T02:59:26.408" v="3" actId="20577"/>
      <pc:docMkLst>
        <pc:docMk/>
      </pc:docMkLst>
      <pc:sldChg chg="modSp mod">
        <pc:chgData name="Daniel Crispin" userId="a540685a-b759-4623-93f3-5ee9e3b7666d" providerId="ADAL" clId="{CBBFD8DD-1AFF-4DC5-B233-0B26DAC589CE}" dt="2025-08-28T02:59:26.408" v="3" actId="20577"/>
        <pc:sldMkLst>
          <pc:docMk/>
          <pc:sldMk cId="3422502760" sldId="260"/>
        </pc:sldMkLst>
        <pc:spChg chg="mod">
          <ac:chgData name="Daniel Crispin" userId="a540685a-b759-4623-93f3-5ee9e3b7666d" providerId="ADAL" clId="{CBBFD8DD-1AFF-4DC5-B233-0B26DAC589CE}" dt="2025-08-28T02:59:26.408" v="3" actId="20577"/>
          <ac:spMkLst>
            <pc:docMk/>
            <pc:sldMk cId="3422502760" sldId="260"/>
            <ac:spMk id="3" creationId="{D8887C24-1252-1688-215F-793D755FA41B}"/>
          </ac:spMkLst>
        </pc:spChg>
      </pc:sldChg>
    </pc:docChg>
  </pc:docChgLst>
  <pc:docChgLst>
    <pc:chgData name="Daniel Crispin" userId="a540685a-b759-4623-93f3-5ee9e3b7666d" providerId="ADAL" clId="{E27776CB-7F5D-41A7-BF7C-5C2BFD429D8F}"/>
    <pc:docChg chg="undo custSel addSld modSld sldOrd">
      <pc:chgData name="Daniel Crispin" userId="a540685a-b759-4623-93f3-5ee9e3b7666d" providerId="ADAL" clId="{E27776CB-7F5D-41A7-BF7C-5C2BFD429D8F}" dt="2023-09-07T00:14:51.657" v="477" actId="1076"/>
      <pc:docMkLst>
        <pc:docMk/>
      </pc:docMkLst>
      <pc:sldChg chg="addSp modSp new mod">
        <pc:chgData name="Daniel Crispin" userId="a540685a-b759-4623-93f3-5ee9e3b7666d" providerId="ADAL" clId="{E27776CB-7F5D-41A7-BF7C-5C2BFD429D8F}" dt="2023-09-07T00:14:51.657" v="477" actId="1076"/>
        <pc:sldMkLst>
          <pc:docMk/>
          <pc:sldMk cId="21697269" sldId="256"/>
        </pc:sldMkLst>
      </pc:sldChg>
      <pc:sldChg chg="addSp delSp modSp new mod ord setBg">
        <pc:chgData name="Daniel Crispin" userId="a540685a-b759-4623-93f3-5ee9e3b7666d" providerId="ADAL" clId="{E27776CB-7F5D-41A7-BF7C-5C2BFD429D8F}" dt="2023-09-06T12:53:18.501" v="122" actId="1076"/>
        <pc:sldMkLst>
          <pc:docMk/>
          <pc:sldMk cId="2586668773" sldId="257"/>
        </pc:sldMkLst>
      </pc:sldChg>
      <pc:sldChg chg="addSp delSp modSp new mod setBg">
        <pc:chgData name="Daniel Crispin" userId="a540685a-b759-4623-93f3-5ee9e3b7666d" providerId="ADAL" clId="{E27776CB-7F5D-41A7-BF7C-5C2BFD429D8F}" dt="2023-09-06T12:43:55.533" v="89" actId="14100"/>
        <pc:sldMkLst>
          <pc:docMk/>
          <pc:sldMk cId="2292908409" sldId="258"/>
        </pc:sldMkLst>
      </pc:sldChg>
      <pc:sldChg chg="addSp delSp modSp new mod ord setBg modAnim">
        <pc:chgData name="Daniel Crispin" userId="a540685a-b759-4623-93f3-5ee9e3b7666d" providerId="ADAL" clId="{E27776CB-7F5D-41A7-BF7C-5C2BFD429D8F}" dt="2023-09-06T12:52:06.051" v="113" actId="1076"/>
        <pc:sldMkLst>
          <pc:docMk/>
          <pc:sldMk cId="3451265023" sldId="259"/>
        </pc:sldMkLst>
      </pc:sldChg>
      <pc:sldChg chg="addSp modSp new mod setBg">
        <pc:chgData name="Daniel Crispin" userId="a540685a-b759-4623-93f3-5ee9e3b7666d" providerId="ADAL" clId="{E27776CB-7F5D-41A7-BF7C-5C2BFD429D8F}" dt="2023-09-06T13:25:14.735" v="476" actId="5793"/>
        <pc:sldMkLst>
          <pc:docMk/>
          <pc:sldMk cId="3422502760" sldId="260"/>
        </pc:sldMkLst>
      </pc:sldChg>
    </pc:docChg>
  </pc:docChgLst>
  <pc:docChgLst>
    <pc:chgData name="Maxwell Thompson" userId="3b685b4d-c722-46dd-b0e1-814e3da1ca8a" providerId="ADAL" clId="{52F37ED4-A217-4D91-89FF-17B703618FE2}"/>
    <pc:docChg chg="addSld modSld">
      <pc:chgData name="Maxwell Thompson" userId="3b685b4d-c722-46dd-b0e1-814e3da1ca8a" providerId="ADAL" clId="{52F37ED4-A217-4D91-89FF-17B703618FE2}" dt="2025-09-10T23:54:43.260" v="2" actId="27614"/>
      <pc:docMkLst>
        <pc:docMk/>
      </pc:docMkLst>
      <pc:sldChg chg="addSp delSp modSp new mod">
        <pc:chgData name="Maxwell Thompson" userId="3b685b4d-c722-46dd-b0e1-814e3da1ca8a" providerId="ADAL" clId="{52F37ED4-A217-4D91-89FF-17B703618FE2}" dt="2025-09-10T23:54:43.260" v="2" actId="27614"/>
        <pc:sldMkLst>
          <pc:docMk/>
          <pc:sldMk cId="2739365450" sldId="261"/>
        </pc:sldMkLst>
        <pc:spChg chg="del">
          <ac:chgData name="Maxwell Thompson" userId="3b685b4d-c722-46dd-b0e1-814e3da1ca8a" providerId="ADAL" clId="{52F37ED4-A217-4D91-89FF-17B703618FE2}" dt="2025-09-10T23:54:40.559" v="1"/>
          <ac:spMkLst>
            <pc:docMk/>
            <pc:sldMk cId="2739365450" sldId="261"/>
            <ac:spMk id="3" creationId="{F24E3EB3-2482-1822-BA6B-F3B2760FB3BD}"/>
          </ac:spMkLst>
        </pc:spChg>
        <pc:picChg chg="add mod">
          <ac:chgData name="Maxwell Thompson" userId="3b685b4d-c722-46dd-b0e1-814e3da1ca8a" providerId="ADAL" clId="{52F37ED4-A217-4D91-89FF-17B703618FE2}" dt="2025-09-10T23:54:43.260" v="2" actId="27614"/>
          <ac:picMkLst>
            <pc:docMk/>
            <pc:sldMk cId="2739365450" sldId="261"/>
            <ac:picMk id="5" creationId="{7695FF69-E328-C179-2375-00C87C77B5D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2A3F9-8C99-4408-ACA5-B59630641D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34AED1-C286-4AC4-9DD8-32AB6D7688E8}">
      <dgm:prSet/>
      <dgm:spPr/>
      <dgm:t>
        <a:bodyPr/>
        <a:lstStyle/>
        <a:p>
          <a:pPr>
            <a:lnSpc>
              <a:spcPct val="100000"/>
            </a:lnSpc>
          </a:pPr>
          <a:r>
            <a:rPr lang="en-US" b="1" i="0" baseline="0"/>
            <a:t>Life Support</a:t>
          </a:r>
          <a:r>
            <a:rPr lang="en-US" b="0" i="0" baseline="0"/>
            <a:t>: Provides oxygen for living organisms and enables photosynthesis for food production.</a:t>
          </a:r>
          <a:endParaRPr lang="en-US"/>
        </a:p>
      </dgm:t>
    </dgm:pt>
    <dgm:pt modelId="{8E2EADE0-9B43-4B1C-8BD7-D933FC6559DF}" type="parTrans" cxnId="{B3830CAB-BE97-4675-B43E-A42AEA19022E}">
      <dgm:prSet/>
      <dgm:spPr/>
      <dgm:t>
        <a:bodyPr/>
        <a:lstStyle/>
        <a:p>
          <a:endParaRPr lang="en-US"/>
        </a:p>
      </dgm:t>
    </dgm:pt>
    <dgm:pt modelId="{3E9B4F52-7887-4BE6-A97A-D0D2751A6CB2}" type="sibTrans" cxnId="{B3830CAB-BE97-4675-B43E-A42AEA19022E}">
      <dgm:prSet/>
      <dgm:spPr/>
      <dgm:t>
        <a:bodyPr/>
        <a:lstStyle/>
        <a:p>
          <a:endParaRPr lang="en-US"/>
        </a:p>
      </dgm:t>
    </dgm:pt>
    <dgm:pt modelId="{79B66E39-AD20-4F1A-92F5-545707C1E504}">
      <dgm:prSet/>
      <dgm:spPr/>
      <dgm:t>
        <a:bodyPr/>
        <a:lstStyle/>
        <a:p>
          <a:pPr>
            <a:lnSpc>
              <a:spcPct val="100000"/>
            </a:lnSpc>
          </a:pPr>
          <a:r>
            <a:rPr lang="en-US" b="1" i="0" baseline="0"/>
            <a:t>Climate Regulation</a:t>
          </a:r>
          <a:r>
            <a:rPr lang="en-US" b="0" i="0" baseline="0"/>
            <a:t>: Maintains a stable climate by moderating temperature extremes and enabling the greenhouse effect.</a:t>
          </a:r>
          <a:endParaRPr lang="en-US"/>
        </a:p>
      </dgm:t>
    </dgm:pt>
    <dgm:pt modelId="{5D6036E4-3872-4455-B69F-E8549932E9DA}" type="parTrans" cxnId="{A1379401-87C5-42AE-8FEC-D99788DF2E6E}">
      <dgm:prSet/>
      <dgm:spPr/>
      <dgm:t>
        <a:bodyPr/>
        <a:lstStyle/>
        <a:p>
          <a:endParaRPr lang="en-US"/>
        </a:p>
      </dgm:t>
    </dgm:pt>
    <dgm:pt modelId="{450AFA38-B1DF-4B7D-AEB5-E0A8632A2936}" type="sibTrans" cxnId="{A1379401-87C5-42AE-8FEC-D99788DF2E6E}">
      <dgm:prSet/>
      <dgm:spPr/>
      <dgm:t>
        <a:bodyPr/>
        <a:lstStyle/>
        <a:p>
          <a:endParaRPr lang="en-US"/>
        </a:p>
      </dgm:t>
    </dgm:pt>
    <dgm:pt modelId="{3A5879D7-90AC-4FE4-9541-A93E2DEF8367}">
      <dgm:prSet/>
      <dgm:spPr/>
      <dgm:t>
        <a:bodyPr/>
        <a:lstStyle/>
        <a:p>
          <a:pPr>
            <a:lnSpc>
              <a:spcPct val="100000"/>
            </a:lnSpc>
          </a:pPr>
          <a:r>
            <a:rPr lang="en-US" b="1" i="0" baseline="0"/>
            <a:t>Protection</a:t>
          </a:r>
          <a:r>
            <a:rPr lang="en-US" b="0" i="0" baseline="0"/>
            <a:t>: Shields Earth from cosmic radiation, meteoroids, and space debris. The </a:t>
          </a:r>
          <a:r>
            <a:rPr lang="en-US" i="0" baseline="0"/>
            <a:t>Ozone Layer </a:t>
          </a:r>
          <a:r>
            <a:rPr lang="en-US"/>
            <a:t>b</a:t>
          </a:r>
          <a:r>
            <a:rPr lang="en-US" b="0" i="0" baseline="0"/>
            <a:t>locks harmful UV radiation, protecting against skin cancer.</a:t>
          </a:r>
          <a:endParaRPr lang="en-US"/>
        </a:p>
      </dgm:t>
    </dgm:pt>
    <dgm:pt modelId="{746881F4-9EC2-4822-A792-33347A6758EC}" type="parTrans" cxnId="{5C9C97D4-EA93-42C5-8810-C8B05880B0FD}">
      <dgm:prSet/>
      <dgm:spPr/>
      <dgm:t>
        <a:bodyPr/>
        <a:lstStyle/>
        <a:p>
          <a:endParaRPr lang="en-US"/>
        </a:p>
      </dgm:t>
    </dgm:pt>
    <dgm:pt modelId="{7743D2AC-87DD-4919-A894-E498269E36B3}" type="sibTrans" cxnId="{5C9C97D4-EA93-42C5-8810-C8B05880B0FD}">
      <dgm:prSet/>
      <dgm:spPr/>
      <dgm:t>
        <a:bodyPr/>
        <a:lstStyle/>
        <a:p>
          <a:endParaRPr lang="en-US"/>
        </a:p>
      </dgm:t>
    </dgm:pt>
    <dgm:pt modelId="{26AFC6EB-8E28-40AB-AE38-C60E5324472F}">
      <dgm:prSet/>
      <dgm:spPr/>
      <dgm:t>
        <a:bodyPr/>
        <a:lstStyle/>
        <a:p>
          <a:pPr>
            <a:lnSpc>
              <a:spcPct val="100000"/>
            </a:lnSpc>
          </a:pPr>
          <a:r>
            <a:rPr lang="en-US" b="1" i="0" baseline="0"/>
            <a:t>Weather Systems</a:t>
          </a:r>
          <a:r>
            <a:rPr lang="en-US" b="0" i="0" baseline="0"/>
            <a:t>: Forms weather patterns, distributes moisture, and ensures freshwater resources.</a:t>
          </a:r>
          <a:endParaRPr lang="en-US"/>
        </a:p>
      </dgm:t>
    </dgm:pt>
    <dgm:pt modelId="{EBB62A04-1EBB-434A-94F3-F62D13D3623F}" type="parTrans" cxnId="{1AC5DA94-E914-48FD-AD11-B6A78AE9D6BB}">
      <dgm:prSet/>
      <dgm:spPr/>
      <dgm:t>
        <a:bodyPr/>
        <a:lstStyle/>
        <a:p>
          <a:endParaRPr lang="en-US"/>
        </a:p>
      </dgm:t>
    </dgm:pt>
    <dgm:pt modelId="{146243EC-D506-40ED-BFFB-ADB2308B1995}" type="sibTrans" cxnId="{1AC5DA94-E914-48FD-AD11-B6A78AE9D6BB}">
      <dgm:prSet/>
      <dgm:spPr/>
      <dgm:t>
        <a:bodyPr/>
        <a:lstStyle/>
        <a:p>
          <a:endParaRPr lang="en-US"/>
        </a:p>
      </dgm:t>
    </dgm:pt>
    <dgm:pt modelId="{1DF741D3-0BC2-4A2B-B278-B0E90D6DB8E6}">
      <dgm:prSet/>
      <dgm:spPr/>
      <dgm:t>
        <a:bodyPr/>
        <a:lstStyle/>
        <a:p>
          <a:pPr>
            <a:lnSpc>
              <a:spcPct val="100000"/>
            </a:lnSpc>
          </a:pPr>
          <a:r>
            <a:rPr lang="en-AU" b="1" i="0">
              <a:solidFill>
                <a:srgbClr val="FF0000"/>
              </a:solidFill>
            </a:rPr>
            <a:t>Psalm 19:1</a:t>
          </a:r>
          <a:r>
            <a:rPr lang="en-AU" b="0" i="0">
              <a:solidFill>
                <a:srgbClr val="FF0000"/>
              </a:solidFill>
            </a:rPr>
            <a:t> "The heavens declare the glory of God; the skies proclaim the work of his hands.”</a:t>
          </a:r>
          <a:endParaRPr lang="en-US">
            <a:solidFill>
              <a:srgbClr val="FF0000"/>
            </a:solidFill>
          </a:endParaRPr>
        </a:p>
      </dgm:t>
    </dgm:pt>
    <dgm:pt modelId="{1A58EF1D-F596-47B8-A5C4-9882265389D3}" type="parTrans" cxnId="{117EF5AE-27A7-4A35-B2E2-1ECFA23AC60C}">
      <dgm:prSet/>
      <dgm:spPr/>
      <dgm:t>
        <a:bodyPr/>
        <a:lstStyle/>
        <a:p>
          <a:endParaRPr lang="en-US"/>
        </a:p>
      </dgm:t>
    </dgm:pt>
    <dgm:pt modelId="{11477377-AEB7-47FD-BA1E-0BE1C8453F4E}" type="sibTrans" cxnId="{117EF5AE-27A7-4A35-B2E2-1ECFA23AC60C}">
      <dgm:prSet/>
      <dgm:spPr/>
      <dgm:t>
        <a:bodyPr/>
        <a:lstStyle/>
        <a:p>
          <a:endParaRPr lang="en-US"/>
        </a:p>
      </dgm:t>
    </dgm:pt>
    <dgm:pt modelId="{00574997-DA54-49D6-8EF5-3B608F820B25}" type="pres">
      <dgm:prSet presAssocID="{6012A3F9-8C99-4408-ACA5-B59630641D14}" presName="root" presStyleCnt="0">
        <dgm:presLayoutVars>
          <dgm:dir/>
          <dgm:resizeHandles val="exact"/>
        </dgm:presLayoutVars>
      </dgm:prSet>
      <dgm:spPr/>
    </dgm:pt>
    <dgm:pt modelId="{5082F3B5-DBBA-4564-8B84-7B8A2F606B8A}" type="pres">
      <dgm:prSet presAssocID="{9234AED1-C286-4AC4-9DD8-32AB6D7688E8}" presName="compNode" presStyleCnt="0"/>
      <dgm:spPr/>
    </dgm:pt>
    <dgm:pt modelId="{16B06157-3F7A-465B-AFE0-F321BA1C632A}" type="pres">
      <dgm:prSet presAssocID="{9234AED1-C286-4AC4-9DD8-32AB6D7688E8}" presName="bgRect" presStyleLbl="bgShp" presStyleIdx="0" presStyleCnt="5"/>
      <dgm:spPr/>
    </dgm:pt>
    <dgm:pt modelId="{D3886BAD-8268-491B-98A2-9C6260563449}" type="pres">
      <dgm:prSet presAssocID="{9234AED1-C286-4AC4-9DD8-32AB6D7688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cculent"/>
        </a:ext>
      </dgm:extLst>
    </dgm:pt>
    <dgm:pt modelId="{FE29BE21-CDE2-4B4E-8D19-C306F83566BB}" type="pres">
      <dgm:prSet presAssocID="{9234AED1-C286-4AC4-9DD8-32AB6D7688E8}" presName="spaceRect" presStyleCnt="0"/>
      <dgm:spPr/>
    </dgm:pt>
    <dgm:pt modelId="{805483C8-14E0-40D7-9F8F-0D8894394248}" type="pres">
      <dgm:prSet presAssocID="{9234AED1-C286-4AC4-9DD8-32AB6D7688E8}" presName="parTx" presStyleLbl="revTx" presStyleIdx="0" presStyleCnt="5">
        <dgm:presLayoutVars>
          <dgm:chMax val="0"/>
          <dgm:chPref val="0"/>
        </dgm:presLayoutVars>
      </dgm:prSet>
      <dgm:spPr/>
    </dgm:pt>
    <dgm:pt modelId="{4A07B7D7-ED8E-45D3-8CF9-7DDDACCFC162}" type="pres">
      <dgm:prSet presAssocID="{3E9B4F52-7887-4BE6-A97A-D0D2751A6CB2}" presName="sibTrans" presStyleCnt="0"/>
      <dgm:spPr/>
    </dgm:pt>
    <dgm:pt modelId="{75063225-5E78-41D0-BD79-6FF0C95B4405}" type="pres">
      <dgm:prSet presAssocID="{79B66E39-AD20-4F1A-92F5-545707C1E504}" presName="compNode" presStyleCnt="0"/>
      <dgm:spPr/>
    </dgm:pt>
    <dgm:pt modelId="{5866203E-32EF-47F2-8C50-95035B06C61F}" type="pres">
      <dgm:prSet presAssocID="{79B66E39-AD20-4F1A-92F5-545707C1E504}" presName="bgRect" presStyleLbl="bgShp" presStyleIdx="1" presStyleCnt="5"/>
      <dgm:spPr/>
    </dgm:pt>
    <dgm:pt modelId="{302E3FA8-173F-42A8-A5BE-5BEBDD25303B}" type="pres">
      <dgm:prSet presAssocID="{79B66E39-AD20-4F1A-92F5-545707C1E5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F2C59821-6BE1-4D0B-A53B-BB408D915F98}" type="pres">
      <dgm:prSet presAssocID="{79B66E39-AD20-4F1A-92F5-545707C1E504}" presName="spaceRect" presStyleCnt="0"/>
      <dgm:spPr/>
    </dgm:pt>
    <dgm:pt modelId="{DE122470-2631-4996-952A-F9E727B3CEDD}" type="pres">
      <dgm:prSet presAssocID="{79B66E39-AD20-4F1A-92F5-545707C1E504}" presName="parTx" presStyleLbl="revTx" presStyleIdx="1" presStyleCnt="5">
        <dgm:presLayoutVars>
          <dgm:chMax val="0"/>
          <dgm:chPref val="0"/>
        </dgm:presLayoutVars>
      </dgm:prSet>
      <dgm:spPr/>
    </dgm:pt>
    <dgm:pt modelId="{A663D07C-3266-4A37-9AE4-CFF8D4623E51}" type="pres">
      <dgm:prSet presAssocID="{450AFA38-B1DF-4B7D-AEB5-E0A8632A2936}" presName="sibTrans" presStyleCnt="0"/>
      <dgm:spPr/>
    </dgm:pt>
    <dgm:pt modelId="{AA6F0FF3-4304-4D8E-BADF-360E1702D853}" type="pres">
      <dgm:prSet presAssocID="{3A5879D7-90AC-4FE4-9541-A93E2DEF8367}" presName="compNode" presStyleCnt="0"/>
      <dgm:spPr/>
    </dgm:pt>
    <dgm:pt modelId="{95B4E8F5-CEB3-4CBA-91D8-F926425A9E14}" type="pres">
      <dgm:prSet presAssocID="{3A5879D7-90AC-4FE4-9541-A93E2DEF8367}" presName="bgRect" presStyleLbl="bgShp" presStyleIdx="2" presStyleCnt="5"/>
      <dgm:spPr/>
    </dgm:pt>
    <dgm:pt modelId="{9674C387-7748-4343-AC21-6A47FC9CC08C}" type="pres">
      <dgm:prSet presAssocID="{3A5879D7-90AC-4FE4-9541-A93E2DEF836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a:ext>
      </dgm:extLst>
    </dgm:pt>
    <dgm:pt modelId="{2D6EB4ED-172A-4963-A95C-525646258B5C}" type="pres">
      <dgm:prSet presAssocID="{3A5879D7-90AC-4FE4-9541-A93E2DEF8367}" presName="spaceRect" presStyleCnt="0"/>
      <dgm:spPr/>
    </dgm:pt>
    <dgm:pt modelId="{C3D62E7D-0A3F-49B1-B673-EB53B3DF6A22}" type="pres">
      <dgm:prSet presAssocID="{3A5879D7-90AC-4FE4-9541-A93E2DEF8367}" presName="parTx" presStyleLbl="revTx" presStyleIdx="2" presStyleCnt="5">
        <dgm:presLayoutVars>
          <dgm:chMax val="0"/>
          <dgm:chPref val="0"/>
        </dgm:presLayoutVars>
      </dgm:prSet>
      <dgm:spPr/>
    </dgm:pt>
    <dgm:pt modelId="{F2654E87-CA3C-4BCC-ADC3-8CE1D2746B22}" type="pres">
      <dgm:prSet presAssocID="{7743D2AC-87DD-4919-A894-E498269E36B3}" presName="sibTrans" presStyleCnt="0"/>
      <dgm:spPr/>
    </dgm:pt>
    <dgm:pt modelId="{39D13D1C-7324-48E9-B02E-7ADA4D66326E}" type="pres">
      <dgm:prSet presAssocID="{26AFC6EB-8E28-40AB-AE38-C60E5324472F}" presName="compNode" presStyleCnt="0"/>
      <dgm:spPr/>
    </dgm:pt>
    <dgm:pt modelId="{BF2F1C18-1B9A-4D9E-9B76-E86DF5A9DCFD}" type="pres">
      <dgm:prSet presAssocID="{26AFC6EB-8E28-40AB-AE38-C60E5324472F}" presName="bgRect" presStyleLbl="bgShp" presStyleIdx="3" presStyleCnt="5"/>
      <dgm:spPr/>
    </dgm:pt>
    <dgm:pt modelId="{63E3BD23-68DD-44DE-988C-4687933F2BDC}" type="pres">
      <dgm:prSet presAssocID="{26AFC6EB-8E28-40AB-AE38-C60E5324472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fall scene"/>
        </a:ext>
      </dgm:extLst>
    </dgm:pt>
    <dgm:pt modelId="{5D257249-9D71-4B35-87CE-D4E103402966}" type="pres">
      <dgm:prSet presAssocID="{26AFC6EB-8E28-40AB-AE38-C60E5324472F}" presName="spaceRect" presStyleCnt="0"/>
      <dgm:spPr/>
    </dgm:pt>
    <dgm:pt modelId="{FAA4C81D-68E2-463B-8EE3-DD2E5DF983E1}" type="pres">
      <dgm:prSet presAssocID="{26AFC6EB-8E28-40AB-AE38-C60E5324472F}" presName="parTx" presStyleLbl="revTx" presStyleIdx="3" presStyleCnt="5">
        <dgm:presLayoutVars>
          <dgm:chMax val="0"/>
          <dgm:chPref val="0"/>
        </dgm:presLayoutVars>
      </dgm:prSet>
      <dgm:spPr/>
    </dgm:pt>
    <dgm:pt modelId="{6037211E-4488-4304-90E2-40300769C479}" type="pres">
      <dgm:prSet presAssocID="{146243EC-D506-40ED-BFFB-ADB2308B1995}" presName="sibTrans" presStyleCnt="0"/>
      <dgm:spPr/>
    </dgm:pt>
    <dgm:pt modelId="{898EC775-66C2-4580-A064-F69D87EE38C9}" type="pres">
      <dgm:prSet presAssocID="{1DF741D3-0BC2-4A2B-B278-B0E90D6DB8E6}" presName="compNode" presStyleCnt="0"/>
      <dgm:spPr/>
    </dgm:pt>
    <dgm:pt modelId="{FD677BA5-A013-4C32-BCEA-A54A8569A469}" type="pres">
      <dgm:prSet presAssocID="{1DF741D3-0BC2-4A2B-B278-B0E90D6DB8E6}" presName="bgRect" presStyleLbl="bgShp" presStyleIdx="4" presStyleCnt="5"/>
      <dgm:spPr/>
    </dgm:pt>
    <dgm:pt modelId="{E5E17579-C4F9-4F41-9567-000D0EAE3EF1}" type="pres">
      <dgm:prSet presAssocID="{1DF741D3-0BC2-4A2B-B278-B0E90D6DB8E6}"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torytelling with solid fill"/>
        </a:ext>
      </dgm:extLst>
    </dgm:pt>
    <dgm:pt modelId="{E185A059-9D6C-4517-8755-364526C170D5}" type="pres">
      <dgm:prSet presAssocID="{1DF741D3-0BC2-4A2B-B278-B0E90D6DB8E6}" presName="spaceRect" presStyleCnt="0"/>
      <dgm:spPr/>
    </dgm:pt>
    <dgm:pt modelId="{720165C4-E7C9-4A1D-AB3C-BE0D8CE76B05}" type="pres">
      <dgm:prSet presAssocID="{1DF741D3-0BC2-4A2B-B278-B0E90D6DB8E6}" presName="parTx" presStyleLbl="revTx" presStyleIdx="4" presStyleCnt="5">
        <dgm:presLayoutVars>
          <dgm:chMax val="0"/>
          <dgm:chPref val="0"/>
        </dgm:presLayoutVars>
      </dgm:prSet>
      <dgm:spPr/>
    </dgm:pt>
  </dgm:ptLst>
  <dgm:cxnLst>
    <dgm:cxn modelId="{A1379401-87C5-42AE-8FEC-D99788DF2E6E}" srcId="{6012A3F9-8C99-4408-ACA5-B59630641D14}" destId="{79B66E39-AD20-4F1A-92F5-545707C1E504}" srcOrd="1" destOrd="0" parTransId="{5D6036E4-3872-4455-B69F-E8549932E9DA}" sibTransId="{450AFA38-B1DF-4B7D-AEB5-E0A8632A2936}"/>
    <dgm:cxn modelId="{EEDC611D-D406-43C6-AD14-B2D82B4D59D7}" type="presOf" srcId="{3A5879D7-90AC-4FE4-9541-A93E2DEF8367}" destId="{C3D62E7D-0A3F-49B1-B673-EB53B3DF6A22}" srcOrd="0" destOrd="0" presId="urn:microsoft.com/office/officeart/2018/2/layout/IconVerticalSolidList"/>
    <dgm:cxn modelId="{E5F8CC23-C376-4FAA-AA85-1161C4A7D3B0}" type="presOf" srcId="{79B66E39-AD20-4F1A-92F5-545707C1E504}" destId="{DE122470-2631-4996-952A-F9E727B3CEDD}" srcOrd="0" destOrd="0" presId="urn:microsoft.com/office/officeart/2018/2/layout/IconVerticalSolidList"/>
    <dgm:cxn modelId="{9589EC69-1405-41C7-849C-B7E41E59935F}" type="presOf" srcId="{26AFC6EB-8E28-40AB-AE38-C60E5324472F}" destId="{FAA4C81D-68E2-463B-8EE3-DD2E5DF983E1}" srcOrd="0" destOrd="0" presId="urn:microsoft.com/office/officeart/2018/2/layout/IconVerticalSolidList"/>
    <dgm:cxn modelId="{AA6B997F-7A8B-4753-9A92-E3421E3D7CEB}" type="presOf" srcId="{1DF741D3-0BC2-4A2B-B278-B0E90D6DB8E6}" destId="{720165C4-E7C9-4A1D-AB3C-BE0D8CE76B05}" srcOrd="0" destOrd="0" presId="urn:microsoft.com/office/officeart/2018/2/layout/IconVerticalSolidList"/>
    <dgm:cxn modelId="{1AC5DA94-E914-48FD-AD11-B6A78AE9D6BB}" srcId="{6012A3F9-8C99-4408-ACA5-B59630641D14}" destId="{26AFC6EB-8E28-40AB-AE38-C60E5324472F}" srcOrd="3" destOrd="0" parTransId="{EBB62A04-1EBB-434A-94F3-F62D13D3623F}" sibTransId="{146243EC-D506-40ED-BFFB-ADB2308B1995}"/>
    <dgm:cxn modelId="{B3830CAB-BE97-4675-B43E-A42AEA19022E}" srcId="{6012A3F9-8C99-4408-ACA5-B59630641D14}" destId="{9234AED1-C286-4AC4-9DD8-32AB6D7688E8}" srcOrd="0" destOrd="0" parTransId="{8E2EADE0-9B43-4B1C-8BD7-D933FC6559DF}" sibTransId="{3E9B4F52-7887-4BE6-A97A-D0D2751A6CB2}"/>
    <dgm:cxn modelId="{117EF5AE-27A7-4A35-B2E2-1ECFA23AC60C}" srcId="{6012A3F9-8C99-4408-ACA5-B59630641D14}" destId="{1DF741D3-0BC2-4A2B-B278-B0E90D6DB8E6}" srcOrd="4" destOrd="0" parTransId="{1A58EF1D-F596-47B8-A5C4-9882265389D3}" sibTransId="{11477377-AEB7-47FD-BA1E-0BE1C8453F4E}"/>
    <dgm:cxn modelId="{C9BE1CB3-7CEE-416D-A62F-C866CDEFDCE0}" type="presOf" srcId="{6012A3F9-8C99-4408-ACA5-B59630641D14}" destId="{00574997-DA54-49D6-8EF5-3B608F820B25}" srcOrd="0" destOrd="0" presId="urn:microsoft.com/office/officeart/2018/2/layout/IconVerticalSolidList"/>
    <dgm:cxn modelId="{5C9C97D4-EA93-42C5-8810-C8B05880B0FD}" srcId="{6012A3F9-8C99-4408-ACA5-B59630641D14}" destId="{3A5879D7-90AC-4FE4-9541-A93E2DEF8367}" srcOrd="2" destOrd="0" parTransId="{746881F4-9EC2-4822-A792-33347A6758EC}" sibTransId="{7743D2AC-87DD-4919-A894-E498269E36B3}"/>
    <dgm:cxn modelId="{8EE6EAEB-633F-4103-9C4D-0042B7124729}" type="presOf" srcId="{9234AED1-C286-4AC4-9DD8-32AB6D7688E8}" destId="{805483C8-14E0-40D7-9F8F-0D8894394248}" srcOrd="0" destOrd="0" presId="urn:microsoft.com/office/officeart/2018/2/layout/IconVerticalSolidList"/>
    <dgm:cxn modelId="{08FA12A3-37E8-49A7-B01D-2D0B667712D8}" type="presParOf" srcId="{00574997-DA54-49D6-8EF5-3B608F820B25}" destId="{5082F3B5-DBBA-4564-8B84-7B8A2F606B8A}" srcOrd="0" destOrd="0" presId="urn:microsoft.com/office/officeart/2018/2/layout/IconVerticalSolidList"/>
    <dgm:cxn modelId="{7552D0E4-0256-454F-A702-B16662A5FD9E}" type="presParOf" srcId="{5082F3B5-DBBA-4564-8B84-7B8A2F606B8A}" destId="{16B06157-3F7A-465B-AFE0-F321BA1C632A}" srcOrd="0" destOrd="0" presId="urn:microsoft.com/office/officeart/2018/2/layout/IconVerticalSolidList"/>
    <dgm:cxn modelId="{D3937813-EACB-4864-A7D9-AC629E3B57B6}" type="presParOf" srcId="{5082F3B5-DBBA-4564-8B84-7B8A2F606B8A}" destId="{D3886BAD-8268-491B-98A2-9C6260563449}" srcOrd="1" destOrd="0" presId="urn:microsoft.com/office/officeart/2018/2/layout/IconVerticalSolidList"/>
    <dgm:cxn modelId="{ED8C9127-4527-4F48-9E00-624AD2D1437B}" type="presParOf" srcId="{5082F3B5-DBBA-4564-8B84-7B8A2F606B8A}" destId="{FE29BE21-CDE2-4B4E-8D19-C306F83566BB}" srcOrd="2" destOrd="0" presId="urn:microsoft.com/office/officeart/2018/2/layout/IconVerticalSolidList"/>
    <dgm:cxn modelId="{98108C11-0D3D-40D5-9927-101B7F3DA12F}" type="presParOf" srcId="{5082F3B5-DBBA-4564-8B84-7B8A2F606B8A}" destId="{805483C8-14E0-40D7-9F8F-0D8894394248}" srcOrd="3" destOrd="0" presId="urn:microsoft.com/office/officeart/2018/2/layout/IconVerticalSolidList"/>
    <dgm:cxn modelId="{440B6A44-3FEF-4BAD-93DB-A7C3B82E0E8A}" type="presParOf" srcId="{00574997-DA54-49D6-8EF5-3B608F820B25}" destId="{4A07B7D7-ED8E-45D3-8CF9-7DDDACCFC162}" srcOrd="1" destOrd="0" presId="urn:microsoft.com/office/officeart/2018/2/layout/IconVerticalSolidList"/>
    <dgm:cxn modelId="{1BFD1250-0710-437A-AC7D-B1E000E41041}" type="presParOf" srcId="{00574997-DA54-49D6-8EF5-3B608F820B25}" destId="{75063225-5E78-41D0-BD79-6FF0C95B4405}" srcOrd="2" destOrd="0" presId="urn:microsoft.com/office/officeart/2018/2/layout/IconVerticalSolidList"/>
    <dgm:cxn modelId="{98452FBF-ED61-4737-B2CC-4EE2F33ACEF4}" type="presParOf" srcId="{75063225-5E78-41D0-BD79-6FF0C95B4405}" destId="{5866203E-32EF-47F2-8C50-95035B06C61F}" srcOrd="0" destOrd="0" presId="urn:microsoft.com/office/officeart/2018/2/layout/IconVerticalSolidList"/>
    <dgm:cxn modelId="{9ED23284-9E37-48D1-A90B-30FFE8888416}" type="presParOf" srcId="{75063225-5E78-41D0-BD79-6FF0C95B4405}" destId="{302E3FA8-173F-42A8-A5BE-5BEBDD25303B}" srcOrd="1" destOrd="0" presId="urn:microsoft.com/office/officeart/2018/2/layout/IconVerticalSolidList"/>
    <dgm:cxn modelId="{39F9ABD9-763C-4A14-B0DF-F1D924290C2B}" type="presParOf" srcId="{75063225-5E78-41D0-BD79-6FF0C95B4405}" destId="{F2C59821-6BE1-4D0B-A53B-BB408D915F98}" srcOrd="2" destOrd="0" presId="urn:microsoft.com/office/officeart/2018/2/layout/IconVerticalSolidList"/>
    <dgm:cxn modelId="{3E2BA9EB-21E3-43CC-8934-6F4E9D252DB7}" type="presParOf" srcId="{75063225-5E78-41D0-BD79-6FF0C95B4405}" destId="{DE122470-2631-4996-952A-F9E727B3CEDD}" srcOrd="3" destOrd="0" presId="urn:microsoft.com/office/officeart/2018/2/layout/IconVerticalSolidList"/>
    <dgm:cxn modelId="{68A6E790-76C0-4FB4-AEC6-D28C983EC200}" type="presParOf" srcId="{00574997-DA54-49D6-8EF5-3B608F820B25}" destId="{A663D07C-3266-4A37-9AE4-CFF8D4623E51}" srcOrd="3" destOrd="0" presId="urn:microsoft.com/office/officeart/2018/2/layout/IconVerticalSolidList"/>
    <dgm:cxn modelId="{71DFD975-5CCF-4CF2-9092-8395C23EFB2F}" type="presParOf" srcId="{00574997-DA54-49D6-8EF5-3B608F820B25}" destId="{AA6F0FF3-4304-4D8E-BADF-360E1702D853}" srcOrd="4" destOrd="0" presId="urn:microsoft.com/office/officeart/2018/2/layout/IconVerticalSolidList"/>
    <dgm:cxn modelId="{BE7B3983-3208-4AD0-896A-AED49EB69E89}" type="presParOf" srcId="{AA6F0FF3-4304-4D8E-BADF-360E1702D853}" destId="{95B4E8F5-CEB3-4CBA-91D8-F926425A9E14}" srcOrd="0" destOrd="0" presId="urn:microsoft.com/office/officeart/2018/2/layout/IconVerticalSolidList"/>
    <dgm:cxn modelId="{8AF37FE3-0AF7-4943-A015-F85EDB5EA32B}" type="presParOf" srcId="{AA6F0FF3-4304-4D8E-BADF-360E1702D853}" destId="{9674C387-7748-4343-AC21-6A47FC9CC08C}" srcOrd="1" destOrd="0" presId="urn:microsoft.com/office/officeart/2018/2/layout/IconVerticalSolidList"/>
    <dgm:cxn modelId="{0DB3F072-D411-4EC5-B496-0463CF46E05A}" type="presParOf" srcId="{AA6F0FF3-4304-4D8E-BADF-360E1702D853}" destId="{2D6EB4ED-172A-4963-A95C-525646258B5C}" srcOrd="2" destOrd="0" presId="urn:microsoft.com/office/officeart/2018/2/layout/IconVerticalSolidList"/>
    <dgm:cxn modelId="{63F254FB-0A30-4810-A586-E1045D2A9AEA}" type="presParOf" srcId="{AA6F0FF3-4304-4D8E-BADF-360E1702D853}" destId="{C3D62E7D-0A3F-49B1-B673-EB53B3DF6A22}" srcOrd="3" destOrd="0" presId="urn:microsoft.com/office/officeart/2018/2/layout/IconVerticalSolidList"/>
    <dgm:cxn modelId="{34CAFB05-E735-41E9-A216-51D2F4C23DDA}" type="presParOf" srcId="{00574997-DA54-49D6-8EF5-3B608F820B25}" destId="{F2654E87-CA3C-4BCC-ADC3-8CE1D2746B22}" srcOrd="5" destOrd="0" presId="urn:microsoft.com/office/officeart/2018/2/layout/IconVerticalSolidList"/>
    <dgm:cxn modelId="{94EB2A41-6BDC-41E0-B7AA-E353845327B4}" type="presParOf" srcId="{00574997-DA54-49D6-8EF5-3B608F820B25}" destId="{39D13D1C-7324-48E9-B02E-7ADA4D66326E}" srcOrd="6" destOrd="0" presId="urn:microsoft.com/office/officeart/2018/2/layout/IconVerticalSolidList"/>
    <dgm:cxn modelId="{4298B3C7-BE0B-4177-A3A2-1D076AA01DD4}" type="presParOf" srcId="{39D13D1C-7324-48E9-B02E-7ADA4D66326E}" destId="{BF2F1C18-1B9A-4D9E-9B76-E86DF5A9DCFD}" srcOrd="0" destOrd="0" presId="urn:microsoft.com/office/officeart/2018/2/layout/IconVerticalSolidList"/>
    <dgm:cxn modelId="{B6127F12-88F2-44A8-B089-424E1E258AA2}" type="presParOf" srcId="{39D13D1C-7324-48E9-B02E-7ADA4D66326E}" destId="{63E3BD23-68DD-44DE-988C-4687933F2BDC}" srcOrd="1" destOrd="0" presId="urn:microsoft.com/office/officeart/2018/2/layout/IconVerticalSolidList"/>
    <dgm:cxn modelId="{77BAC3F9-FE26-409E-9557-248475D97F3C}" type="presParOf" srcId="{39D13D1C-7324-48E9-B02E-7ADA4D66326E}" destId="{5D257249-9D71-4B35-87CE-D4E103402966}" srcOrd="2" destOrd="0" presId="urn:microsoft.com/office/officeart/2018/2/layout/IconVerticalSolidList"/>
    <dgm:cxn modelId="{EE78EB65-8D79-465A-8AFA-442360B15700}" type="presParOf" srcId="{39D13D1C-7324-48E9-B02E-7ADA4D66326E}" destId="{FAA4C81D-68E2-463B-8EE3-DD2E5DF983E1}" srcOrd="3" destOrd="0" presId="urn:microsoft.com/office/officeart/2018/2/layout/IconVerticalSolidList"/>
    <dgm:cxn modelId="{AB0B6629-EE34-4946-87E1-D9EEDFAF7351}" type="presParOf" srcId="{00574997-DA54-49D6-8EF5-3B608F820B25}" destId="{6037211E-4488-4304-90E2-40300769C479}" srcOrd="7" destOrd="0" presId="urn:microsoft.com/office/officeart/2018/2/layout/IconVerticalSolidList"/>
    <dgm:cxn modelId="{2657BA24-0967-4EDA-A82D-293DBB52413D}" type="presParOf" srcId="{00574997-DA54-49D6-8EF5-3B608F820B25}" destId="{898EC775-66C2-4580-A064-F69D87EE38C9}" srcOrd="8" destOrd="0" presId="urn:microsoft.com/office/officeart/2018/2/layout/IconVerticalSolidList"/>
    <dgm:cxn modelId="{244F07A9-3906-4AA6-88FD-DFC0EC01E605}" type="presParOf" srcId="{898EC775-66C2-4580-A064-F69D87EE38C9}" destId="{FD677BA5-A013-4C32-BCEA-A54A8569A469}" srcOrd="0" destOrd="0" presId="urn:microsoft.com/office/officeart/2018/2/layout/IconVerticalSolidList"/>
    <dgm:cxn modelId="{AA0A995B-F261-4B62-A2A6-851099108691}" type="presParOf" srcId="{898EC775-66C2-4580-A064-F69D87EE38C9}" destId="{E5E17579-C4F9-4F41-9567-000D0EAE3EF1}" srcOrd="1" destOrd="0" presId="urn:microsoft.com/office/officeart/2018/2/layout/IconVerticalSolidList"/>
    <dgm:cxn modelId="{CE63AD5D-0656-46C6-A15C-0F447D470718}" type="presParOf" srcId="{898EC775-66C2-4580-A064-F69D87EE38C9}" destId="{E185A059-9D6C-4517-8755-364526C170D5}" srcOrd="2" destOrd="0" presId="urn:microsoft.com/office/officeart/2018/2/layout/IconVerticalSolidList"/>
    <dgm:cxn modelId="{26758A94-2F2B-43EC-9A37-A49ECBE8DDA9}" type="presParOf" srcId="{898EC775-66C2-4580-A064-F69D87EE38C9}" destId="{720165C4-E7C9-4A1D-AB3C-BE0D8CE76B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06157-3F7A-465B-AFE0-F321BA1C632A}">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86BAD-8268-491B-98A2-9C6260563449}">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5483C8-14E0-40D7-9F8F-0D8894394248}">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100000"/>
            </a:lnSpc>
            <a:spcBef>
              <a:spcPct val="0"/>
            </a:spcBef>
            <a:spcAft>
              <a:spcPct val="35000"/>
            </a:spcAft>
            <a:buNone/>
          </a:pPr>
          <a:r>
            <a:rPr lang="en-US" sz="1600" b="1" i="0" kern="1200" baseline="0"/>
            <a:t>Life Support</a:t>
          </a:r>
          <a:r>
            <a:rPr lang="en-US" sz="1600" b="0" i="0" kern="1200" baseline="0"/>
            <a:t>: Provides oxygen for living organisms and enables photosynthesis for food production.</a:t>
          </a:r>
          <a:endParaRPr lang="en-US" sz="1600" kern="1200"/>
        </a:p>
      </dsp:txBody>
      <dsp:txXfrm>
        <a:off x="1129902" y="4592"/>
        <a:ext cx="5171698" cy="978270"/>
      </dsp:txXfrm>
    </dsp:sp>
    <dsp:sp modelId="{5866203E-32EF-47F2-8C50-95035B06C61F}">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E3FA8-173F-42A8-A5BE-5BEBDD25303B}">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22470-2631-4996-952A-F9E727B3CEDD}">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100000"/>
            </a:lnSpc>
            <a:spcBef>
              <a:spcPct val="0"/>
            </a:spcBef>
            <a:spcAft>
              <a:spcPct val="35000"/>
            </a:spcAft>
            <a:buNone/>
          </a:pPr>
          <a:r>
            <a:rPr lang="en-US" sz="1600" b="1" i="0" kern="1200" baseline="0"/>
            <a:t>Climate Regulation</a:t>
          </a:r>
          <a:r>
            <a:rPr lang="en-US" sz="1600" b="0" i="0" kern="1200" baseline="0"/>
            <a:t>: Maintains a stable climate by moderating temperature extremes and enabling the greenhouse effect.</a:t>
          </a:r>
          <a:endParaRPr lang="en-US" sz="1600" kern="1200"/>
        </a:p>
      </dsp:txBody>
      <dsp:txXfrm>
        <a:off x="1129902" y="1227431"/>
        <a:ext cx="5171698" cy="978270"/>
      </dsp:txXfrm>
    </dsp:sp>
    <dsp:sp modelId="{95B4E8F5-CEB3-4CBA-91D8-F926425A9E14}">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74C387-7748-4343-AC21-6A47FC9CC08C}">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62E7D-0A3F-49B1-B673-EB53B3DF6A22}">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100000"/>
            </a:lnSpc>
            <a:spcBef>
              <a:spcPct val="0"/>
            </a:spcBef>
            <a:spcAft>
              <a:spcPct val="35000"/>
            </a:spcAft>
            <a:buNone/>
          </a:pPr>
          <a:r>
            <a:rPr lang="en-US" sz="1600" b="1" i="0" kern="1200" baseline="0"/>
            <a:t>Protection</a:t>
          </a:r>
          <a:r>
            <a:rPr lang="en-US" sz="1600" b="0" i="0" kern="1200" baseline="0"/>
            <a:t>: Shields Earth from cosmic radiation, meteoroids, and space debris. The </a:t>
          </a:r>
          <a:r>
            <a:rPr lang="en-US" sz="1600" i="0" kern="1200" baseline="0"/>
            <a:t>Ozone Layer </a:t>
          </a:r>
          <a:r>
            <a:rPr lang="en-US" sz="1600" kern="1200"/>
            <a:t>b</a:t>
          </a:r>
          <a:r>
            <a:rPr lang="en-US" sz="1600" b="0" i="0" kern="1200" baseline="0"/>
            <a:t>locks harmful UV radiation, protecting against skin cancer.</a:t>
          </a:r>
          <a:endParaRPr lang="en-US" sz="1600" kern="1200"/>
        </a:p>
      </dsp:txBody>
      <dsp:txXfrm>
        <a:off x="1129902" y="2450269"/>
        <a:ext cx="5171698" cy="978270"/>
      </dsp:txXfrm>
    </dsp:sp>
    <dsp:sp modelId="{BF2F1C18-1B9A-4D9E-9B76-E86DF5A9DCFD}">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3BD23-68DD-44DE-988C-4687933F2BDC}">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4C81D-68E2-463B-8EE3-DD2E5DF983E1}">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100000"/>
            </a:lnSpc>
            <a:spcBef>
              <a:spcPct val="0"/>
            </a:spcBef>
            <a:spcAft>
              <a:spcPct val="35000"/>
            </a:spcAft>
            <a:buNone/>
          </a:pPr>
          <a:r>
            <a:rPr lang="en-US" sz="1600" b="1" i="0" kern="1200" baseline="0"/>
            <a:t>Weather Systems</a:t>
          </a:r>
          <a:r>
            <a:rPr lang="en-US" sz="1600" b="0" i="0" kern="1200" baseline="0"/>
            <a:t>: Forms weather patterns, distributes moisture, and ensures freshwater resources.</a:t>
          </a:r>
          <a:endParaRPr lang="en-US" sz="1600" kern="1200"/>
        </a:p>
      </dsp:txBody>
      <dsp:txXfrm>
        <a:off x="1129902" y="3673107"/>
        <a:ext cx="5171698" cy="978270"/>
      </dsp:txXfrm>
    </dsp:sp>
    <dsp:sp modelId="{FD677BA5-A013-4C32-BCEA-A54A8569A469}">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17579-C4F9-4F41-9567-000D0EAE3EF1}">
      <dsp:nvSpPr>
        <dsp:cNvPr id="0" name=""/>
        <dsp:cNvSpPr/>
      </dsp:nvSpPr>
      <dsp:spPr>
        <a:xfrm>
          <a:off x="295926" y="5116056"/>
          <a:ext cx="538048" cy="53804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165C4-E7C9-4A1D-AB3C-BE0D8CE76B05}">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100000"/>
            </a:lnSpc>
            <a:spcBef>
              <a:spcPct val="0"/>
            </a:spcBef>
            <a:spcAft>
              <a:spcPct val="35000"/>
            </a:spcAft>
            <a:buNone/>
          </a:pPr>
          <a:r>
            <a:rPr lang="en-AU" sz="1600" b="1" i="0" kern="1200">
              <a:solidFill>
                <a:srgbClr val="FF0000"/>
              </a:solidFill>
            </a:rPr>
            <a:t>Psalm 19:1</a:t>
          </a:r>
          <a:r>
            <a:rPr lang="en-AU" sz="1600" b="0" i="0" kern="1200">
              <a:solidFill>
                <a:srgbClr val="FF0000"/>
              </a:solidFill>
            </a:rPr>
            <a:t> "The heavens declare the glory of God; the skies proclaim the work of his hands.”</a:t>
          </a:r>
          <a:endParaRPr lang="en-US" sz="1600" kern="1200">
            <a:solidFill>
              <a:srgbClr val="FF0000"/>
            </a:solidFill>
          </a:endParaRPr>
        </a:p>
      </dsp:txBody>
      <dsp:txXfrm>
        <a:off x="1129902" y="4895945"/>
        <a:ext cx="5171698" cy="9782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DB4EC-AF70-4CEC-AFF4-692CF33FBFCC}" type="datetimeFigureOut">
              <a:rPr lang="en-AU" smtClean="0"/>
              <a:t>10/09/2025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BCC38-B23B-4323-964D-9B391A255786}" type="slidenum">
              <a:rPr lang="en-AU" smtClean="0"/>
              <a:t>‹#›</a:t>
            </a:fld>
            <a:endParaRPr lang="en-AU"/>
          </a:p>
        </p:txBody>
      </p:sp>
    </p:spTree>
    <p:extLst>
      <p:ext uri="{BB962C8B-B14F-4D97-AF65-F5344CB8AC3E}">
        <p14:creationId xmlns:p14="http://schemas.microsoft.com/office/powerpoint/2010/main" val="386113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42BCC38-B23B-4323-964D-9B391A255786}" type="slidenum">
              <a:rPr lang="en-AU" smtClean="0"/>
              <a:t>2</a:t>
            </a:fld>
            <a:endParaRPr lang="en-AU"/>
          </a:p>
        </p:txBody>
      </p:sp>
    </p:spTree>
    <p:extLst>
      <p:ext uri="{BB962C8B-B14F-4D97-AF65-F5344CB8AC3E}">
        <p14:creationId xmlns:p14="http://schemas.microsoft.com/office/powerpoint/2010/main" val="31306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2C82-DC96-722D-6E21-8BB8289BB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F8E875D-2A6C-B4B3-75BF-85DA3ADDD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04F489D-2594-A9AA-1BCF-798F9E44DDEE}"/>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B66B12AB-74CD-9EBC-3DA7-3BC36DA61E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C38B1F-7D98-9306-7255-90FA56BB9E67}"/>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60007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41A4-F3A7-5CC5-7F7C-FA5417AA553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9DC975-30DE-9030-9993-9E8C34C67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7327FD-5E80-F856-6841-8685EC4CC647}"/>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45810E28-BDA4-7001-6CE5-63FA9AC29F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55D663-2365-EAC0-25E7-6B40A9FFE143}"/>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80289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6F3C4-4C9C-9143-7719-C9C4AC2942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A3156A5-BDF7-1172-2680-A24C74AE21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1BE580-0C4F-1E63-F3E4-22D33FCCCCD1}"/>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43934D47-ECE6-0922-2777-D591178EC0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EA9F4A-3FF6-8988-15CB-13F8C185DE43}"/>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27084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6025-BB62-7726-6E02-7DDDEE196D1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27D27E-AA41-4D95-C131-9052E7514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BF95E9-34DA-1855-F1E7-A4E75109F0F7}"/>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F52E5C69-8C09-3950-5AEB-4776E559B6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6664EC-6C5C-0F46-D6FA-7BA5F12B2400}"/>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69038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EBC8-BCD0-4271-C2EB-39C4CE868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798829-E904-DA9A-8833-13E8459F6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85D059-9737-518E-73F8-0D2D05FF0533}"/>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9794AF8F-7B91-2DFC-5B88-CA4FDE5205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868C16-4CA0-2B45-F852-B7E9CAC38B9E}"/>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36351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887F-3038-55A2-5F48-71E4CF76F8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3507DA-9C6A-C8D6-1AC9-63EC15FCF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155867D-AEEE-220B-EDA8-F0563A43EC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2C5FFE5-3DB7-9B4E-9625-B1E79AC1CAFE}"/>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6" name="Footer Placeholder 5">
            <a:extLst>
              <a:ext uri="{FF2B5EF4-FFF2-40B4-BE49-F238E27FC236}">
                <a16:creationId xmlns:a16="http://schemas.microsoft.com/office/drawing/2014/main" id="{D6C50E39-05B8-4E63-1B84-297E146AD2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75EBA3E-FF2B-AEB3-6FEB-C8E83680EC16}"/>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24194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3E37-AFD8-FB7F-29B0-95A27EBC1E8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7C21F8-3218-8B89-8CDB-A9CF7A708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B4142-F97E-92D5-E79C-ABF61552B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C5B7C70-0A33-88E7-D7DF-7D591E552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3B0762-257A-A168-DCC8-EBF721893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D260EA1-7637-D71B-68F2-D71927B29B80}"/>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8" name="Footer Placeholder 7">
            <a:extLst>
              <a:ext uri="{FF2B5EF4-FFF2-40B4-BE49-F238E27FC236}">
                <a16:creationId xmlns:a16="http://schemas.microsoft.com/office/drawing/2014/main" id="{36F20815-D0DE-54EC-20B8-9800F75483E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B17AFBC-00CC-DED7-4533-CA931D0B803D}"/>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87722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FD-46DA-9F34-9EA2-E3F79D5C64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9B92FF8-15DB-9FA9-4203-E99A16307CB9}"/>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4" name="Footer Placeholder 3">
            <a:extLst>
              <a:ext uri="{FF2B5EF4-FFF2-40B4-BE49-F238E27FC236}">
                <a16:creationId xmlns:a16="http://schemas.microsoft.com/office/drawing/2014/main" id="{2E8F74A8-9039-1BA7-3B14-B2044F00AB8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57CFDC7-DED7-26BC-ADC6-BEDF82EB791F}"/>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87296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E40B3-A521-FB20-6272-5FF87DD42DCB}"/>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3" name="Footer Placeholder 2">
            <a:extLst>
              <a:ext uri="{FF2B5EF4-FFF2-40B4-BE49-F238E27FC236}">
                <a16:creationId xmlns:a16="http://schemas.microsoft.com/office/drawing/2014/main" id="{0FBEBE9D-D96C-F00B-76E4-E09A9C54C4C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E7C2371-4B3F-9D18-9C20-49A6A62C07B7}"/>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72251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5B2D-5790-D04A-2FE7-58238F0BE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48DAA3A-72BB-4FA2-7933-3073CF01C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BDAD422-193B-C614-A72E-BE26E984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D4971-DF6B-B6D0-4AB7-63C67782AB02}"/>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6" name="Footer Placeholder 5">
            <a:extLst>
              <a:ext uri="{FF2B5EF4-FFF2-40B4-BE49-F238E27FC236}">
                <a16:creationId xmlns:a16="http://schemas.microsoft.com/office/drawing/2014/main" id="{9176DEBA-F7B2-3DD5-D05B-2D240FFAED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30C7AC-D0E6-B29D-6982-D45302A5FA3B}"/>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412901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174-9C5C-7668-CBEB-87AE24985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691000-A635-E909-657E-90AA91D2E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01E3BF9-04BB-04F8-ADE0-84C09E385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1F10B-8F5A-C35A-3ADB-0881A836FCBF}"/>
              </a:ext>
            </a:extLst>
          </p:cNvPr>
          <p:cNvSpPr>
            <a:spLocks noGrp="1"/>
          </p:cNvSpPr>
          <p:nvPr>
            <p:ph type="dt" sz="half" idx="10"/>
          </p:nvPr>
        </p:nvSpPr>
        <p:spPr/>
        <p:txBody>
          <a:bodyPr/>
          <a:lstStyle/>
          <a:p>
            <a:fld id="{F0D36FB3-0D36-46FB-90BB-B400C9FB3A5D}" type="datetimeFigureOut">
              <a:rPr lang="en-AU" smtClean="0"/>
              <a:t>10/09/2025</a:t>
            </a:fld>
            <a:endParaRPr lang="en-AU"/>
          </a:p>
        </p:txBody>
      </p:sp>
      <p:sp>
        <p:nvSpPr>
          <p:cNvPr id="6" name="Footer Placeholder 5">
            <a:extLst>
              <a:ext uri="{FF2B5EF4-FFF2-40B4-BE49-F238E27FC236}">
                <a16:creationId xmlns:a16="http://schemas.microsoft.com/office/drawing/2014/main" id="{B3B629F4-1139-EC98-700F-F593B4EC08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BB180F-65C1-8BC9-D07D-5760D5B46885}"/>
              </a:ext>
            </a:extLst>
          </p:cNvPr>
          <p:cNvSpPr>
            <a:spLocks noGrp="1"/>
          </p:cNvSpPr>
          <p:nvPr>
            <p:ph type="sldNum" sz="quarter" idx="12"/>
          </p:nvPr>
        </p:nvSpPr>
        <p:spPr/>
        <p:txBody>
          <a:bodyPr/>
          <a:lstStyle/>
          <a:p>
            <a:fld id="{7DD01848-75D1-4C1F-A4C0-677FD06DA2D6}" type="slidenum">
              <a:rPr lang="en-AU" smtClean="0"/>
              <a:t>‹#›</a:t>
            </a:fld>
            <a:endParaRPr lang="en-AU"/>
          </a:p>
        </p:txBody>
      </p:sp>
    </p:spTree>
    <p:extLst>
      <p:ext uri="{BB962C8B-B14F-4D97-AF65-F5344CB8AC3E}">
        <p14:creationId xmlns:p14="http://schemas.microsoft.com/office/powerpoint/2010/main" val="16817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48ED3-B21A-9BB5-2808-DD379343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EAFC7F1-C0AD-94C9-E68F-FFF6144B2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CD2120-F7DD-56CC-DD3C-0C00A3205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36FB3-0D36-46FB-90BB-B400C9FB3A5D}" type="datetimeFigureOut">
              <a:rPr lang="en-AU" smtClean="0"/>
              <a:t>10/09/2025</a:t>
            </a:fld>
            <a:endParaRPr lang="en-AU"/>
          </a:p>
        </p:txBody>
      </p:sp>
      <p:sp>
        <p:nvSpPr>
          <p:cNvPr id="5" name="Footer Placeholder 4">
            <a:extLst>
              <a:ext uri="{FF2B5EF4-FFF2-40B4-BE49-F238E27FC236}">
                <a16:creationId xmlns:a16="http://schemas.microsoft.com/office/drawing/2014/main" id="{3B532961-5F57-EB01-429A-EA188570A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C8AD737-4C1C-E262-A6CB-16FE9614A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01848-75D1-4C1F-A4C0-677FD06DA2D6}" type="slidenum">
              <a:rPr lang="en-AU" smtClean="0"/>
              <a:t>‹#›</a:t>
            </a:fld>
            <a:endParaRPr lang="en-AU"/>
          </a:p>
        </p:txBody>
      </p:sp>
    </p:spTree>
    <p:extLst>
      <p:ext uri="{BB962C8B-B14F-4D97-AF65-F5344CB8AC3E}">
        <p14:creationId xmlns:p14="http://schemas.microsoft.com/office/powerpoint/2010/main" val="415825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Ehzzm4rjJj8?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89A0-8544-701C-18E8-9338D04611AF}"/>
              </a:ext>
            </a:extLst>
          </p:cNvPr>
          <p:cNvSpPr>
            <a:spLocks noGrp="1"/>
          </p:cNvSpPr>
          <p:nvPr>
            <p:ph type="ctrTitle"/>
          </p:nvPr>
        </p:nvSpPr>
        <p:spPr>
          <a:xfrm>
            <a:off x="168737" y="2855378"/>
            <a:ext cx="4855779" cy="801167"/>
          </a:xfrm>
        </p:spPr>
        <p:txBody>
          <a:bodyPr>
            <a:normAutofit fontScale="90000"/>
          </a:bodyPr>
          <a:lstStyle/>
          <a:p>
            <a:pPr rtl="0">
              <a:spcBef>
                <a:spcPts val="0"/>
              </a:spcBef>
              <a:spcAft>
                <a:spcPts val="0"/>
              </a:spcAft>
            </a:pPr>
            <a:r>
              <a:rPr lang="en-AU" b="0" i="0">
                <a:solidFill>
                  <a:srgbClr val="374151"/>
                </a:solidFill>
                <a:effectLst/>
                <a:latin typeface="Söhne"/>
              </a:rPr>
              <a:t>Earth's Atmosphere</a:t>
            </a:r>
            <a:endParaRPr lang="en-AU"/>
          </a:p>
        </p:txBody>
      </p:sp>
      <p:sp>
        <p:nvSpPr>
          <p:cNvPr id="3" name="Subtitle 2">
            <a:extLst>
              <a:ext uri="{FF2B5EF4-FFF2-40B4-BE49-F238E27FC236}">
                <a16:creationId xmlns:a16="http://schemas.microsoft.com/office/drawing/2014/main" id="{3EDCE4A9-F46F-CFD8-D37A-5288CE9D1322}"/>
              </a:ext>
            </a:extLst>
          </p:cNvPr>
          <p:cNvSpPr>
            <a:spLocks noGrp="1"/>
          </p:cNvSpPr>
          <p:nvPr>
            <p:ph type="subTitle" idx="1"/>
          </p:nvPr>
        </p:nvSpPr>
        <p:spPr/>
        <p:txBody>
          <a:bodyPr/>
          <a:lstStyle/>
          <a:p>
            <a:endParaRPr lang="en-AU"/>
          </a:p>
        </p:txBody>
      </p:sp>
      <p:pic>
        <p:nvPicPr>
          <p:cNvPr id="5" name="Picture 4" descr="A earth with layers of the atmosphere&#10;&#10;Description automatically generated">
            <a:extLst>
              <a:ext uri="{FF2B5EF4-FFF2-40B4-BE49-F238E27FC236}">
                <a16:creationId xmlns:a16="http://schemas.microsoft.com/office/drawing/2014/main" id="{4AB60C5A-481E-103F-359B-120776379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18" y="0"/>
            <a:ext cx="7448843" cy="6858000"/>
          </a:xfrm>
          <a:prstGeom prst="rect">
            <a:avLst/>
          </a:prstGeom>
        </p:spPr>
      </p:pic>
    </p:spTree>
    <p:extLst>
      <p:ext uri="{BB962C8B-B14F-4D97-AF65-F5344CB8AC3E}">
        <p14:creationId xmlns:p14="http://schemas.microsoft.com/office/powerpoint/2010/main" val="2169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010" y="-18660"/>
            <a:ext cx="4902679" cy="466700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DCEC70C-9F4B-4A73-B4BD-AE50AD617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010" y="-18660"/>
            <a:ext cx="4902679" cy="466700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55" y="-18660"/>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8A00F-77DA-CFA1-DD96-E82ED41D2E6D}"/>
              </a:ext>
            </a:extLst>
          </p:cNvPr>
          <p:cNvSpPr>
            <a:spLocks noGrp="1"/>
          </p:cNvSpPr>
          <p:nvPr>
            <p:ph type="title"/>
          </p:nvPr>
        </p:nvSpPr>
        <p:spPr>
          <a:xfrm>
            <a:off x="1157477" y="306277"/>
            <a:ext cx="4024032" cy="2885715"/>
          </a:xfrm>
        </p:spPr>
        <p:txBody>
          <a:bodyPr vert="horz" lIns="91440" tIns="45720" rIns="91440" bIns="45720" rtlCol="0" anchor="b">
            <a:normAutofit/>
          </a:bodyPr>
          <a:lstStyle/>
          <a:p>
            <a:pPr algn="ctr"/>
            <a:endParaRPr lang="en-US" sz="5400" kern="1200">
              <a:solidFill>
                <a:schemeClr val="bg1"/>
              </a:solidFill>
              <a:latin typeface="+mj-lt"/>
              <a:ea typeface="+mj-ea"/>
              <a:cs typeface="+mj-cs"/>
            </a:endParaRPr>
          </a:p>
        </p:txBody>
      </p:sp>
      <p:sp>
        <p:nvSpPr>
          <p:cNvPr id="2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5744" y="619036"/>
            <a:ext cx="857067" cy="8570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4D525A72-77E7-4E14-BEE2-FC3A19EC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5744" y="619036"/>
            <a:ext cx="857067" cy="8570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Oval 2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Online Media 8" title="What If Earth Suddenly Lost Its Atmosphere?">
            <a:hlinkClick r:id="" action="ppaction://media"/>
            <a:extLst>
              <a:ext uri="{FF2B5EF4-FFF2-40B4-BE49-F238E27FC236}">
                <a16:creationId xmlns:a16="http://schemas.microsoft.com/office/drawing/2014/main" id="{7B904314-905A-9CEA-D00E-976A7BFB66AC}"/>
              </a:ext>
            </a:extLst>
          </p:cNvPr>
          <p:cNvPicPr>
            <a:picLocks noGrp="1" noRot="1" noChangeAspect="1"/>
          </p:cNvPicPr>
          <p:nvPr>
            <p:ph idx="1"/>
            <a:videoFile r:link="rId1"/>
          </p:nvPr>
        </p:nvPicPr>
        <p:blipFill>
          <a:blip r:embed="rId4"/>
          <a:stretch>
            <a:fillRect/>
          </a:stretch>
        </p:blipFill>
        <p:spPr>
          <a:xfrm>
            <a:off x="1112603" y="501650"/>
            <a:ext cx="10049863" cy="5678169"/>
          </a:xfrm>
          <a:prstGeom prst="rect">
            <a:avLst/>
          </a:prstGeom>
        </p:spPr>
      </p:pic>
      <p:sp>
        <p:nvSpPr>
          <p:cNvPr id="28" name="Oval 27">
            <a:extLst>
              <a:ext uri="{FF2B5EF4-FFF2-40B4-BE49-F238E27FC236}">
                <a16:creationId xmlns:a16="http://schemas.microsoft.com/office/drawing/2014/main" id="{DA31323F-03C2-4114-B2CC-79931D220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412" y="1675422"/>
            <a:ext cx="4680928" cy="46809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98EBCA3-8AAD-4596-8EBF-43A43542F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412" y="1675422"/>
            <a:ext cx="4680928" cy="46809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49330" y="2227397"/>
            <a:ext cx="1054466" cy="469689"/>
            <a:chOff x="9841624" y="4115729"/>
            <a:chExt cx="602169" cy="268223"/>
          </a:xfrm>
          <a:solidFill>
            <a:schemeClr val="bg1"/>
          </a:solidFill>
        </p:grpSpPr>
        <p:sp>
          <p:nvSpPr>
            <p:cNvPr id="33" name="Freeform: Shape 32">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9" name="Oval 38">
            <a:extLst>
              <a:ext uri="{FF2B5EF4-FFF2-40B4-BE49-F238E27FC236}">
                <a16:creationId xmlns:a16="http://schemas.microsoft.com/office/drawing/2014/main" id="{9457709F-7F08-4A4A-9DB7-1AFB3FCF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512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0FD93-A984-91B4-BE7B-5062836F950C}"/>
              </a:ext>
            </a:extLst>
          </p:cNvPr>
          <p:cNvSpPr>
            <a:spLocks noGrp="1"/>
          </p:cNvSpPr>
          <p:nvPr>
            <p:ph type="title"/>
          </p:nvPr>
        </p:nvSpPr>
        <p:spPr>
          <a:xfrm>
            <a:off x="238539" y="1195697"/>
            <a:ext cx="4213867" cy="4238118"/>
          </a:xfrm>
        </p:spPr>
        <p:txBody>
          <a:bodyPr>
            <a:normAutofit/>
          </a:bodyPr>
          <a:lstStyle/>
          <a:p>
            <a:r>
              <a:rPr kumimoji="0" lang="en-US" altLang="en-US" b="0" i="0" u="none" strike="noStrike" cap="none" normalizeH="0" baseline="0">
                <a:ln>
                  <a:noFill/>
                </a:ln>
                <a:solidFill>
                  <a:schemeClr val="bg1"/>
                </a:solidFill>
                <a:effectLst/>
                <a:latin typeface="Söhne"/>
              </a:rPr>
              <a:t>The atmosphere is vital for many reasons:</a:t>
            </a:r>
            <a:br>
              <a:rPr kumimoji="0" lang="en-US" altLang="en-US" b="0" i="0" u="none" strike="noStrike" cap="none" normalizeH="0" baseline="0">
                <a:ln>
                  <a:noFill/>
                </a:ln>
                <a:solidFill>
                  <a:schemeClr val="bg1"/>
                </a:solidFill>
                <a:effectLst/>
                <a:latin typeface="Söhne"/>
              </a:rPr>
            </a:br>
            <a:endParaRPr lang="en-AU">
              <a:solidFill>
                <a:schemeClr val="bg1"/>
              </a:solidFill>
            </a:endParaRPr>
          </a:p>
        </p:txBody>
      </p:sp>
      <p:grpSp>
        <p:nvGrpSpPr>
          <p:cNvPr id="40"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41" name="Freeform: Shape 40">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4" name="Oval 43">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49" name="Freeform: Shape 48">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31" name="Rectangle 1">
            <a:extLst>
              <a:ext uri="{FF2B5EF4-FFF2-40B4-BE49-F238E27FC236}">
                <a16:creationId xmlns:a16="http://schemas.microsoft.com/office/drawing/2014/main" id="{33B44167-ECF9-4321-D118-C319248241F1}"/>
              </a:ext>
            </a:extLst>
          </p:cNvPr>
          <p:cNvGraphicFramePr>
            <a:graphicFrameLocks noGrp="1"/>
          </p:cNvGraphicFramePr>
          <p:nvPr>
            <p:ph idx="1"/>
            <p:extLst>
              <p:ext uri="{D42A27DB-BD31-4B8C-83A1-F6EECF244321}">
                <p14:modId xmlns:p14="http://schemas.microsoft.com/office/powerpoint/2010/main" val="342534113"/>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90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5EBA-E122-538A-1D81-3BD8C6B96C3C}"/>
              </a:ext>
            </a:extLst>
          </p:cNvPr>
          <p:cNvSpPr>
            <a:spLocks noGrp="1"/>
          </p:cNvSpPr>
          <p:nvPr>
            <p:ph type="title"/>
          </p:nvPr>
        </p:nvSpPr>
        <p:spPr>
          <a:xfrm>
            <a:off x="274320" y="405765"/>
            <a:ext cx="10515600" cy="1325563"/>
          </a:xfrm>
        </p:spPr>
        <p:txBody>
          <a:bodyPr/>
          <a:lstStyle/>
          <a:p>
            <a:r>
              <a:rPr lang="en-AU" b="1" i="0">
                <a:effectLst/>
                <a:latin typeface="Söhne"/>
              </a:rPr>
              <a:t>The Atmosphere's Composition</a:t>
            </a:r>
            <a:endParaRPr lang="en-AU"/>
          </a:p>
        </p:txBody>
      </p:sp>
      <p:pic>
        <p:nvPicPr>
          <p:cNvPr id="1026" name="Picture 2" descr="Image of Earth's atmosphere and space">
            <a:extLst>
              <a:ext uri="{FF2B5EF4-FFF2-40B4-BE49-F238E27FC236}">
                <a16:creationId xmlns:a16="http://schemas.microsoft.com/office/drawing/2014/main" id="{DF6A6417-D68A-4F0E-E183-F7B0628641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1633710"/>
            <a:ext cx="7821052" cy="4399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6962DC-067B-DDB8-EA0A-14726D6CD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478" y="288323"/>
            <a:ext cx="3017244" cy="628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6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82D6C-0F08-47E1-7C6F-77C75C89C9CE}"/>
              </a:ext>
            </a:extLst>
          </p:cNvPr>
          <p:cNvSpPr>
            <a:spLocks noGrp="1"/>
          </p:cNvSpPr>
          <p:nvPr>
            <p:ph type="title"/>
          </p:nvPr>
        </p:nvSpPr>
        <p:spPr>
          <a:xfrm>
            <a:off x="572493" y="238539"/>
            <a:ext cx="11018520" cy="1434415"/>
          </a:xfrm>
        </p:spPr>
        <p:txBody>
          <a:bodyPr anchor="b">
            <a:normAutofit/>
          </a:bodyPr>
          <a:lstStyle/>
          <a:p>
            <a:r>
              <a:rPr lang="en-AU" sz="5400"/>
              <a:t>Your task:</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887C24-1252-1688-215F-793D755FA41B}"/>
              </a:ext>
            </a:extLst>
          </p:cNvPr>
          <p:cNvSpPr>
            <a:spLocks noGrp="1"/>
          </p:cNvSpPr>
          <p:nvPr>
            <p:ph idx="1"/>
          </p:nvPr>
        </p:nvSpPr>
        <p:spPr>
          <a:xfrm>
            <a:off x="572493" y="1911493"/>
            <a:ext cx="7527898" cy="4119172"/>
          </a:xfrm>
        </p:spPr>
        <p:txBody>
          <a:bodyPr anchor="t">
            <a:normAutofit fontScale="92500" lnSpcReduction="20000"/>
          </a:bodyPr>
          <a:lstStyle/>
          <a:p>
            <a:r>
              <a:rPr lang="en-AU" sz="2200"/>
              <a:t>Create a 4-page PowerPoint on the following topics:</a:t>
            </a:r>
          </a:p>
          <a:p>
            <a:endParaRPr lang="en-AU" sz="2200"/>
          </a:p>
          <a:p>
            <a:r>
              <a:rPr lang="en-AU" sz="2200"/>
              <a:t>The biosphere</a:t>
            </a:r>
          </a:p>
          <a:p>
            <a:r>
              <a:rPr lang="en-AU" sz="2200"/>
              <a:t>The hydrosphere</a:t>
            </a:r>
          </a:p>
          <a:p>
            <a:r>
              <a:rPr lang="en-AU" sz="2200"/>
              <a:t>The Lithosphere</a:t>
            </a:r>
          </a:p>
          <a:p>
            <a:r>
              <a:rPr lang="en-AU" sz="2200"/>
              <a:t>Natural events that effect the spheres</a:t>
            </a:r>
          </a:p>
          <a:p>
            <a:r>
              <a:rPr lang="en-AU" sz="2200"/>
              <a:t>The carbon Cycle</a:t>
            </a:r>
          </a:p>
          <a:p>
            <a:r>
              <a:rPr lang="en-AU" sz="2200"/>
              <a:t>Nitrogen Cycle</a:t>
            </a:r>
          </a:p>
          <a:p>
            <a:r>
              <a:rPr lang="en-AU" sz="2200"/>
              <a:t>Phosphorus Cycle</a:t>
            </a:r>
          </a:p>
          <a:p>
            <a:endParaRPr lang="en-AU" sz="2200"/>
          </a:p>
          <a:p>
            <a:r>
              <a:rPr lang="en-AU" sz="2200"/>
              <a:t>You have 20 minutes </a:t>
            </a:r>
          </a:p>
          <a:p>
            <a:pPr marL="0" indent="0">
              <a:buNone/>
            </a:pPr>
            <a:r>
              <a:rPr lang="en-AU" sz="2200">
                <a:solidFill>
                  <a:srgbClr val="FF0000"/>
                </a:solidFill>
              </a:rPr>
              <a:t>Share the document with me </a:t>
            </a:r>
          </a:p>
        </p:txBody>
      </p:sp>
      <p:pic>
        <p:nvPicPr>
          <p:cNvPr id="3074" name="Picture 2" descr="5 Fantastic Ways to Pair Students – ELT Experiences">
            <a:extLst>
              <a:ext uri="{FF2B5EF4-FFF2-40B4-BE49-F238E27FC236}">
                <a16:creationId xmlns:a16="http://schemas.microsoft.com/office/drawing/2014/main" id="{8DD9EAD3-334D-2D22-C74B-BE8B46251C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8" r="1723" b="1"/>
          <a:stretch/>
        </p:blipFill>
        <p:spPr bwMode="auto">
          <a:xfrm>
            <a:off x="7923276" y="1884615"/>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Minute Timer – 123Timer">
            <a:extLst>
              <a:ext uri="{FF2B5EF4-FFF2-40B4-BE49-F238E27FC236}">
                <a16:creationId xmlns:a16="http://schemas.microsoft.com/office/drawing/2014/main" id="{BFEFB4A6-033E-1CE6-64B8-C9067E198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42" y="430120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0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D338-441C-8954-1789-096664BDB8C4}"/>
              </a:ext>
            </a:extLst>
          </p:cNvPr>
          <p:cNvSpPr>
            <a:spLocks noGrp="1"/>
          </p:cNvSpPr>
          <p:nvPr>
            <p:ph type="title"/>
          </p:nvPr>
        </p:nvSpPr>
        <p:spPr/>
        <p:txBody>
          <a:bodyPr/>
          <a:lstStyle/>
          <a:p>
            <a:endParaRPr lang="en-AU"/>
          </a:p>
        </p:txBody>
      </p:sp>
      <p:pic>
        <p:nvPicPr>
          <p:cNvPr id="5" name="Content Placeholder 4" descr="A person kneeling in grass&#10;&#10;Description automatically generated">
            <a:extLst>
              <a:ext uri="{FF2B5EF4-FFF2-40B4-BE49-F238E27FC236}">
                <a16:creationId xmlns:a16="http://schemas.microsoft.com/office/drawing/2014/main" id="{7695FF69-E328-C179-2375-00C87C77B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73936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Earth's Atmosphere</vt:lpstr>
      <vt:lpstr>PowerPoint Presentation</vt:lpstr>
      <vt:lpstr>The atmosphere is vital for many reasons: </vt:lpstr>
      <vt:lpstr>The Atmosphere's Composition</vt:lpstr>
      <vt:lpstr>Your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Waters https://drive.google.com/file/d/1NjXosNquMGbytD_SLjZ4ATfOIrTIldG-/view?usp=drivesdk  Marty Solomon, in the Bema podcast has a great little model for looking at things.  The Head, the Heart and the Hands. It’s a little model for teasing out from scripture all the aspects that God has intended and find it really helpful.  So we are going to try to think about this morning in those sections and try to have some discussion on those three at the end.   Greation - In Genesis 1 we are introduced to a world that is dark, lifeless, void.  Put yourself there, feel the darkness, feel the emptiness, feel the loneliness.   The water covered everything. Its a wild, untamed, useless sphere of water.  And over this “the spirit of God moved” over the face of the waters. And then Gods proceeded to create order and form, and life. It was a change from chaos to order, from dark nothingness to a light filled, life teeming world full of wonder. And it was good.   So good, from nothing, to this! Its really good right!  But the world was actually pretty different to the world now because it didn’t rain!  Gen 2 5 When no bush of the field[a] was yet in the land[b] and no small plant of the field had yet sprung up—for the Lord God had not caused it to rain on the land, and there was no man to work the ground, 6 and a mist[c] was going up from the land and was watering the whole face of the ground.  So there was a mist that up out of the ground, like a spring, evaporating. And it fed the plant life. It was fresh water, clean water, not the same as the sea water.   So I think whats happening here is this is the first mentioning of fresh water, the fresh water that is being pushed up out of the ground. Its part of the story, God is telling about his purpose through creation.  Its going to become a symbol for Gods goodness, the goodness that was seen at the end of creation goodness that brings life and that quenches dry lands, that quenches dry mouths.  And then in v10  10 A river flowed out of Eden to water the garden, and there it divided and became four rivers. 11 The name of the first is the Pishon. It is the one that flowed around the whole land of Havilah, where there is gold. 12 And the gold of that land is good; bdellium and onyx stone are there. 13 The name of the second river is the Gihon. It is the one that flowed around the whole land of Cush. 14 And the name of the third river is the Tigris, which flows east of Assyria. And the fourth river is the Euphrates.  So whats weird about this? I thought the mist was watering the earth If its not raining then where is all the water coming from? Why does 1 river split into 4? Thats not normal Why is there such an emphasis on these rivers here? Whats going on?  Now this mist, seems to have become so plentiful in the Garden of Eden, that its actually like a full on spring, theres no rain remember, so its not snow melting. And this spring comes out of Eden after watering it, and then heads out.  It heads out to 4 places. I think most of us when we read this, just assumed that this was here to give us some sort of map to find Eden.  - we as humans pretty well always hang around rivers - its a good place to be - freshwater, fertile soil.  But these rivers are the rivers of that head out to humanity  This fresh, life giving water is heading out to water the world - to give life to everyone   Pishon - Could be Eygpt Gihon - Could be Israel Tigris - could be assyria Euphrates - Could be Babylon  All nations that are entrenched with the stories of Gods people.  So I put to you that this first mentioning of fresh Eden water, a spring, is giving us going forward imagery of Gods goodness, of his want to give life, good life, sweet life.  And whenever we are to read of a spring, or of drinkable fresh water, we are supposed to think back to the goodness of Eden, the goodness of his purpose.  So if thats the first mention of water, Gen 1 - chaos water, Gen 2 - Fresh, calm water. Whats the next mention of water? After Genesis 2?   Gen 6v17  For behold, I will bring a flood of waters upon the earth to destroy all flesh in which is the breath of life under heaven. Everything that is on the earth shall die.  We the Chaos waters have returned - the waters that bring death, that take away life.   So these this battle imagery of the flood waters - the chaotic, untamed waters and the pure sweet spring waters of Eden.  So God promised not to use the Chaos waters again against all of humanity, but instead the waters would be of Eden, of a New creation, New life. ———————— A really interesting story… Ex 15v 19  For when the horses of Pharaoh with his chariots and his horsemen went into the sea, the Lord brought back the waters of the sea upon them, but the people of Israel walked on dry ground in the midst of the sea. 20 Then Miriam the prophetess, the sister of Aaron, took a tambourine in her hand, and all the women went out after her with tambourines and dancing. 21 And Miriam sang to them: “Sing to the Lord, for he has triumphed gloriously; the horse and his rider he has thrown into the sea.” The Crazy Sea got them! The chaos water! Bitter Water Made Sweet 22 Then Moses made Israel set out from the Red Sea, and they went into the wilderness of Shur. They went three days in the wilderness and found no water. 23 When they came to Marah, they could not drink the water of Marah because it was bitter; therefore it was named Marah.[b] 24 And the people grumbled against Moses, saying, “What shall we drink?” 25 And he cried to the Lord, and the Lord showed him a log (the word tree - sounds like Eden),[c] and he threw it into the water, and the water became sweet. There the Lord[d] made for them a statute and a rule, and there he tested them, 26 saying, “If you will diligently listen to the voice of the Lord your God, and do that which is right in his eyes, and give ear to his commandments and keep all his statutes, I will put none of the diseases on you that I put on the Egyptians, for I am the Lord, your healer.”   This is pretty Edeny right! He throws a tree into the water and it becomes sweet.  And the message is, that God wants us to see his goodness - he is our healer, he gives us sweet water we were are parched. He is asking for allegence but not through fear, but through goodness, because he’s the healer. And then.. 27 Then they came to Elim, where there were twelve springs of water and seventy palm trees, and they encamped there by the water. Thats just excessive! From 1 to twelve! This is an extravagant amount of sweet water. This is an Edenic gift - an Eden Blessing. When you start looking for references of this type of water, the Eden water, coming from a spring, that is life giving, its literally everywhere!   Jeremiah 2:13 ESV For my people have committed two evils: they have forsaken me, the fountain of living waters, and hewed out cisterns for themselves, broken cisterns that can hold no water. Isaiah 58:11 ESV / 258 helpful votes  And the Lord will guide you continually and satisfy your desire in scorched places and make your bones strong; and you shall be like a watered garden, like a spring of water, whose waters do not fail.  But there is one guy who absolutely milks it, one guy that is living and breathing Genesis imagery…  But whoever drinks of the water that I will give him will never be thirsty again. The water that I will give him will become in him a spring of water welling up to eternal life.   Whoever believes in me, as the Scripture has said, ‘Out of his heart will flow rivers of living water.’”  “It is done! I am the Alpha and the Omega, the beginning and the end. To the thirsty I will give from the spring of the water of life without payment.  We are to have springs of water flowing from our hearts - we are supposed to be little Gardens of Eden, rivers flowing out of us, of sweet water, going out, splitting into 4 to all the “lands” taking that goodness out to water it.  How cool is that! Gods purpose of this new creation, this new Eden, is through people, just a stack of Garden of Edens cruising around, oozing out beautiful, fresh, water for others to drink from.   ———————— Does anyone know what happens if you drink salt water?  You get dehydrated - your body actually needs more water to get rid of the salt and if you only have salt water to do that, you just get into a nasty cycle of drinking more and more salty water which pulls all the water out of your blood to flush out the sodium excess you have.  But whoever drinks of the water that I will give him will never be thirsty again. The water that I will give him will become in him a spring of water welling up to eternal life.  Salt water will always make us more thirsty, the things that we think in life are going to satisfy, just lead to more thirst for something else. The sweet waters of Eden, the water that our Lord offers stops that thirst. Its basically our human condition right, that we just are not satisfied, and thats realy dissasfying!   We’ve been given the secrets to true life - and it all lies in the good things our Lord has taught us. The way of life he has shown us. His upside down kingdom. That is the rivers of Eden.   ——————————  Theres a few cool examples of little Edens showing up.  If we think about the purpose of man in the beginning, to help bring order from Chaos, to have dominion and help to increase the productivity of the earth.   Daniel and his three friends in Babylon - they were in the city that is built on one of these great Garden of Eden rivers, the Euphrates, and they were like little mini Garden of Edens, with the rivers of water running from their hearts. They touched those places with Gods purpose, they were incredibly good at doing the “dominion” thing, they rule basically the whole place, but they did it Gods way, with integrety and goodness and absolute allegiance to there creator.  They put their trust in God. Whether it was to deliver from a lions den or a fiery furnace - both pretty extreme, they were loyal to their creator. They had deep roots that were well watered. When it got hard they had chutzpah, stickability.  And that i think is what this is meaning for me, and questions for me. Where am I getting my water from and how does that influence my life? Am I drinking of the sweet Eden water, on Gods side, or am i going back for sips of the Chaos water - that makes me even more thirsty.  ————————   Rev 7 v13  Then one of the elders addressed me, saying, “Who are these, clothed in white robes, and from where have they come?” 14 I said to him, “Sir, you know.” And he said to me, “These are the ones coming out of the great tribulation. They have washed their robes and made them white in the blood of the Lamb. 15  “Therefore they are before the throne of God,     and serve him day and night in his temple;     and he who sits on the throne will shelter them with his presence. 16  They shall hunger no more, neither thirst anymore;     the sun shall not strike them,     nor any scorching heat. 17  For the Lamb in the midst of the throne will be their shepherd,     and he will guide them to springs of living water, and God will wipe away every tear from their eyes.” So here are a group of people that have come “out of great tribulation”, they’ve been crying, they’ve been in scorching heat (a bit like the three friends), but they are now healed. And lets hope we can be a part of this. We all have times of heat, but what are we going to do when were in the fire? Who are we going to call on? ———————— In the end we have been given a vision - where the rivers flow back    Rev 22 The River of Life 1Then the angel showed me a river of the water of life, as clear as crystal, flowing from the throne of God and of the Lamb 2down the middle of the main street of the city. On either side of the river stood a tree of life, bearing twelve kinds of fruit and yielding a fresh crop for each month. And the leaves of the tree are for the healing of the nations. Same messages as the sweet water at Mara - he is the healer! 3No longer will there be any curse. The throne of God and of the Lamb will be within the city, and His servants will worship Him. 4They will see His face, and His name will be on their foreheads. 5There will be no more night in the city, and they will have no need for the light of a lamp or of the sun. For the Lord God will shine on them, and they will reign forever and ever. Heads, Hearts and Hands?       Earth's Atmosphere</dc:title>
  <dc:creator>Daniel Crispin</dc:creator>
  <cp:revision>1</cp:revision>
  <dcterms:created xsi:type="dcterms:W3CDTF">2023-09-06T12:28:56Z</dcterms:created>
  <dcterms:modified xsi:type="dcterms:W3CDTF">2025-09-10T23:55:30Z</dcterms:modified>
</cp:coreProperties>
</file>