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655CA-069F-48DB-A37E-84C21CBDAA7E}" v="32" dt="2025-09-24T02:30:50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8DCB9EA7-8EF0-4477-8682-112E7D8B9778}"/>
    <pc:docChg chg="undo custSel addSld modSld">
      <pc:chgData name="Daniel Crispin" userId="a540685a-b759-4623-93f3-5ee9e3b7666d" providerId="ADAL" clId="{8DCB9EA7-8EF0-4477-8682-112E7D8B9778}" dt="2025-09-24T02:31:47.112" v="100" actId="27636"/>
      <pc:docMkLst>
        <pc:docMk/>
      </pc:docMkLst>
      <pc:sldChg chg="addSp delSp modSp new mod setBg addAnim delAnim">
        <pc:chgData name="Daniel Crispin" userId="a540685a-b759-4623-93f3-5ee9e3b7666d" providerId="ADAL" clId="{8DCB9EA7-8EF0-4477-8682-112E7D8B9778}" dt="2025-09-24T02:30:58.778" v="92" actId="14100"/>
        <pc:sldMkLst>
          <pc:docMk/>
          <pc:sldMk cId="2008850795" sldId="256"/>
        </pc:sldMkLst>
        <pc:spChg chg="del">
          <ac:chgData name="Daniel Crispin" userId="a540685a-b759-4623-93f3-5ee9e3b7666d" providerId="ADAL" clId="{8DCB9EA7-8EF0-4477-8682-112E7D8B9778}" dt="2025-09-24T02:24:33.778" v="2" actId="478"/>
          <ac:spMkLst>
            <pc:docMk/>
            <pc:sldMk cId="2008850795" sldId="256"/>
            <ac:spMk id="2" creationId="{D9B21467-0780-913B-3959-F24CA1082E23}"/>
          </ac:spMkLst>
        </pc:spChg>
        <pc:spChg chg="mod ord">
          <ac:chgData name="Daniel Crispin" userId="a540685a-b759-4623-93f3-5ee9e3b7666d" providerId="ADAL" clId="{8DCB9EA7-8EF0-4477-8682-112E7D8B9778}" dt="2025-09-24T02:30:52.289" v="89" actId="1076"/>
          <ac:spMkLst>
            <pc:docMk/>
            <pc:sldMk cId="2008850795" sldId="256"/>
            <ac:spMk id="3" creationId="{50B54919-659D-713C-7903-8B15FF364290}"/>
          </ac:spMkLst>
        </pc:spChg>
        <pc:spChg chg="add del">
          <ac:chgData name="Daniel Crispin" userId="a540685a-b759-4623-93f3-5ee9e3b7666d" providerId="ADAL" clId="{8DCB9EA7-8EF0-4477-8682-112E7D8B9778}" dt="2025-09-24T02:27:46.359" v="46" actId="26606"/>
          <ac:spMkLst>
            <pc:docMk/>
            <pc:sldMk cId="2008850795" sldId="256"/>
            <ac:spMk id="9" creationId="{47942995-B07F-4636-9A06-C6A104B260A8}"/>
          </ac:spMkLst>
        </pc:spChg>
        <pc:spChg chg="add del">
          <ac:chgData name="Daniel Crispin" userId="a540685a-b759-4623-93f3-5ee9e3b7666d" providerId="ADAL" clId="{8DCB9EA7-8EF0-4477-8682-112E7D8B9778}" dt="2025-09-24T02:27:50.571" v="51" actId="26606"/>
          <ac:spMkLst>
            <pc:docMk/>
            <pc:sldMk cId="2008850795" sldId="256"/>
            <ac:spMk id="13" creationId="{4063B759-00FC-46D1-9898-8E8625268FAF}"/>
          </ac:spMkLst>
        </pc:spChg>
        <pc:spChg chg="add del">
          <ac:chgData name="Daniel Crispin" userId="a540685a-b759-4623-93f3-5ee9e3b7666d" providerId="ADAL" clId="{8DCB9EA7-8EF0-4477-8682-112E7D8B9778}" dt="2025-09-24T02:27:46.359" v="46" actId="26606"/>
          <ac:spMkLst>
            <pc:docMk/>
            <pc:sldMk cId="2008850795" sldId="256"/>
            <ac:spMk id="16" creationId="{B81933D1-5615-42C7-9C0B-4EB7105CCE2D}"/>
          </ac:spMkLst>
        </pc:spChg>
        <pc:spChg chg="add del">
          <ac:chgData name="Daniel Crispin" userId="a540685a-b759-4623-93f3-5ee9e3b7666d" providerId="ADAL" clId="{8DCB9EA7-8EF0-4477-8682-112E7D8B9778}" dt="2025-09-24T02:27:46.359" v="46" actId="26606"/>
          <ac:spMkLst>
            <pc:docMk/>
            <pc:sldMk cId="2008850795" sldId="256"/>
            <ac:spMk id="18" creationId="{19C9EAEA-39D0-4B0E-A0EB-51E7B26740B1}"/>
          </ac:spMkLst>
        </pc:spChg>
        <pc:spChg chg="add del">
          <ac:chgData name="Daniel Crispin" userId="a540685a-b759-4623-93f3-5ee9e3b7666d" providerId="ADAL" clId="{8DCB9EA7-8EF0-4477-8682-112E7D8B9778}" dt="2025-09-24T02:27:48.303" v="49" actId="26606"/>
          <ac:spMkLst>
            <pc:docMk/>
            <pc:sldMk cId="2008850795" sldId="256"/>
            <ac:spMk id="20" creationId="{9C6777B5-64F4-4200-B099-34168B69FE53}"/>
          </ac:spMkLst>
        </pc:spChg>
        <pc:spChg chg="add del">
          <ac:chgData name="Daniel Crispin" userId="a540685a-b759-4623-93f3-5ee9e3b7666d" providerId="ADAL" clId="{8DCB9EA7-8EF0-4477-8682-112E7D8B9778}" dt="2025-09-24T02:27:48.303" v="49" actId="26606"/>
          <ac:spMkLst>
            <pc:docMk/>
            <pc:sldMk cId="2008850795" sldId="256"/>
            <ac:spMk id="21" creationId="{9B37791B-B040-4694-BFDC-8DD132D86E8E}"/>
          </ac:spMkLst>
        </pc:spChg>
        <pc:spChg chg="add del">
          <ac:chgData name="Daniel Crispin" userId="a540685a-b759-4623-93f3-5ee9e3b7666d" providerId="ADAL" clId="{8DCB9EA7-8EF0-4477-8682-112E7D8B9778}" dt="2025-09-24T02:27:50.571" v="51" actId="26606"/>
          <ac:spMkLst>
            <pc:docMk/>
            <pc:sldMk cId="2008850795" sldId="256"/>
            <ac:spMk id="25" creationId="{6F828D28-8E09-41CC-8229-3070B5467A96}"/>
          </ac:spMkLst>
        </pc:spChg>
        <pc:spChg chg="add del">
          <ac:chgData name="Daniel Crispin" userId="a540685a-b759-4623-93f3-5ee9e3b7666d" providerId="ADAL" clId="{8DCB9EA7-8EF0-4477-8682-112E7D8B9778}" dt="2025-09-24T02:27:50.571" v="51" actId="26606"/>
          <ac:spMkLst>
            <pc:docMk/>
            <pc:sldMk cId="2008850795" sldId="256"/>
            <ac:spMk id="26" creationId="{D5B012D8-7F27-4758-9AC6-C889B154BD73}"/>
          </ac:spMkLst>
        </pc:spChg>
        <pc:spChg chg="add">
          <ac:chgData name="Daniel Crispin" userId="a540685a-b759-4623-93f3-5ee9e3b7666d" providerId="ADAL" clId="{8DCB9EA7-8EF0-4477-8682-112E7D8B9778}" dt="2025-09-24T02:27:50.577" v="52" actId="26606"/>
          <ac:spMkLst>
            <pc:docMk/>
            <pc:sldMk cId="2008850795" sldId="256"/>
            <ac:spMk id="28" creationId="{C6FC42E6-6C25-4922-95D2-B97B1E123559}"/>
          </ac:spMkLst>
        </pc:spChg>
        <pc:spChg chg="add">
          <ac:chgData name="Daniel Crispin" userId="a540685a-b759-4623-93f3-5ee9e3b7666d" providerId="ADAL" clId="{8DCB9EA7-8EF0-4477-8682-112E7D8B9778}" dt="2025-09-24T02:27:50.577" v="52" actId="26606"/>
          <ac:spMkLst>
            <pc:docMk/>
            <pc:sldMk cId="2008850795" sldId="256"/>
            <ac:spMk id="29" creationId="{0295F874-A8A5-4A14-8CFC-828968DE64C4}"/>
          </ac:spMkLst>
        </pc:spChg>
        <pc:grpChg chg="add del">
          <ac:chgData name="Daniel Crispin" userId="a540685a-b759-4623-93f3-5ee9e3b7666d" providerId="ADAL" clId="{8DCB9EA7-8EF0-4477-8682-112E7D8B9778}" dt="2025-09-24T02:27:46.359" v="46" actId="26606"/>
          <ac:grpSpMkLst>
            <pc:docMk/>
            <pc:sldMk cId="2008850795" sldId="256"/>
            <ac:grpSpMk id="11" creationId="{032D8612-31EB-44CF-A1D0-14FD4C705424}"/>
          </ac:grpSpMkLst>
        </pc:grpChg>
        <pc:grpChg chg="add del">
          <ac:chgData name="Daniel Crispin" userId="a540685a-b759-4623-93f3-5ee9e3b7666d" providerId="ADAL" clId="{8DCB9EA7-8EF0-4477-8682-112E7D8B9778}" dt="2025-09-24T02:27:48.303" v="49" actId="26606"/>
          <ac:grpSpMkLst>
            <pc:docMk/>
            <pc:sldMk cId="2008850795" sldId="256"/>
            <ac:grpSpMk id="22" creationId="{4252769E-B9F0-4068-A645-5BBEF16E9C28}"/>
          </ac:grpSpMkLst>
        </pc:grpChg>
        <pc:picChg chg="add mod">
          <ac:chgData name="Daniel Crispin" userId="a540685a-b759-4623-93f3-5ee9e3b7666d" providerId="ADAL" clId="{8DCB9EA7-8EF0-4477-8682-112E7D8B9778}" dt="2025-09-24T02:30:58.778" v="92" actId="14100"/>
          <ac:picMkLst>
            <pc:docMk/>
            <pc:sldMk cId="2008850795" sldId="256"/>
            <ac:picMk id="4" creationId="{11BFB17D-1A03-40C0-EE82-A284FC326711}"/>
          </ac:picMkLst>
        </pc:picChg>
      </pc:sldChg>
      <pc:sldChg chg="addSp delSp modSp new mod setBg">
        <pc:chgData name="Daniel Crispin" userId="a540685a-b759-4623-93f3-5ee9e3b7666d" providerId="ADAL" clId="{8DCB9EA7-8EF0-4477-8682-112E7D8B9778}" dt="2025-09-24T02:29:59" v="69" actId="26606"/>
        <pc:sldMkLst>
          <pc:docMk/>
          <pc:sldMk cId="1571163315" sldId="257"/>
        </pc:sldMkLst>
        <pc:spChg chg="mod ord">
          <ac:chgData name="Daniel Crispin" userId="a540685a-b759-4623-93f3-5ee9e3b7666d" providerId="ADAL" clId="{8DCB9EA7-8EF0-4477-8682-112E7D8B9778}" dt="2025-09-24T02:29:59" v="69" actId="26606"/>
          <ac:spMkLst>
            <pc:docMk/>
            <pc:sldMk cId="1571163315" sldId="257"/>
            <ac:spMk id="2" creationId="{6A58951F-8EA4-88DA-553B-D921D2AF30BC}"/>
          </ac:spMkLst>
        </pc:spChg>
        <pc:spChg chg="mod ord">
          <ac:chgData name="Daniel Crispin" userId="a540685a-b759-4623-93f3-5ee9e3b7666d" providerId="ADAL" clId="{8DCB9EA7-8EF0-4477-8682-112E7D8B9778}" dt="2025-09-24T02:29:59" v="69" actId="26606"/>
          <ac:spMkLst>
            <pc:docMk/>
            <pc:sldMk cId="1571163315" sldId="257"/>
            <ac:spMk id="3" creationId="{95A5A9BC-6E36-903B-F16D-04724BF30D1D}"/>
          </ac:spMkLst>
        </pc:spChg>
        <pc:spChg chg="add del">
          <ac:chgData name="Daniel Crispin" userId="a540685a-b759-4623-93f3-5ee9e3b7666d" providerId="ADAL" clId="{8DCB9EA7-8EF0-4477-8682-112E7D8B9778}" dt="2025-09-24T02:28:22.553" v="55" actId="26606"/>
          <ac:spMkLst>
            <pc:docMk/>
            <pc:sldMk cId="1571163315" sldId="257"/>
            <ac:spMk id="9" creationId="{5AA03EDC-7067-4DFF-B672-541D016AAAB8}"/>
          </ac:spMkLst>
        </pc:spChg>
        <pc:spChg chg="add">
          <ac:chgData name="Daniel Crispin" userId="a540685a-b759-4623-93f3-5ee9e3b7666d" providerId="ADAL" clId="{8DCB9EA7-8EF0-4477-8682-112E7D8B9778}" dt="2025-09-24T02:29:59" v="69" actId="26606"/>
          <ac:spMkLst>
            <pc:docMk/>
            <pc:sldMk cId="1571163315" sldId="257"/>
            <ac:spMk id="10" creationId="{149FB5C3-7336-4FE0-A30C-CC0A3646D499}"/>
          </ac:spMkLst>
        </pc:spChg>
        <pc:spChg chg="add del">
          <ac:chgData name="Daniel Crispin" userId="a540685a-b759-4623-93f3-5ee9e3b7666d" providerId="ADAL" clId="{8DCB9EA7-8EF0-4477-8682-112E7D8B9778}" dt="2025-09-24T02:28:22.553" v="55" actId="26606"/>
          <ac:spMkLst>
            <pc:docMk/>
            <pc:sldMk cId="1571163315" sldId="257"/>
            <ac:spMk id="11" creationId="{0EBF3E39-B0BE-496A-8604-9007470FFA3A}"/>
          </ac:spMkLst>
        </pc:spChg>
        <pc:spChg chg="add">
          <ac:chgData name="Daniel Crispin" userId="a540685a-b759-4623-93f3-5ee9e3b7666d" providerId="ADAL" clId="{8DCB9EA7-8EF0-4477-8682-112E7D8B9778}" dt="2025-09-24T02:29:59" v="69" actId="26606"/>
          <ac:spMkLst>
            <pc:docMk/>
            <pc:sldMk cId="1571163315" sldId="257"/>
            <ac:spMk id="16" creationId="{0DA909B4-15FF-46A6-8A7F-7AEF977FE9ED}"/>
          </ac:spMkLst>
        </pc:spChg>
        <pc:spChg chg="add">
          <ac:chgData name="Daniel Crispin" userId="a540685a-b759-4623-93f3-5ee9e3b7666d" providerId="ADAL" clId="{8DCB9EA7-8EF0-4477-8682-112E7D8B9778}" dt="2025-09-24T02:29:59" v="69" actId="26606"/>
          <ac:spMkLst>
            <pc:docMk/>
            <pc:sldMk cId="1571163315" sldId="257"/>
            <ac:spMk id="18" creationId="{1382A32C-5B0C-4B1C-A074-76C6DBCC9F87}"/>
          </ac:spMkLst>
        </pc:spChg>
        <pc:spChg chg="add del">
          <ac:chgData name="Daniel Crispin" userId="a540685a-b759-4623-93f3-5ee9e3b7666d" providerId="ADAL" clId="{8DCB9EA7-8EF0-4477-8682-112E7D8B9778}" dt="2025-09-24T02:29:00.741" v="59" actId="26606"/>
          <ac:spMkLst>
            <pc:docMk/>
            <pc:sldMk cId="1571163315" sldId="257"/>
            <ac:spMk id="1031" creationId="{B3F59054-3394-4D87-8BD0-A28DCD47F1BC}"/>
          </ac:spMkLst>
        </pc:spChg>
        <pc:spChg chg="add del">
          <ac:chgData name="Daniel Crispin" userId="a540685a-b759-4623-93f3-5ee9e3b7666d" providerId="ADAL" clId="{8DCB9EA7-8EF0-4477-8682-112E7D8B9778}" dt="2025-09-24T02:29:00.741" v="59" actId="26606"/>
          <ac:spMkLst>
            <pc:docMk/>
            <pc:sldMk cId="1571163315" sldId="257"/>
            <ac:spMk id="1033" creationId="{2FE0ABA9-CAF1-4816-837D-5F28AAA08E0A}"/>
          </ac:spMkLst>
        </pc:spChg>
        <pc:spChg chg="add del">
          <ac:chgData name="Daniel Crispin" userId="a540685a-b759-4623-93f3-5ee9e3b7666d" providerId="ADAL" clId="{8DCB9EA7-8EF0-4477-8682-112E7D8B9778}" dt="2025-09-24T02:29:00.741" v="59" actId="26606"/>
          <ac:spMkLst>
            <pc:docMk/>
            <pc:sldMk cId="1571163315" sldId="257"/>
            <ac:spMk id="1035" creationId="{BC8B9C14-70F0-4F42-85FF-0DD3D5A585A5}"/>
          </ac:spMkLst>
        </pc:spChg>
        <pc:spChg chg="add del">
          <ac:chgData name="Daniel Crispin" userId="a540685a-b759-4623-93f3-5ee9e3b7666d" providerId="ADAL" clId="{8DCB9EA7-8EF0-4477-8682-112E7D8B9778}" dt="2025-09-24T02:29:00.741" v="59" actId="26606"/>
          <ac:spMkLst>
            <pc:docMk/>
            <pc:sldMk cId="1571163315" sldId="257"/>
            <ac:spMk id="1037" creationId="{98DE6C44-43F8-4DE4-AB81-66853FFEA09A}"/>
          </ac:spMkLst>
        </pc:spChg>
        <pc:spChg chg="add del">
          <ac:chgData name="Daniel Crispin" userId="a540685a-b759-4623-93f3-5ee9e3b7666d" providerId="ADAL" clId="{8DCB9EA7-8EF0-4477-8682-112E7D8B9778}" dt="2025-09-24T02:29:00.741" v="59" actId="26606"/>
          <ac:spMkLst>
            <pc:docMk/>
            <pc:sldMk cId="1571163315" sldId="257"/>
            <ac:spMk id="1039" creationId="{2409529B-9B56-4F10-BE4D-F934DB89E57E}"/>
          </ac:spMkLst>
        </pc:spChg>
        <pc:spChg chg="add del">
          <ac:chgData name="Daniel Crispin" userId="a540685a-b759-4623-93f3-5ee9e3b7666d" providerId="ADAL" clId="{8DCB9EA7-8EF0-4477-8682-112E7D8B9778}" dt="2025-09-24T02:29:03.670" v="61" actId="26606"/>
          <ac:spMkLst>
            <pc:docMk/>
            <pc:sldMk cId="1571163315" sldId="257"/>
            <ac:spMk id="1041" creationId="{B3684CCF-CEBB-4D8E-A366-95E43D4C790B}"/>
          </ac:spMkLst>
        </pc:spChg>
        <pc:spChg chg="add del">
          <ac:chgData name="Daniel Crispin" userId="a540685a-b759-4623-93f3-5ee9e3b7666d" providerId="ADAL" clId="{8DCB9EA7-8EF0-4477-8682-112E7D8B9778}" dt="2025-09-24T02:29:03.670" v="61" actId="26606"/>
          <ac:spMkLst>
            <pc:docMk/>
            <pc:sldMk cId="1571163315" sldId="257"/>
            <ac:spMk id="1042" creationId="{70BEB1E7-2F88-40BC-B73D-42E5B6F80BFC}"/>
          </ac:spMkLst>
        </pc:spChg>
        <pc:spChg chg="add del">
          <ac:chgData name="Daniel Crispin" userId="a540685a-b759-4623-93f3-5ee9e3b7666d" providerId="ADAL" clId="{8DCB9EA7-8EF0-4477-8682-112E7D8B9778}" dt="2025-09-24T02:29:05.751" v="63" actId="26606"/>
          <ac:spMkLst>
            <pc:docMk/>
            <pc:sldMk cId="1571163315" sldId="257"/>
            <ac:spMk id="1044" creationId="{6D22FA1E-E02A-4FC5-BBA6-577D6DA0C8C8}"/>
          </ac:spMkLst>
        </pc:spChg>
        <pc:spChg chg="add del">
          <ac:chgData name="Daniel Crispin" userId="a540685a-b759-4623-93f3-5ee9e3b7666d" providerId="ADAL" clId="{8DCB9EA7-8EF0-4477-8682-112E7D8B9778}" dt="2025-09-24T02:29:05.751" v="63" actId="26606"/>
          <ac:spMkLst>
            <pc:docMk/>
            <pc:sldMk cId="1571163315" sldId="257"/>
            <ac:spMk id="1045" creationId="{05D27520-F270-4F3D-A46E-76A337B6E167}"/>
          </ac:spMkLst>
        </pc:spChg>
        <pc:spChg chg="add del">
          <ac:chgData name="Daniel Crispin" userId="a540685a-b759-4623-93f3-5ee9e3b7666d" providerId="ADAL" clId="{8DCB9EA7-8EF0-4477-8682-112E7D8B9778}" dt="2025-09-24T02:29:48.866" v="66" actId="26606"/>
          <ac:spMkLst>
            <pc:docMk/>
            <pc:sldMk cId="1571163315" sldId="257"/>
            <ac:spMk id="1047" creationId="{0D7B6173-1D58-48E2-83CF-37350F315F75}"/>
          </ac:spMkLst>
        </pc:spChg>
        <pc:spChg chg="add del">
          <ac:chgData name="Daniel Crispin" userId="a540685a-b759-4623-93f3-5ee9e3b7666d" providerId="ADAL" clId="{8DCB9EA7-8EF0-4477-8682-112E7D8B9778}" dt="2025-09-24T02:29:48.866" v="66" actId="26606"/>
          <ac:spMkLst>
            <pc:docMk/>
            <pc:sldMk cId="1571163315" sldId="257"/>
            <ac:spMk id="1048" creationId="{8B068B58-6F94-4AFF-A8A7-18573884D6CD}"/>
          </ac:spMkLst>
        </pc:spChg>
        <pc:spChg chg="add del">
          <ac:chgData name="Daniel Crispin" userId="a540685a-b759-4623-93f3-5ee9e3b7666d" providerId="ADAL" clId="{8DCB9EA7-8EF0-4477-8682-112E7D8B9778}" dt="2025-09-24T02:29:48.866" v="66" actId="26606"/>
          <ac:spMkLst>
            <pc:docMk/>
            <pc:sldMk cId="1571163315" sldId="257"/>
            <ac:spMk id="1050" creationId="{21BDEC81-16A7-4451-B893-C15000083B77}"/>
          </ac:spMkLst>
        </pc:spChg>
        <pc:spChg chg="add del">
          <ac:chgData name="Daniel Crispin" userId="a540685a-b759-4623-93f3-5ee9e3b7666d" providerId="ADAL" clId="{8DCB9EA7-8EF0-4477-8682-112E7D8B9778}" dt="2025-09-24T02:29:48.866" v="66" actId="26606"/>
          <ac:spMkLst>
            <pc:docMk/>
            <pc:sldMk cId="1571163315" sldId="257"/>
            <ac:spMk id="1051" creationId="{BE5B028C-7535-45E5-9D2C-32C50D0E0E43}"/>
          </ac:spMkLst>
        </pc:spChg>
        <pc:grpChg chg="add">
          <ac:chgData name="Daniel Crispin" userId="a540685a-b759-4623-93f3-5ee9e3b7666d" providerId="ADAL" clId="{8DCB9EA7-8EF0-4477-8682-112E7D8B9778}" dt="2025-09-24T02:29:59" v="69" actId="26606"/>
          <ac:grpSpMkLst>
            <pc:docMk/>
            <pc:sldMk cId="1571163315" sldId="257"/>
            <ac:grpSpMk id="12" creationId="{19A6B5CE-CB1D-48EE-8B43-E952235C8371}"/>
          </ac:grpSpMkLst>
        </pc:grpChg>
        <pc:picChg chg="add mod ord">
          <ac:chgData name="Daniel Crispin" userId="a540685a-b759-4623-93f3-5ee9e3b7666d" providerId="ADAL" clId="{8DCB9EA7-8EF0-4477-8682-112E7D8B9778}" dt="2025-09-24T02:29:59" v="69" actId="26606"/>
          <ac:picMkLst>
            <pc:docMk/>
            <pc:sldMk cId="1571163315" sldId="257"/>
            <ac:picMk id="4" creationId="{FDE3E8AA-A1DC-4557-F918-BAC37F843E94}"/>
          </ac:picMkLst>
        </pc:picChg>
        <pc:picChg chg="add mod ord">
          <ac:chgData name="Daniel Crispin" userId="a540685a-b759-4623-93f3-5ee9e3b7666d" providerId="ADAL" clId="{8DCB9EA7-8EF0-4477-8682-112E7D8B9778}" dt="2025-09-24T02:29:59" v="69" actId="26606"/>
          <ac:picMkLst>
            <pc:docMk/>
            <pc:sldMk cId="1571163315" sldId="257"/>
            <ac:picMk id="5" creationId="{AD369321-95A3-552C-2F67-64DC1C638187}"/>
          </ac:picMkLst>
        </pc:picChg>
        <pc:picChg chg="add del mod">
          <ac:chgData name="Daniel Crispin" userId="a540685a-b759-4623-93f3-5ee9e3b7666d" providerId="ADAL" clId="{8DCB9EA7-8EF0-4477-8682-112E7D8B9778}" dt="2025-09-24T02:29:51.942" v="67" actId="21"/>
          <ac:picMkLst>
            <pc:docMk/>
            <pc:sldMk cId="1571163315" sldId="257"/>
            <ac:picMk id="1026" creationId="{D34839E1-D0A0-F379-282C-9FB3D1DE1F93}"/>
          </ac:picMkLst>
        </pc:picChg>
        <pc:picChg chg="add del">
          <ac:chgData name="Daniel Crispin" userId="a540685a-b759-4623-93f3-5ee9e3b7666d" providerId="ADAL" clId="{8DCB9EA7-8EF0-4477-8682-112E7D8B9778}" dt="2025-09-24T02:29:48.866" v="66" actId="26606"/>
          <ac:picMkLst>
            <pc:docMk/>
            <pc:sldMk cId="1571163315" sldId="257"/>
            <ac:picMk id="1049" creationId="{B0DAC8FB-A162-44E3-A606-C855A03A5B09}"/>
          </ac:picMkLst>
        </pc:picChg>
      </pc:sldChg>
      <pc:sldChg chg="addSp delSp modSp new mod setBg">
        <pc:chgData name="Daniel Crispin" userId="a540685a-b759-4623-93f3-5ee9e3b7666d" providerId="ADAL" clId="{8DCB9EA7-8EF0-4477-8682-112E7D8B9778}" dt="2025-09-24T02:31:47.112" v="100" actId="27636"/>
        <pc:sldMkLst>
          <pc:docMk/>
          <pc:sldMk cId="2034785303" sldId="258"/>
        </pc:sldMkLst>
        <pc:spChg chg="mod">
          <ac:chgData name="Daniel Crispin" userId="a540685a-b759-4623-93f3-5ee9e3b7666d" providerId="ADAL" clId="{8DCB9EA7-8EF0-4477-8682-112E7D8B9778}" dt="2025-09-24T02:30:03.020" v="70" actId="26606"/>
          <ac:spMkLst>
            <pc:docMk/>
            <pc:sldMk cId="2034785303" sldId="258"/>
            <ac:spMk id="2" creationId="{D09E7A66-825A-A482-6043-917B6AC5DCAC}"/>
          </ac:spMkLst>
        </pc:spChg>
        <pc:spChg chg="del">
          <ac:chgData name="Daniel Crispin" userId="a540685a-b759-4623-93f3-5ee9e3b7666d" providerId="ADAL" clId="{8DCB9EA7-8EF0-4477-8682-112E7D8B9778}" dt="2025-09-24T02:25:59.119" v="35" actId="478"/>
          <ac:spMkLst>
            <pc:docMk/>
            <pc:sldMk cId="2034785303" sldId="258"/>
            <ac:spMk id="3" creationId="{686D6361-E4AB-C2F2-B1D6-0373B9E7837D}"/>
          </ac:spMkLst>
        </pc:spChg>
        <pc:spChg chg="add mod">
          <ac:chgData name="Daniel Crispin" userId="a540685a-b759-4623-93f3-5ee9e3b7666d" providerId="ADAL" clId="{8DCB9EA7-8EF0-4477-8682-112E7D8B9778}" dt="2025-09-24T02:31:47.112" v="100" actId="27636"/>
          <ac:spMkLst>
            <pc:docMk/>
            <pc:sldMk cId="2034785303" sldId="258"/>
            <ac:spMk id="5" creationId="{57D21C48-20E3-74A8-A0E4-02EBE3764B5A}"/>
          </ac:spMkLst>
        </pc:spChg>
        <pc:spChg chg="add">
          <ac:chgData name="Daniel Crispin" userId="a540685a-b759-4623-93f3-5ee9e3b7666d" providerId="ADAL" clId="{8DCB9EA7-8EF0-4477-8682-112E7D8B9778}" dt="2025-09-24T02:30:03.020" v="70" actId="26606"/>
          <ac:spMkLst>
            <pc:docMk/>
            <pc:sldMk cId="2034785303" sldId="258"/>
            <ac:spMk id="1031" creationId="{DBC6133C-0615-4CE4-9132-37E609A9BDFA}"/>
          </ac:spMkLst>
        </pc:spChg>
        <pc:spChg chg="add">
          <ac:chgData name="Daniel Crispin" userId="a540685a-b759-4623-93f3-5ee9e3b7666d" providerId="ADAL" clId="{8DCB9EA7-8EF0-4477-8682-112E7D8B9778}" dt="2025-09-24T02:30:03.020" v="70" actId="26606"/>
          <ac:spMkLst>
            <pc:docMk/>
            <pc:sldMk cId="2034785303" sldId="258"/>
            <ac:spMk id="1033" creationId="{169CC832-2974-4E8D-90ED-3E2941BA7336}"/>
          </ac:spMkLst>
        </pc:spChg>
        <pc:spChg chg="add">
          <ac:chgData name="Daniel Crispin" userId="a540685a-b759-4623-93f3-5ee9e3b7666d" providerId="ADAL" clId="{8DCB9EA7-8EF0-4477-8682-112E7D8B9778}" dt="2025-09-24T02:30:03.020" v="70" actId="26606"/>
          <ac:spMkLst>
            <pc:docMk/>
            <pc:sldMk cId="2034785303" sldId="258"/>
            <ac:spMk id="1035" creationId="{55222F96-971A-4F90-B841-6BAB416C7AC1}"/>
          </ac:spMkLst>
        </pc:spChg>
        <pc:spChg chg="add">
          <ac:chgData name="Daniel Crispin" userId="a540685a-b759-4623-93f3-5ee9e3b7666d" providerId="ADAL" clId="{8DCB9EA7-8EF0-4477-8682-112E7D8B9778}" dt="2025-09-24T02:30:03.020" v="70" actId="26606"/>
          <ac:spMkLst>
            <pc:docMk/>
            <pc:sldMk cId="2034785303" sldId="258"/>
            <ac:spMk id="1037" creationId="{08980754-6F4B-43C9-B9BE-127B6BED6586}"/>
          </ac:spMkLst>
        </pc:spChg>
        <pc:spChg chg="add">
          <ac:chgData name="Daniel Crispin" userId="a540685a-b759-4623-93f3-5ee9e3b7666d" providerId="ADAL" clId="{8DCB9EA7-8EF0-4477-8682-112E7D8B9778}" dt="2025-09-24T02:30:03.020" v="70" actId="26606"/>
          <ac:spMkLst>
            <pc:docMk/>
            <pc:sldMk cId="2034785303" sldId="258"/>
            <ac:spMk id="1039" creationId="{2C1BBA94-3F40-40AA-8BB9-E69E25E537C1}"/>
          </ac:spMkLst>
        </pc:spChg>
        <pc:picChg chg="add mod">
          <ac:chgData name="Daniel Crispin" userId="a540685a-b759-4623-93f3-5ee9e3b7666d" providerId="ADAL" clId="{8DCB9EA7-8EF0-4477-8682-112E7D8B9778}" dt="2025-09-24T02:30:03.020" v="70" actId="26606"/>
          <ac:picMkLst>
            <pc:docMk/>
            <pc:sldMk cId="2034785303" sldId="258"/>
            <ac:picMk id="1026" creationId="{D34839E1-D0A0-F379-282C-9FB3D1DE1F93}"/>
          </ac:picMkLst>
        </pc:picChg>
      </pc:sldChg>
      <pc:sldChg chg="addSp modSp new mod setBg">
        <pc:chgData name="Daniel Crispin" userId="a540685a-b759-4623-93f3-5ee9e3b7666d" providerId="ADAL" clId="{8DCB9EA7-8EF0-4477-8682-112E7D8B9778}" dt="2025-09-24T02:30:21.443" v="72" actId="26606"/>
        <pc:sldMkLst>
          <pc:docMk/>
          <pc:sldMk cId="2879967593" sldId="259"/>
        </pc:sldMkLst>
        <pc:spChg chg="mod">
          <ac:chgData name="Daniel Crispin" userId="a540685a-b759-4623-93f3-5ee9e3b7666d" providerId="ADAL" clId="{8DCB9EA7-8EF0-4477-8682-112E7D8B9778}" dt="2025-09-24T02:30:21.443" v="72" actId="26606"/>
          <ac:spMkLst>
            <pc:docMk/>
            <pc:sldMk cId="2879967593" sldId="259"/>
            <ac:spMk id="2" creationId="{C8234A9C-7DE8-4636-490A-E080B92949AF}"/>
          </ac:spMkLst>
        </pc:spChg>
        <pc:spChg chg="mod">
          <ac:chgData name="Daniel Crispin" userId="a540685a-b759-4623-93f3-5ee9e3b7666d" providerId="ADAL" clId="{8DCB9EA7-8EF0-4477-8682-112E7D8B9778}" dt="2025-09-24T02:30:21.443" v="72" actId="26606"/>
          <ac:spMkLst>
            <pc:docMk/>
            <pc:sldMk cId="2879967593" sldId="259"/>
            <ac:spMk id="3" creationId="{5B528FDB-87E8-5C91-1D40-DB0FC07071C5}"/>
          </ac:spMkLst>
        </pc:spChg>
        <pc:spChg chg="add">
          <ac:chgData name="Daniel Crispin" userId="a540685a-b759-4623-93f3-5ee9e3b7666d" providerId="ADAL" clId="{8DCB9EA7-8EF0-4477-8682-112E7D8B9778}" dt="2025-09-24T02:30:21.443" v="72" actId="26606"/>
          <ac:spMkLst>
            <pc:docMk/>
            <pc:sldMk cId="2879967593" sldId="259"/>
            <ac:spMk id="10" creationId="{DBC6133C-0615-4CE4-9132-37E609A9BDFA}"/>
          </ac:spMkLst>
        </pc:spChg>
        <pc:spChg chg="add">
          <ac:chgData name="Daniel Crispin" userId="a540685a-b759-4623-93f3-5ee9e3b7666d" providerId="ADAL" clId="{8DCB9EA7-8EF0-4477-8682-112E7D8B9778}" dt="2025-09-24T02:30:21.443" v="72" actId="26606"/>
          <ac:spMkLst>
            <pc:docMk/>
            <pc:sldMk cId="2879967593" sldId="259"/>
            <ac:spMk id="12" creationId="{169CC832-2974-4E8D-90ED-3E2941BA7336}"/>
          </ac:spMkLst>
        </pc:spChg>
        <pc:spChg chg="add">
          <ac:chgData name="Daniel Crispin" userId="a540685a-b759-4623-93f3-5ee9e3b7666d" providerId="ADAL" clId="{8DCB9EA7-8EF0-4477-8682-112E7D8B9778}" dt="2025-09-24T02:30:21.443" v="72" actId="26606"/>
          <ac:spMkLst>
            <pc:docMk/>
            <pc:sldMk cId="2879967593" sldId="259"/>
            <ac:spMk id="14" creationId="{55222F96-971A-4F90-B841-6BAB416C7AC1}"/>
          </ac:spMkLst>
        </pc:spChg>
        <pc:spChg chg="add">
          <ac:chgData name="Daniel Crispin" userId="a540685a-b759-4623-93f3-5ee9e3b7666d" providerId="ADAL" clId="{8DCB9EA7-8EF0-4477-8682-112E7D8B9778}" dt="2025-09-24T02:30:21.443" v="72" actId="26606"/>
          <ac:spMkLst>
            <pc:docMk/>
            <pc:sldMk cId="2879967593" sldId="259"/>
            <ac:spMk id="16" creationId="{08980754-6F4B-43C9-B9BE-127B6BED6586}"/>
          </ac:spMkLst>
        </pc:spChg>
        <pc:spChg chg="add">
          <ac:chgData name="Daniel Crispin" userId="a540685a-b759-4623-93f3-5ee9e3b7666d" providerId="ADAL" clId="{8DCB9EA7-8EF0-4477-8682-112E7D8B9778}" dt="2025-09-24T02:30:21.443" v="72" actId="26606"/>
          <ac:spMkLst>
            <pc:docMk/>
            <pc:sldMk cId="2879967593" sldId="259"/>
            <ac:spMk id="18" creationId="{2C1BBA94-3F40-40AA-8BB9-E69E25E537C1}"/>
          </ac:spMkLst>
        </pc:spChg>
        <pc:picChg chg="add">
          <ac:chgData name="Daniel Crispin" userId="a540685a-b759-4623-93f3-5ee9e3b7666d" providerId="ADAL" clId="{8DCB9EA7-8EF0-4477-8682-112E7D8B9778}" dt="2025-09-24T02:29:43.189" v="65"/>
          <ac:picMkLst>
            <pc:docMk/>
            <pc:sldMk cId="2879967593" sldId="259"/>
            <ac:picMk id="4" creationId="{79844528-54AA-1D25-D228-4DC76E7A4DA1}"/>
          </ac:picMkLst>
        </pc:picChg>
        <pc:picChg chg="add mod">
          <ac:chgData name="Daniel Crispin" userId="a540685a-b759-4623-93f3-5ee9e3b7666d" providerId="ADAL" clId="{8DCB9EA7-8EF0-4477-8682-112E7D8B9778}" dt="2025-09-24T02:30:21.443" v="72" actId="26606"/>
          <ac:picMkLst>
            <pc:docMk/>
            <pc:sldMk cId="2879967593" sldId="259"/>
            <ac:picMk id="5" creationId="{C98A0884-DA42-7F67-19CE-3B5BB014FB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0CC2-EF62-C2ED-C5A1-29445B46D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B60B2-2881-71C4-DFF3-0BE74025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F7658-B31B-A33A-B6DE-C5622753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4470C-67F1-8CA5-CE97-11D200A6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42F3B-6D06-8B25-8238-33B8B52B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11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AA0A-0FEC-8B5B-99D4-D2F0B7A7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8859E-5C9C-ACAE-4E43-167BDA580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D21E-A025-080F-1322-66D50EDE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2D26B-D66E-CE56-A4EE-A8D2DAB0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98DE-2525-F63A-F2BD-9D1FD4ED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0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AE303-5B79-A91C-F4FD-A61C36A7D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EEAE7-D47A-5D0F-0344-A6125A3B7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00E11-A21A-4B98-3826-7FCFB80D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855E-6C5F-86B9-3732-C0971B3E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2643-8AED-F46D-8CD0-830EFDC4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09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9162-119F-486C-78B8-3B62225A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E697-4DF4-FC6C-059A-E1CE293D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A278-3A4E-E3E6-0890-B4AAC488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820D3-16E9-9350-AED2-E2B48734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8B57-5435-9541-ACB3-10821113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64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8660-604F-23DF-E86E-04442373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6E17F-B356-62DE-C54D-2926C64CB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1514-453F-5EC0-311F-D1B28F17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1B17A-0176-8D7C-79B0-3807A152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FF40F-02C5-FDCD-AFA6-3CD18215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7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70AE-C417-717C-40F1-02BC752B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3287D-9BDF-117D-74C9-9D8685204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80ABD-8010-853B-63D6-AC692269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12447-A4D8-C47A-110C-75AB0912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C7693-9134-E052-1CC0-EB8CB008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5C22-9A92-BC84-8DE2-704DAB13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96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665C-8451-802F-C309-7799A652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CC147-1836-2A32-5FDA-32A7F2DD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CE599-F746-9BC3-11E7-6882744C6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E157A-AC23-5C79-F55B-7BC4E15FC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0F3CF-6F60-92DF-DC42-14857E51E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C1D62-5218-8346-6522-F2BCAA96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F0805-A8E2-35DD-51EE-2F2B5EFE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2EF3C-48DC-2258-7D33-72BF66B9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20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9245-FAE8-576B-23DE-0F830EEE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925DF-E4CC-1084-5C57-89AAB888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1BA6B-94DE-017F-6C55-8AF51D2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51D86-285C-3CEE-9C4A-7AE4B20C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69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7F9E7-D753-AA53-9573-1F41DF69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9EB6B-DB3D-7B4C-E18C-0A42D2FE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3CA26-AE78-4167-C04F-BB158130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0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2F9F-143E-50D8-BEE7-4FD42503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794A-4E62-5E83-9CF3-EA8C50AD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39455-B7FD-24B9-3F81-807F46CA2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7D347-4BCE-3C82-65FC-EB0718C2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186C3-5108-C458-ABAF-FC9B1BC0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9B453-8665-DAFC-A97F-DBFD9917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32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0C46-B205-E152-8718-A97B6B41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4EF66-BA5B-C6DF-A8E6-34FDBFEBB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3AB1-8BAF-5A33-D661-F9631809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58FA1-142F-A2D3-D903-49A30BBD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F78AC-6D10-66D6-23E4-B66FB870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1F852-5C4C-3242-D6D4-65C3E58E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2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9CDA9-0FA4-F7E8-77F7-34D29148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78BD1-DE61-D4B9-AB01-AEA088BFB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C7F7-ECB6-3B8D-7AD9-9348326E9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DAA9C-FBDD-4885-A6BE-719221152785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29432-3142-D1CF-96D7-AFAF05631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196D-4060-1884-0D2E-087D71477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C5F0C-8101-41B6-9590-7B2111336C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6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54919-659D-713C-7903-8B15FF36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60" y="1642705"/>
            <a:ext cx="4590268" cy="1637987"/>
          </a:xfrm>
        </p:spPr>
        <p:txBody>
          <a:bodyPr anchor="t">
            <a:noAutofit/>
          </a:bodyPr>
          <a:lstStyle/>
          <a:p>
            <a:pPr algn="l"/>
            <a:r>
              <a:rPr lang="en-AU" sz="2800" b="1" dirty="0">
                <a:solidFill>
                  <a:srgbClr val="595959"/>
                </a:solidFill>
              </a:rPr>
              <a:t>Core concept:  </a:t>
            </a:r>
          </a:p>
          <a:p>
            <a:pPr algn="l"/>
            <a:r>
              <a:rPr lang="en-AU" sz="2800" dirty="0">
                <a:solidFill>
                  <a:srgbClr val="595959"/>
                </a:solidFill>
              </a:rPr>
              <a:t>Ocean movement is essential because it transports </a:t>
            </a:r>
            <a:r>
              <a:rPr lang="en-AU" sz="3200" b="1" dirty="0">
                <a:solidFill>
                  <a:srgbClr val="595959"/>
                </a:solidFill>
              </a:rPr>
              <a:t>nutrients</a:t>
            </a:r>
            <a:r>
              <a:rPr lang="en-AU" sz="2800" dirty="0">
                <a:solidFill>
                  <a:srgbClr val="595959"/>
                </a:solidFill>
              </a:rPr>
              <a:t> and </a:t>
            </a:r>
            <a:r>
              <a:rPr lang="en-AU" sz="2800" b="1" dirty="0">
                <a:solidFill>
                  <a:srgbClr val="595959"/>
                </a:solidFill>
              </a:rPr>
              <a:t>heat</a:t>
            </a:r>
            <a:r>
              <a:rPr lang="en-AU" sz="2800" dirty="0">
                <a:solidFill>
                  <a:srgbClr val="595959"/>
                </a:solidFill>
              </a:rPr>
              <a:t> around the globe, which supports marine life and influences climate.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FB17D-1A03-40C0-EE82-A284FC32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876" y="1078274"/>
            <a:ext cx="7750854" cy="45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8951F-8EA4-88DA-553B-D921D2AF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AU" sz="2500" b="1"/>
              <a:t>Surface Currents (Driven by Wind)</a:t>
            </a:r>
            <a:br>
              <a:rPr lang="en-AU" sz="2500" b="1"/>
            </a:br>
            <a:endParaRPr lang="en-AU" sz="25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A9BC-6E36-903B-F16D-04724BF30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AU" sz="2000" b="1"/>
              <a:t>Currents</a:t>
            </a:r>
            <a:r>
              <a:rPr lang="en-AU" sz="2000"/>
              <a:t>: The large-scale flow of water in a specific direction.</a:t>
            </a:r>
          </a:p>
          <a:p>
            <a:r>
              <a:rPr lang="en-AU" sz="2000" b="1"/>
              <a:t>Waves</a:t>
            </a:r>
            <a:r>
              <a:rPr lang="en-AU" sz="2000"/>
              <a:t>: Are </a:t>
            </a:r>
            <a:r>
              <a:rPr lang="en-AU" sz="2000" b="1"/>
              <a:t>energy</a:t>
            </a:r>
            <a:r>
              <a:rPr lang="en-AU" sz="2000"/>
              <a:t> moving through water; the water itself barely moves forward.</a:t>
            </a:r>
          </a:p>
          <a:p>
            <a:r>
              <a:rPr lang="en-AU" sz="2000" b="1"/>
              <a:t>Coriolis Effect</a:t>
            </a:r>
            <a:r>
              <a:rPr lang="en-AU" sz="2000"/>
              <a:t>: The deflection of currents caused by the </a:t>
            </a:r>
            <a:r>
              <a:rPr lang="en-AU" sz="2000" b="1"/>
              <a:t>Earth's rotation</a:t>
            </a:r>
            <a:r>
              <a:rPr lang="en-AU" sz="2000"/>
              <a:t>. This makes them circular.</a:t>
            </a:r>
          </a:p>
          <a:p>
            <a:r>
              <a:rPr lang="en-AU" sz="2000" b="1"/>
              <a:t>Ocean Gyres</a:t>
            </a:r>
            <a:r>
              <a:rPr lang="en-AU" sz="2000"/>
              <a:t>: Large, rotating ocean currents formed by the Coriolis effect.</a:t>
            </a:r>
          </a:p>
          <a:p>
            <a:endParaRPr lang="en-AU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3E8AA-A1DC-4557-F918-BAC37F84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640" y="774285"/>
            <a:ext cx="2581173" cy="258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69321-95A3-552C-2F67-64DC1C638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764" y="3575074"/>
            <a:ext cx="3866926" cy="2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6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E7A66-825A-A482-6043-917B6AC5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Deep Ocean Currents (Driven by Density)</a:t>
            </a:r>
            <a:br>
              <a:rPr lang="en-US"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21C48-20E3-74A8-A0E4-02EBE3764B5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Thermohaline Circulation</a:t>
            </a:r>
            <a:r>
              <a:rPr lang="en-US" sz="2800" dirty="0"/>
              <a:t>: The "global conveyor belt" current driven by differences in </a:t>
            </a:r>
            <a:r>
              <a:rPr lang="en-US" sz="2800" b="1" dirty="0"/>
              <a:t>temperature (</a:t>
            </a:r>
            <a:r>
              <a:rPr lang="en-US" sz="2800" b="1" dirty="0" err="1"/>
              <a:t>thermo</a:t>
            </a:r>
            <a:r>
              <a:rPr lang="en-US" sz="2800" b="1" dirty="0"/>
              <a:t>)</a:t>
            </a:r>
            <a:r>
              <a:rPr lang="en-US" sz="2800" dirty="0"/>
              <a:t> and </a:t>
            </a:r>
            <a:r>
              <a:rPr lang="en-US" sz="2800" b="1" dirty="0"/>
              <a:t>salinity (</a:t>
            </a:r>
            <a:r>
              <a:rPr lang="en-US" sz="2800" b="1" dirty="0" err="1"/>
              <a:t>haline</a:t>
            </a:r>
            <a:r>
              <a:rPr lang="en-US" sz="2800" b="1" dirty="0"/>
              <a:t>)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Process</a:t>
            </a:r>
            <a:r>
              <a:rPr lang="en-US" sz="2800" dirty="0"/>
              <a:t>: Cold, salty, dense water </a:t>
            </a:r>
            <a:r>
              <a:rPr lang="en-US" sz="2800" b="1" dirty="0"/>
              <a:t>sinks</a:t>
            </a:r>
            <a:r>
              <a:rPr lang="en-US" sz="2800" dirty="0"/>
              <a:t> at the poles, pushing deep water around the planet.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34839E1-D0A0-F379-282C-9FB3D1DE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547414"/>
            <a:ext cx="5628018" cy="35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8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34A9C-7DE8-4636-490A-E080B929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100" b="1"/>
              <a:t>Tides (Driven by Gravity)</a:t>
            </a:r>
            <a:br>
              <a:rPr lang="en-AU" sz="3100" b="1"/>
            </a:br>
            <a:endParaRPr lang="en-AU" sz="31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8FDB-87E8-5C91-1D40-DB0FC070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/>
              <a:t>Tides</a:t>
            </a:r>
            <a:r>
              <a:rPr lang="en-AU" sz="1800"/>
              <a:t>: The regular rise and fall of the sea level.</a:t>
            </a:r>
          </a:p>
          <a:p>
            <a:pPr marL="0" indent="0">
              <a:buNone/>
            </a:pPr>
            <a:r>
              <a:rPr lang="en-AU" sz="1800" b="1"/>
              <a:t>Cause</a:t>
            </a:r>
            <a:r>
              <a:rPr lang="en-AU" sz="1800"/>
              <a:t>: The </a:t>
            </a:r>
            <a:r>
              <a:rPr lang="en-AU" sz="1800" b="1"/>
              <a:t>gravitational pull</a:t>
            </a:r>
            <a:r>
              <a:rPr lang="en-AU" sz="1800"/>
              <a:t> of the Moon and, to a lesser extent, the Sun.</a:t>
            </a:r>
          </a:p>
          <a:p>
            <a:endParaRPr lang="en-AU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A0884-DA42-7F67-19CE-3B5BB014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321654"/>
            <a:ext cx="5628018" cy="39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Surface Currents (Driven by Wind) </vt:lpstr>
      <vt:lpstr>Deep Ocean Currents (Driven by Density) </vt:lpstr>
      <vt:lpstr>Tides (Driven by Gravity)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Crispin</dc:creator>
  <cp:lastModifiedBy>Daniel Crispin</cp:lastModifiedBy>
  <cp:revision>1</cp:revision>
  <dcterms:created xsi:type="dcterms:W3CDTF">2025-09-24T02:23:57Z</dcterms:created>
  <dcterms:modified xsi:type="dcterms:W3CDTF">2025-09-24T02:31:55Z</dcterms:modified>
</cp:coreProperties>
</file>