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436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1504" y="28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red Burney" userId="5438d022-28e5-4923-aa5e-778b8d2be800" providerId="ADAL" clId="{8F47ACB7-2A7E-49E1-A83A-EB336BF92109}"/>
    <pc:docChg chg="modSld">
      <pc:chgData name="Jared Burney" userId="5438d022-28e5-4923-aa5e-778b8d2be800" providerId="ADAL" clId="{8F47ACB7-2A7E-49E1-A83A-EB336BF92109}" dt="2022-03-03T01:58:16.375" v="1" actId="20577"/>
      <pc:docMkLst>
        <pc:docMk/>
      </pc:docMkLst>
      <pc:sldChg chg="modSp mod">
        <pc:chgData name="Jared Burney" userId="5438d022-28e5-4923-aa5e-778b8d2be800" providerId="ADAL" clId="{8F47ACB7-2A7E-49E1-A83A-EB336BF92109}" dt="2022-03-03T01:58:16.375" v="1" actId="20577"/>
        <pc:sldMkLst>
          <pc:docMk/>
          <pc:sldMk cId="559779868" sldId="258"/>
        </pc:sldMkLst>
        <pc:spChg chg="mod">
          <ac:chgData name="Jared Burney" userId="5438d022-28e5-4923-aa5e-778b8d2be800" providerId="ADAL" clId="{8F47ACB7-2A7E-49E1-A83A-EB336BF92109}" dt="2022-03-03T01:58:16.375" v="1" actId="20577"/>
          <ac:spMkLst>
            <pc:docMk/>
            <pc:sldMk cId="559779868" sldId="258"/>
            <ac:spMk id="5" creationId="{9671DE60-2317-458A-B876-B9662FA74B4D}"/>
          </ac:spMkLst>
        </pc:spChg>
      </pc:sldChg>
    </pc:docChg>
  </pc:docChgLst>
  <pc:docChgLst>
    <pc:chgData name="Jared Burney" userId="5438d022-28e5-4923-aa5e-778b8d2be800" providerId="ADAL" clId="{A385EA2D-F859-4E6B-8BEC-DFABF32E5267}"/>
    <pc:docChg chg="undo custSel addSld delSld modSld">
      <pc:chgData name="Jared Burney" userId="5438d022-28e5-4923-aa5e-778b8d2be800" providerId="ADAL" clId="{A385EA2D-F859-4E6B-8BEC-DFABF32E5267}" dt="2021-01-22T00:32:56.321" v="1322"/>
      <pc:docMkLst>
        <pc:docMk/>
      </pc:docMkLst>
      <pc:sldChg chg="addSp delSp modSp mod">
        <pc:chgData name="Jared Burney" userId="5438d022-28e5-4923-aa5e-778b8d2be800" providerId="ADAL" clId="{A385EA2D-F859-4E6B-8BEC-DFABF32E5267}" dt="2021-01-22T00:32:56.321" v="1322"/>
        <pc:sldMkLst>
          <pc:docMk/>
          <pc:sldMk cId="1471895477" sldId="256"/>
        </pc:sldMkLst>
        <pc:spChg chg="add del mod">
          <ac:chgData name="Jared Burney" userId="5438d022-28e5-4923-aa5e-778b8d2be800" providerId="ADAL" clId="{A385EA2D-F859-4E6B-8BEC-DFABF32E5267}" dt="2021-01-21T23:37:40.514" v="4"/>
          <ac:spMkLst>
            <pc:docMk/>
            <pc:sldMk cId="1471895477" sldId="256"/>
            <ac:spMk id="4" creationId="{2D162A81-AF9F-4CF5-9DAF-8D14799734C6}"/>
          </ac:spMkLst>
        </pc:spChg>
        <pc:spChg chg="add mod">
          <ac:chgData name="Jared Burney" userId="5438d022-28e5-4923-aa5e-778b8d2be800" providerId="ADAL" clId="{A385EA2D-F859-4E6B-8BEC-DFABF32E5267}" dt="2021-01-22T00:32:53.577" v="1321" actId="21"/>
          <ac:spMkLst>
            <pc:docMk/>
            <pc:sldMk cId="1471895477" sldId="256"/>
            <ac:spMk id="5" creationId="{9671DE60-2317-458A-B876-B9662FA74B4D}"/>
          </ac:spMkLst>
        </pc:spChg>
        <pc:spChg chg="add mod">
          <ac:chgData name="Jared Burney" userId="5438d022-28e5-4923-aa5e-778b8d2be800" providerId="ADAL" clId="{A385EA2D-F859-4E6B-8BEC-DFABF32E5267}" dt="2021-01-22T00:32:56.321" v="1322"/>
          <ac:spMkLst>
            <pc:docMk/>
            <pc:sldMk cId="1471895477" sldId="256"/>
            <ac:spMk id="6" creationId="{4AEB57AA-49B7-4BB6-A6D6-0641D9BC3B08}"/>
          </ac:spMkLst>
        </pc:spChg>
      </pc:sldChg>
      <pc:sldChg chg="del">
        <pc:chgData name="Jared Burney" userId="5438d022-28e5-4923-aa5e-778b8d2be800" providerId="ADAL" clId="{A385EA2D-F859-4E6B-8BEC-DFABF32E5267}" dt="2021-01-22T00:04:21.752" v="230" actId="47"/>
        <pc:sldMkLst>
          <pc:docMk/>
          <pc:sldMk cId="3229098442" sldId="257"/>
        </pc:sldMkLst>
      </pc:sldChg>
      <pc:sldChg chg="addSp modSp add mod">
        <pc:chgData name="Jared Burney" userId="5438d022-28e5-4923-aa5e-778b8d2be800" providerId="ADAL" clId="{A385EA2D-F859-4E6B-8BEC-DFABF32E5267}" dt="2021-01-22T00:17:21.899" v="1005" actId="1076"/>
        <pc:sldMkLst>
          <pc:docMk/>
          <pc:sldMk cId="3856258243" sldId="257"/>
        </pc:sldMkLst>
        <pc:spChg chg="add mod">
          <ac:chgData name="Jared Burney" userId="5438d022-28e5-4923-aa5e-778b8d2be800" providerId="ADAL" clId="{A385EA2D-F859-4E6B-8BEC-DFABF32E5267}" dt="2021-01-22T00:17:21.899" v="1005" actId="1076"/>
          <ac:spMkLst>
            <pc:docMk/>
            <pc:sldMk cId="3856258243" sldId="257"/>
            <ac:spMk id="4" creationId="{3D0A3526-C2ED-412C-BC94-05D7C2E29624}"/>
          </ac:spMkLst>
        </pc:spChg>
        <pc:spChg chg="mod">
          <ac:chgData name="Jared Burney" userId="5438d022-28e5-4923-aa5e-778b8d2be800" providerId="ADAL" clId="{A385EA2D-F859-4E6B-8BEC-DFABF32E5267}" dt="2021-01-22T00:13:34.756" v="705" actId="122"/>
          <ac:spMkLst>
            <pc:docMk/>
            <pc:sldMk cId="3856258243" sldId="257"/>
            <ac:spMk id="5" creationId="{9671DE60-2317-458A-B876-B9662FA74B4D}"/>
          </ac:spMkLst>
        </pc:spChg>
        <pc:spChg chg="mod">
          <ac:chgData name="Jared Burney" userId="5438d022-28e5-4923-aa5e-778b8d2be800" providerId="ADAL" clId="{A385EA2D-F859-4E6B-8BEC-DFABF32E5267}" dt="2021-01-22T00:13:39.949" v="707" actId="122"/>
          <ac:spMkLst>
            <pc:docMk/>
            <pc:sldMk cId="3856258243" sldId="257"/>
            <ac:spMk id="6" creationId="{4AEB57AA-49B7-4BB6-A6D6-0641D9BC3B08}"/>
          </ac:spMkLst>
        </pc:spChg>
        <pc:spChg chg="add mod">
          <ac:chgData name="Jared Burney" userId="5438d022-28e5-4923-aa5e-778b8d2be800" providerId="ADAL" clId="{A385EA2D-F859-4E6B-8BEC-DFABF32E5267}" dt="2021-01-22T00:17:18.526" v="1004" actId="1076"/>
          <ac:spMkLst>
            <pc:docMk/>
            <pc:sldMk cId="3856258243" sldId="257"/>
            <ac:spMk id="7" creationId="{77D76FF1-70B6-400B-B06A-00553AC12AF7}"/>
          </ac:spMkLst>
        </pc:spChg>
      </pc:sldChg>
      <pc:sldChg chg="addSp delSp modSp add mod">
        <pc:chgData name="Jared Burney" userId="5438d022-28e5-4923-aa5e-778b8d2be800" providerId="ADAL" clId="{A385EA2D-F859-4E6B-8BEC-DFABF32E5267}" dt="2021-01-22T00:29:37.038" v="1106" actId="20577"/>
        <pc:sldMkLst>
          <pc:docMk/>
          <pc:sldMk cId="559779868" sldId="258"/>
        </pc:sldMkLst>
        <pc:spChg chg="add del mod">
          <ac:chgData name="Jared Burney" userId="5438d022-28e5-4923-aa5e-778b8d2be800" providerId="ADAL" clId="{A385EA2D-F859-4E6B-8BEC-DFABF32E5267}" dt="2021-01-22T00:19:26.773" v="1055" actId="478"/>
          <ac:spMkLst>
            <pc:docMk/>
            <pc:sldMk cId="559779868" sldId="258"/>
            <ac:spMk id="4" creationId="{84BE17EE-F4CF-4385-93F2-4E59BFD6069D}"/>
          </ac:spMkLst>
        </pc:spChg>
        <pc:spChg chg="mod">
          <ac:chgData name="Jared Burney" userId="5438d022-28e5-4923-aa5e-778b8d2be800" providerId="ADAL" clId="{A385EA2D-F859-4E6B-8BEC-DFABF32E5267}" dt="2021-01-22T00:29:35.507" v="1105" actId="20577"/>
          <ac:spMkLst>
            <pc:docMk/>
            <pc:sldMk cId="559779868" sldId="258"/>
            <ac:spMk id="5" creationId="{9671DE60-2317-458A-B876-B9662FA74B4D}"/>
          </ac:spMkLst>
        </pc:spChg>
        <pc:spChg chg="del">
          <ac:chgData name="Jared Burney" userId="5438d022-28e5-4923-aa5e-778b8d2be800" providerId="ADAL" clId="{A385EA2D-F859-4E6B-8BEC-DFABF32E5267}" dt="2021-01-22T00:09:53.166" v="644" actId="478"/>
          <ac:spMkLst>
            <pc:docMk/>
            <pc:sldMk cId="559779868" sldId="258"/>
            <ac:spMk id="6" creationId="{4AEB57AA-49B7-4BB6-A6D6-0641D9BC3B08}"/>
          </ac:spMkLst>
        </pc:spChg>
        <pc:spChg chg="add mod">
          <ac:chgData name="Jared Burney" userId="5438d022-28e5-4923-aa5e-778b8d2be800" providerId="ADAL" clId="{A385EA2D-F859-4E6B-8BEC-DFABF32E5267}" dt="2021-01-22T00:29:37.038" v="1106" actId="20577"/>
          <ac:spMkLst>
            <pc:docMk/>
            <pc:sldMk cId="559779868" sldId="258"/>
            <ac:spMk id="7" creationId="{4A99A595-4649-4993-AC35-5D039608FA16}"/>
          </ac:spMkLst>
        </pc:spChg>
      </pc:sldChg>
      <pc:sldChg chg="del">
        <pc:chgData name="Jared Burney" userId="5438d022-28e5-4923-aa5e-778b8d2be800" providerId="ADAL" clId="{A385EA2D-F859-4E6B-8BEC-DFABF32E5267}" dt="2021-01-22T00:04:21.752" v="230" actId="47"/>
        <pc:sldMkLst>
          <pc:docMk/>
          <pc:sldMk cId="1040341335" sldId="258"/>
        </pc:sldMkLst>
      </pc:sldChg>
      <pc:sldChg chg="modSp add del mod">
        <pc:chgData name="Jared Burney" userId="5438d022-28e5-4923-aa5e-778b8d2be800" providerId="ADAL" clId="{A385EA2D-F859-4E6B-8BEC-DFABF32E5267}" dt="2021-01-22T00:19:20.133" v="1053" actId="47"/>
        <pc:sldMkLst>
          <pc:docMk/>
          <pc:sldMk cId="1039694826" sldId="259"/>
        </pc:sldMkLst>
        <pc:spChg chg="mod">
          <ac:chgData name="Jared Burney" userId="5438d022-28e5-4923-aa5e-778b8d2be800" providerId="ADAL" clId="{A385EA2D-F859-4E6B-8BEC-DFABF32E5267}" dt="2021-01-22T00:18:17.788" v="1019" actId="20577"/>
          <ac:spMkLst>
            <pc:docMk/>
            <pc:sldMk cId="1039694826" sldId="259"/>
            <ac:spMk id="4" creationId="{84BE17EE-F4CF-4385-93F2-4E59BFD6069D}"/>
          </ac:spMkLst>
        </pc:spChg>
        <pc:spChg chg="mod">
          <ac:chgData name="Jared Burney" userId="5438d022-28e5-4923-aa5e-778b8d2be800" providerId="ADAL" clId="{A385EA2D-F859-4E6B-8BEC-DFABF32E5267}" dt="2021-01-22T00:18:15.413" v="1017" actId="20577"/>
          <ac:spMkLst>
            <pc:docMk/>
            <pc:sldMk cId="1039694826" sldId="259"/>
            <ac:spMk id="5" creationId="{9671DE60-2317-458A-B876-B9662FA74B4D}"/>
          </ac:spMkLst>
        </pc:spChg>
      </pc:sldChg>
      <pc:sldChg chg="del">
        <pc:chgData name="Jared Burney" userId="5438d022-28e5-4923-aa5e-778b8d2be800" providerId="ADAL" clId="{A385EA2D-F859-4E6B-8BEC-DFABF32E5267}" dt="2021-01-22T00:04:21.752" v="230" actId="47"/>
        <pc:sldMkLst>
          <pc:docMk/>
          <pc:sldMk cId="3826708031" sldId="259"/>
        </pc:sldMkLst>
      </pc:sldChg>
      <pc:sldChg chg="modSp add mod">
        <pc:chgData name="Jared Burney" userId="5438d022-28e5-4923-aa5e-778b8d2be800" providerId="ADAL" clId="{A385EA2D-F859-4E6B-8BEC-DFABF32E5267}" dt="2021-01-22T00:29:41.953" v="1108" actId="20577"/>
        <pc:sldMkLst>
          <pc:docMk/>
          <pc:sldMk cId="4177587889" sldId="259"/>
        </pc:sldMkLst>
        <pc:spChg chg="mod">
          <ac:chgData name="Jared Burney" userId="5438d022-28e5-4923-aa5e-778b8d2be800" providerId="ADAL" clId="{A385EA2D-F859-4E6B-8BEC-DFABF32E5267}" dt="2021-01-22T00:29:40.469" v="1107" actId="20577"/>
          <ac:spMkLst>
            <pc:docMk/>
            <pc:sldMk cId="4177587889" sldId="259"/>
            <ac:spMk id="5" creationId="{9671DE60-2317-458A-B876-B9662FA74B4D}"/>
          </ac:spMkLst>
        </pc:spChg>
        <pc:spChg chg="mod">
          <ac:chgData name="Jared Burney" userId="5438d022-28e5-4923-aa5e-778b8d2be800" providerId="ADAL" clId="{A385EA2D-F859-4E6B-8BEC-DFABF32E5267}" dt="2021-01-22T00:29:41.953" v="1108" actId="20577"/>
          <ac:spMkLst>
            <pc:docMk/>
            <pc:sldMk cId="4177587889" sldId="259"/>
            <ac:spMk id="7" creationId="{4A99A595-4649-4993-AC35-5D039608FA16}"/>
          </ac:spMkLst>
        </pc:spChg>
      </pc:sldChg>
      <pc:sldChg chg="modSp add mod">
        <pc:chgData name="Jared Burney" userId="5438d022-28e5-4923-aa5e-778b8d2be800" providerId="ADAL" clId="{A385EA2D-F859-4E6B-8BEC-DFABF32E5267}" dt="2021-01-22T00:29:45.623" v="1110" actId="20577"/>
        <pc:sldMkLst>
          <pc:docMk/>
          <pc:sldMk cId="1224112554" sldId="260"/>
        </pc:sldMkLst>
        <pc:spChg chg="mod">
          <ac:chgData name="Jared Burney" userId="5438d022-28e5-4923-aa5e-778b8d2be800" providerId="ADAL" clId="{A385EA2D-F859-4E6B-8BEC-DFABF32E5267}" dt="2021-01-22T00:29:44.311" v="1109" actId="20577"/>
          <ac:spMkLst>
            <pc:docMk/>
            <pc:sldMk cId="1224112554" sldId="260"/>
            <ac:spMk id="5" creationId="{9671DE60-2317-458A-B876-B9662FA74B4D}"/>
          </ac:spMkLst>
        </pc:spChg>
        <pc:spChg chg="mod">
          <ac:chgData name="Jared Burney" userId="5438d022-28e5-4923-aa5e-778b8d2be800" providerId="ADAL" clId="{A385EA2D-F859-4E6B-8BEC-DFABF32E5267}" dt="2021-01-22T00:29:45.623" v="1110" actId="20577"/>
          <ac:spMkLst>
            <pc:docMk/>
            <pc:sldMk cId="1224112554" sldId="260"/>
            <ac:spMk id="7" creationId="{4A99A595-4649-4993-AC35-5D039608FA16}"/>
          </ac:spMkLst>
        </pc:spChg>
      </pc:sldChg>
      <pc:sldChg chg="del">
        <pc:chgData name="Jared Burney" userId="5438d022-28e5-4923-aa5e-778b8d2be800" providerId="ADAL" clId="{A385EA2D-F859-4E6B-8BEC-DFABF32E5267}" dt="2021-01-22T00:04:21.752" v="230" actId="47"/>
        <pc:sldMkLst>
          <pc:docMk/>
          <pc:sldMk cId="1517968951" sldId="260"/>
        </pc:sldMkLst>
      </pc:sldChg>
      <pc:sldChg chg="modSp add del mod">
        <pc:chgData name="Jared Burney" userId="5438d022-28e5-4923-aa5e-778b8d2be800" providerId="ADAL" clId="{A385EA2D-F859-4E6B-8BEC-DFABF32E5267}" dt="2021-01-22T00:19:19.899" v="1052" actId="47"/>
        <pc:sldMkLst>
          <pc:docMk/>
          <pc:sldMk cId="2907407376" sldId="260"/>
        </pc:sldMkLst>
        <pc:spChg chg="mod">
          <ac:chgData name="Jared Burney" userId="5438d022-28e5-4923-aa5e-778b8d2be800" providerId="ADAL" clId="{A385EA2D-F859-4E6B-8BEC-DFABF32E5267}" dt="2021-01-22T00:18:23.638" v="1023" actId="20577"/>
          <ac:spMkLst>
            <pc:docMk/>
            <pc:sldMk cId="2907407376" sldId="260"/>
            <ac:spMk id="4" creationId="{84BE17EE-F4CF-4385-93F2-4E59BFD6069D}"/>
          </ac:spMkLst>
        </pc:spChg>
        <pc:spChg chg="mod">
          <ac:chgData name="Jared Burney" userId="5438d022-28e5-4923-aa5e-778b8d2be800" providerId="ADAL" clId="{A385EA2D-F859-4E6B-8BEC-DFABF32E5267}" dt="2021-01-22T00:18:21.178" v="1021" actId="20577"/>
          <ac:spMkLst>
            <pc:docMk/>
            <pc:sldMk cId="2907407376" sldId="260"/>
            <ac:spMk id="5" creationId="{9671DE60-2317-458A-B876-B9662FA74B4D}"/>
          </ac:spMkLst>
        </pc:spChg>
      </pc:sldChg>
      <pc:sldChg chg="modSp add mod">
        <pc:chgData name="Jared Burney" userId="5438d022-28e5-4923-aa5e-778b8d2be800" providerId="ADAL" clId="{A385EA2D-F859-4E6B-8BEC-DFABF32E5267}" dt="2021-01-22T00:29:51.960" v="1112" actId="20577"/>
        <pc:sldMkLst>
          <pc:docMk/>
          <pc:sldMk cId="1195586497" sldId="261"/>
        </pc:sldMkLst>
        <pc:spChg chg="mod">
          <ac:chgData name="Jared Burney" userId="5438d022-28e5-4923-aa5e-778b8d2be800" providerId="ADAL" clId="{A385EA2D-F859-4E6B-8BEC-DFABF32E5267}" dt="2021-01-22T00:29:50.263" v="1111" actId="20577"/>
          <ac:spMkLst>
            <pc:docMk/>
            <pc:sldMk cId="1195586497" sldId="261"/>
            <ac:spMk id="5" creationId="{9671DE60-2317-458A-B876-B9662FA74B4D}"/>
          </ac:spMkLst>
        </pc:spChg>
        <pc:spChg chg="mod">
          <ac:chgData name="Jared Burney" userId="5438d022-28e5-4923-aa5e-778b8d2be800" providerId="ADAL" clId="{A385EA2D-F859-4E6B-8BEC-DFABF32E5267}" dt="2021-01-22T00:29:51.960" v="1112" actId="20577"/>
          <ac:spMkLst>
            <pc:docMk/>
            <pc:sldMk cId="1195586497" sldId="261"/>
            <ac:spMk id="7" creationId="{4A99A595-4649-4993-AC35-5D039608FA16}"/>
          </ac:spMkLst>
        </pc:spChg>
      </pc:sldChg>
      <pc:sldChg chg="del">
        <pc:chgData name="Jared Burney" userId="5438d022-28e5-4923-aa5e-778b8d2be800" providerId="ADAL" clId="{A385EA2D-F859-4E6B-8BEC-DFABF32E5267}" dt="2021-01-22T00:04:21.752" v="230" actId="47"/>
        <pc:sldMkLst>
          <pc:docMk/>
          <pc:sldMk cId="1240082308" sldId="261"/>
        </pc:sldMkLst>
      </pc:sldChg>
      <pc:sldChg chg="modSp add del mod">
        <pc:chgData name="Jared Burney" userId="5438d022-28e5-4923-aa5e-778b8d2be800" providerId="ADAL" clId="{A385EA2D-F859-4E6B-8BEC-DFABF32E5267}" dt="2021-01-22T00:19:19.680" v="1051" actId="47"/>
        <pc:sldMkLst>
          <pc:docMk/>
          <pc:sldMk cId="2524507768" sldId="261"/>
        </pc:sldMkLst>
        <pc:spChg chg="mod">
          <ac:chgData name="Jared Burney" userId="5438d022-28e5-4923-aa5e-778b8d2be800" providerId="ADAL" clId="{A385EA2D-F859-4E6B-8BEC-DFABF32E5267}" dt="2021-01-22T00:18:31.072" v="1027" actId="20577"/>
          <ac:spMkLst>
            <pc:docMk/>
            <pc:sldMk cId="2524507768" sldId="261"/>
            <ac:spMk id="4" creationId="{84BE17EE-F4CF-4385-93F2-4E59BFD6069D}"/>
          </ac:spMkLst>
        </pc:spChg>
        <pc:spChg chg="mod">
          <ac:chgData name="Jared Burney" userId="5438d022-28e5-4923-aa5e-778b8d2be800" providerId="ADAL" clId="{A385EA2D-F859-4E6B-8BEC-DFABF32E5267}" dt="2021-01-22T00:18:27.211" v="1025" actId="20577"/>
          <ac:spMkLst>
            <pc:docMk/>
            <pc:sldMk cId="2524507768" sldId="261"/>
            <ac:spMk id="5" creationId="{9671DE60-2317-458A-B876-B9662FA74B4D}"/>
          </ac:spMkLst>
        </pc:spChg>
      </pc:sldChg>
      <pc:sldChg chg="modSp add del mod">
        <pc:chgData name="Jared Burney" userId="5438d022-28e5-4923-aa5e-778b8d2be800" providerId="ADAL" clId="{A385EA2D-F859-4E6B-8BEC-DFABF32E5267}" dt="2021-01-22T00:19:19.508" v="1050" actId="47"/>
        <pc:sldMkLst>
          <pc:docMk/>
          <pc:sldMk cId="1180775198" sldId="262"/>
        </pc:sldMkLst>
        <pc:spChg chg="mod">
          <ac:chgData name="Jared Burney" userId="5438d022-28e5-4923-aa5e-778b8d2be800" providerId="ADAL" clId="{A385EA2D-F859-4E6B-8BEC-DFABF32E5267}" dt="2021-01-22T00:18:37.970" v="1032" actId="20577"/>
          <ac:spMkLst>
            <pc:docMk/>
            <pc:sldMk cId="1180775198" sldId="262"/>
            <ac:spMk id="4" creationId="{84BE17EE-F4CF-4385-93F2-4E59BFD6069D}"/>
          </ac:spMkLst>
        </pc:spChg>
        <pc:spChg chg="mod">
          <ac:chgData name="Jared Burney" userId="5438d022-28e5-4923-aa5e-778b8d2be800" providerId="ADAL" clId="{A385EA2D-F859-4E6B-8BEC-DFABF32E5267}" dt="2021-01-22T00:18:34.314" v="1029" actId="20577"/>
          <ac:spMkLst>
            <pc:docMk/>
            <pc:sldMk cId="1180775198" sldId="262"/>
            <ac:spMk id="5" creationId="{9671DE60-2317-458A-B876-B9662FA74B4D}"/>
          </ac:spMkLst>
        </pc:spChg>
      </pc:sldChg>
      <pc:sldChg chg="modSp add mod">
        <pc:chgData name="Jared Burney" userId="5438d022-28e5-4923-aa5e-778b8d2be800" providerId="ADAL" clId="{A385EA2D-F859-4E6B-8BEC-DFABF32E5267}" dt="2021-01-22T00:29:56.925" v="1115" actId="20577"/>
        <pc:sldMkLst>
          <pc:docMk/>
          <pc:sldMk cId="3871761600" sldId="262"/>
        </pc:sldMkLst>
        <pc:spChg chg="mod">
          <ac:chgData name="Jared Burney" userId="5438d022-28e5-4923-aa5e-778b8d2be800" providerId="ADAL" clId="{A385EA2D-F859-4E6B-8BEC-DFABF32E5267}" dt="2021-01-22T00:29:54.487" v="1113" actId="20577"/>
          <ac:spMkLst>
            <pc:docMk/>
            <pc:sldMk cId="3871761600" sldId="262"/>
            <ac:spMk id="5" creationId="{9671DE60-2317-458A-B876-B9662FA74B4D}"/>
          </ac:spMkLst>
        </pc:spChg>
        <pc:spChg chg="mod">
          <ac:chgData name="Jared Burney" userId="5438d022-28e5-4923-aa5e-778b8d2be800" providerId="ADAL" clId="{A385EA2D-F859-4E6B-8BEC-DFABF32E5267}" dt="2021-01-22T00:29:56.925" v="1115" actId="20577"/>
          <ac:spMkLst>
            <pc:docMk/>
            <pc:sldMk cId="3871761600" sldId="262"/>
            <ac:spMk id="7" creationId="{4A99A595-4649-4993-AC35-5D039608FA16}"/>
          </ac:spMkLst>
        </pc:spChg>
      </pc:sldChg>
      <pc:sldChg chg="del">
        <pc:chgData name="Jared Burney" userId="5438d022-28e5-4923-aa5e-778b8d2be800" providerId="ADAL" clId="{A385EA2D-F859-4E6B-8BEC-DFABF32E5267}" dt="2021-01-22T00:04:21.752" v="230" actId="47"/>
        <pc:sldMkLst>
          <pc:docMk/>
          <pc:sldMk cId="4111138450" sldId="262"/>
        </pc:sldMkLst>
      </pc:sldChg>
      <pc:sldChg chg="modSp add del mod">
        <pc:chgData name="Jared Burney" userId="5438d022-28e5-4923-aa5e-778b8d2be800" providerId="ADAL" clId="{A385EA2D-F859-4E6B-8BEC-DFABF32E5267}" dt="2021-01-22T00:19:19.336" v="1049" actId="47"/>
        <pc:sldMkLst>
          <pc:docMk/>
          <pc:sldMk cId="1527384785" sldId="263"/>
        </pc:sldMkLst>
        <pc:spChg chg="mod">
          <ac:chgData name="Jared Burney" userId="5438d022-28e5-4923-aa5e-778b8d2be800" providerId="ADAL" clId="{A385EA2D-F859-4E6B-8BEC-DFABF32E5267}" dt="2021-01-22T00:18:43.053" v="1034" actId="20577"/>
          <ac:spMkLst>
            <pc:docMk/>
            <pc:sldMk cId="1527384785" sldId="263"/>
            <ac:spMk id="4" creationId="{84BE17EE-F4CF-4385-93F2-4E59BFD6069D}"/>
          </ac:spMkLst>
        </pc:spChg>
        <pc:spChg chg="mod">
          <ac:chgData name="Jared Burney" userId="5438d022-28e5-4923-aa5e-778b8d2be800" providerId="ADAL" clId="{A385EA2D-F859-4E6B-8BEC-DFABF32E5267}" dt="2021-01-22T00:18:40.959" v="1033" actId="20577"/>
          <ac:spMkLst>
            <pc:docMk/>
            <pc:sldMk cId="1527384785" sldId="263"/>
            <ac:spMk id="5" creationId="{9671DE60-2317-458A-B876-B9662FA74B4D}"/>
          </ac:spMkLst>
        </pc:spChg>
      </pc:sldChg>
      <pc:sldChg chg="modSp add mod">
        <pc:chgData name="Jared Burney" userId="5438d022-28e5-4923-aa5e-778b8d2be800" providerId="ADAL" clId="{A385EA2D-F859-4E6B-8BEC-DFABF32E5267}" dt="2021-01-22T00:30:01.635" v="1119" actId="20577"/>
        <pc:sldMkLst>
          <pc:docMk/>
          <pc:sldMk cId="3955974074" sldId="263"/>
        </pc:sldMkLst>
        <pc:spChg chg="mod">
          <ac:chgData name="Jared Burney" userId="5438d022-28e5-4923-aa5e-778b8d2be800" providerId="ADAL" clId="{A385EA2D-F859-4E6B-8BEC-DFABF32E5267}" dt="2021-01-22T00:30:00.166" v="1117" actId="20577"/>
          <ac:spMkLst>
            <pc:docMk/>
            <pc:sldMk cId="3955974074" sldId="263"/>
            <ac:spMk id="5" creationId="{9671DE60-2317-458A-B876-B9662FA74B4D}"/>
          </ac:spMkLst>
        </pc:spChg>
        <pc:spChg chg="mod">
          <ac:chgData name="Jared Burney" userId="5438d022-28e5-4923-aa5e-778b8d2be800" providerId="ADAL" clId="{A385EA2D-F859-4E6B-8BEC-DFABF32E5267}" dt="2021-01-22T00:30:01.635" v="1119" actId="20577"/>
          <ac:spMkLst>
            <pc:docMk/>
            <pc:sldMk cId="3955974074" sldId="263"/>
            <ac:spMk id="7" creationId="{4A99A595-4649-4993-AC35-5D039608FA16}"/>
          </ac:spMkLst>
        </pc:spChg>
      </pc:sldChg>
      <pc:sldChg chg="del">
        <pc:chgData name="Jared Burney" userId="5438d022-28e5-4923-aa5e-778b8d2be800" providerId="ADAL" clId="{A385EA2D-F859-4E6B-8BEC-DFABF32E5267}" dt="2021-01-22T00:04:21.752" v="230" actId="47"/>
        <pc:sldMkLst>
          <pc:docMk/>
          <pc:sldMk cId="4132955334" sldId="263"/>
        </pc:sldMkLst>
      </pc:sldChg>
      <pc:sldChg chg="modSp add del mod">
        <pc:chgData name="Jared Burney" userId="5438d022-28e5-4923-aa5e-778b8d2be800" providerId="ADAL" clId="{A385EA2D-F859-4E6B-8BEC-DFABF32E5267}" dt="2021-01-22T00:19:19.118" v="1048" actId="47"/>
        <pc:sldMkLst>
          <pc:docMk/>
          <pc:sldMk cId="966296165" sldId="264"/>
        </pc:sldMkLst>
        <pc:spChg chg="mod">
          <ac:chgData name="Jared Burney" userId="5438d022-28e5-4923-aa5e-778b8d2be800" providerId="ADAL" clId="{A385EA2D-F859-4E6B-8BEC-DFABF32E5267}" dt="2021-01-22T00:18:49.295" v="1038" actId="20577"/>
          <ac:spMkLst>
            <pc:docMk/>
            <pc:sldMk cId="966296165" sldId="264"/>
            <ac:spMk id="4" creationId="{84BE17EE-F4CF-4385-93F2-4E59BFD6069D}"/>
          </ac:spMkLst>
        </pc:spChg>
        <pc:spChg chg="mod">
          <ac:chgData name="Jared Burney" userId="5438d022-28e5-4923-aa5e-778b8d2be800" providerId="ADAL" clId="{A385EA2D-F859-4E6B-8BEC-DFABF32E5267}" dt="2021-01-22T00:18:46.733" v="1035" actId="20577"/>
          <ac:spMkLst>
            <pc:docMk/>
            <pc:sldMk cId="966296165" sldId="264"/>
            <ac:spMk id="5" creationId="{9671DE60-2317-458A-B876-B9662FA74B4D}"/>
          </ac:spMkLst>
        </pc:spChg>
      </pc:sldChg>
      <pc:sldChg chg="del">
        <pc:chgData name="Jared Burney" userId="5438d022-28e5-4923-aa5e-778b8d2be800" providerId="ADAL" clId="{A385EA2D-F859-4E6B-8BEC-DFABF32E5267}" dt="2021-01-22T00:04:21.752" v="230" actId="47"/>
        <pc:sldMkLst>
          <pc:docMk/>
          <pc:sldMk cId="1386566952" sldId="264"/>
        </pc:sldMkLst>
      </pc:sldChg>
      <pc:sldChg chg="modSp add mod">
        <pc:chgData name="Jared Burney" userId="5438d022-28e5-4923-aa5e-778b8d2be800" providerId="ADAL" clId="{A385EA2D-F859-4E6B-8BEC-DFABF32E5267}" dt="2021-01-22T00:30:05.432" v="1123" actId="20577"/>
        <pc:sldMkLst>
          <pc:docMk/>
          <pc:sldMk cId="1747961088" sldId="264"/>
        </pc:sldMkLst>
        <pc:spChg chg="mod">
          <ac:chgData name="Jared Burney" userId="5438d022-28e5-4923-aa5e-778b8d2be800" providerId="ADAL" clId="{A385EA2D-F859-4E6B-8BEC-DFABF32E5267}" dt="2021-01-22T00:30:04.010" v="1121" actId="20577"/>
          <ac:spMkLst>
            <pc:docMk/>
            <pc:sldMk cId="1747961088" sldId="264"/>
            <ac:spMk id="5" creationId="{9671DE60-2317-458A-B876-B9662FA74B4D}"/>
          </ac:spMkLst>
        </pc:spChg>
        <pc:spChg chg="mod">
          <ac:chgData name="Jared Burney" userId="5438d022-28e5-4923-aa5e-778b8d2be800" providerId="ADAL" clId="{A385EA2D-F859-4E6B-8BEC-DFABF32E5267}" dt="2021-01-22T00:30:05.432" v="1123" actId="20577"/>
          <ac:spMkLst>
            <pc:docMk/>
            <pc:sldMk cId="1747961088" sldId="264"/>
            <ac:spMk id="7" creationId="{4A99A595-4649-4993-AC35-5D039608FA16}"/>
          </ac:spMkLst>
        </pc:spChg>
      </pc:sldChg>
      <pc:sldChg chg="addSp modSp new del mod">
        <pc:chgData name="Jared Burney" userId="5438d022-28e5-4923-aa5e-778b8d2be800" providerId="ADAL" clId="{A385EA2D-F859-4E6B-8BEC-DFABF32E5267}" dt="2021-01-22T00:19:18.791" v="1047" actId="47"/>
        <pc:sldMkLst>
          <pc:docMk/>
          <pc:sldMk cId="997006056" sldId="265"/>
        </pc:sldMkLst>
        <pc:spChg chg="add mod">
          <ac:chgData name="Jared Burney" userId="5438d022-28e5-4923-aa5e-778b8d2be800" providerId="ADAL" clId="{A385EA2D-F859-4E6B-8BEC-DFABF32E5267}" dt="2021-01-22T00:19:07.060" v="1046" actId="20577"/>
          <ac:spMkLst>
            <pc:docMk/>
            <pc:sldMk cId="997006056" sldId="265"/>
            <ac:spMk id="2" creationId="{AD7CD14A-2388-499B-9CD2-C8F8DE1AAF68}"/>
          </ac:spMkLst>
        </pc:spChg>
      </pc:sldChg>
      <pc:sldChg chg="modSp add mod">
        <pc:chgData name="Jared Burney" userId="5438d022-28e5-4923-aa5e-778b8d2be800" providerId="ADAL" clId="{A385EA2D-F859-4E6B-8BEC-DFABF32E5267}" dt="2021-01-22T00:31:45.015" v="1320" actId="20577"/>
        <pc:sldMkLst>
          <pc:docMk/>
          <pc:sldMk cId="3232684661" sldId="265"/>
        </pc:sldMkLst>
        <pc:spChg chg="mod">
          <ac:chgData name="Jared Burney" userId="5438d022-28e5-4923-aa5e-778b8d2be800" providerId="ADAL" clId="{A385EA2D-F859-4E6B-8BEC-DFABF32E5267}" dt="2021-01-22T00:31:45.015" v="1320" actId="20577"/>
          <ac:spMkLst>
            <pc:docMk/>
            <pc:sldMk cId="3232684661" sldId="265"/>
            <ac:spMk id="5" creationId="{9671DE60-2317-458A-B876-B9662FA74B4D}"/>
          </ac:spMkLst>
        </pc:spChg>
        <pc:spChg chg="mod">
          <ac:chgData name="Jared Burney" userId="5438d022-28e5-4923-aa5e-778b8d2be800" providerId="ADAL" clId="{A385EA2D-F859-4E6B-8BEC-DFABF32E5267}" dt="2021-01-22T00:31:08.468" v="1227" actId="1076"/>
          <ac:spMkLst>
            <pc:docMk/>
            <pc:sldMk cId="3232684661" sldId="265"/>
            <ac:spMk id="7" creationId="{4A99A595-4649-4993-AC35-5D039608FA16}"/>
          </ac:spMkLst>
        </pc:spChg>
      </pc:sldChg>
      <pc:sldChg chg="del">
        <pc:chgData name="Jared Burney" userId="5438d022-28e5-4923-aa5e-778b8d2be800" providerId="ADAL" clId="{A385EA2D-F859-4E6B-8BEC-DFABF32E5267}" dt="2021-01-22T00:04:21.752" v="230" actId="47"/>
        <pc:sldMkLst>
          <pc:docMk/>
          <pc:sldMk cId="3865144551" sldId="265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F5EEE-050F-4488-8396-6E567806654F}" type="datetimeFigureOut">
              <a:rPr lang="en-AU" smtClean="0"/>
              <a:t>3/03/2022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DE304-9E06-40AF-BD7F-04078B713E6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63920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F5EEE-050F-4488-8396-6E567806654F}" type="datetimeFigureOut">
              <a:rPr lang="en-AU" smtClean="0"/>
              <a:t>3/03/2022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DE304-9E06-40AF-BD7F-04078B713E6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77100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F5EEE-050F-4488-8396-6E567806654F}" type="datetimeFigureOut">
              <a:rPr lang="en-AU" smtClean="0"/>
              <a:t>3/03/2022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DE304-9E06-40AF-BD7F-04078B713E6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0065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F5EEE-050F-4488-8396-6E567806654F}" type="datetimeFigureOut">
              <a:rPr lang="en-AU" smtClean="0"/>
              <a:t>3/03/2022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DE304-9E06-40AF-BD7F-04078B713E6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76190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F5EEE-050F-4488-8396-6E567806654F}" type="datetimeFigureOut">
              <a:rPr lang="en-AU" smtClean="0"/>
              <a:t>3/03/2022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DE304-9E06-40AF-BD7F-04078B713E6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23676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F5EEE-050F-4488-8396-6E567806654F}" type="datetimeFigureOut">
              <a:rPr lang="en-AU" smtClean="0"/>
              <a:t>3/03/2022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DE304-9E06-40AF-BD7F-04078B713E6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92167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F5EEE-050F-4488-8396-6E567806654F}" type="datetimeFigureOut">
              <a:rPr lang="en-AU" smtClean="0"/>
              <a:t>3/03/2022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DE304-9E06-40AF-BD7F-04078B713E6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99132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F5EEE-050F-4488-8396-6E567806654F}" type="datetimeFigureOut">
              <a:rPr lang="en-AU" smtClean="0"/>
              <a:t>3/03/2022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DE304-9E06-40AF-BD7F-04078B713E6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33452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F5EEE-050F-4488-8396-6E567806654F}" type="datetimeFigureOut">
              <a:rPr lang="en-AU" smtClean="0"/>
              <a:t>3/03/2022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DE304-9E06-40AF-BD7F-04078B713E6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40255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F5EEE-050F-4488-8396-6E567806654F}" type="datetimeFigureOut">
              <a:rPr lang="en-AU" smtClean="0"/>
              <a:t>3/03/2022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DE304-9E06-40AF-BD7F-04078B713E6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2470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F5EEE-050F-4488-8396-6E567806654F}" type="datetimeFigureOut">
              <a:rPr lang="en-AU" smtClean="0"/>
              <a:t>3/03/2022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DE304-9E06-40AF-BD7F-04078B713E6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2894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1F5EEE-050F-4488-8396-6E567806654F}" type="datetimeFigureOut">
              <a:rPr lang="en-AU" smtClean="0"/>
              <a:t>3/03/2022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DE304-9E06-40AF-BD7F-04078B713E6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09572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671DE60-2317-458A-B876-B9662FA74B4D}"/>
              </a:ext>
            </a:extLst>
          </p:cNvPr>
          <p:cNvSpPr txBox="1"/>
          <p:nvPr/>
        </p:nvSpPr>
        <p:spPr>
          <a:xfrm>
            <a:off x="130629" y="77561"/>
            <a:ext cx="3145972" cy="209288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sz="1000" b="1" dirty="0"/>
              <a:t>P1 – Plan and refine your research topic and question</a:t>
            </a:r>
          </a:p>
          <a:p>
            <a:endParaRPr lang="en-AU" sz="1000" b="1" dirty="0"/>
          </a:p>
          <a:p>
            <a:r>
              <a:rPr lang="en-AU" sz="1000" b="1" dirty="0"/>
              <a:t>Topic:</a:t>
            </a:r>
          </a:p>
          <a:p>
            <a:endParaRPr lang="en-AU" sz="1000" b="1" dirty="0"/>
          </a:p>
          <a:p>
            <a:endParaRPr lang="en-AU" sz="1000" b="1" dirty="0"/>
          </a:p>
          <a:p>
            <a:r>
              <a:rPr lang="en-AU" sz="1000" b="1" dirty="0"/>
              <a:t>Question refinement 1	Date: </a:t>
            </a:r>
          </a:p>
          <a:p>
            <a:endParaRPr lang="en-AU" sz="1000" b="1" dirty="0"/>
          </a:p>
          <a:p>
            <a:endParaRPr lang="en-AU" sz="1000" b="1" dirty="0"/>
          </a:p>
          <a:p>
            <a:r>
              <a:rPr lang="en-AU" sz="1000" b="1" dirty="0"/>
              <a:t>Question refinement 2	Date: </a:t>
            </a:r>
          </a:p>
          <a:p>
            <a:endParaRPr lang="en-AU" sz="1000" b="1" dirty="0"/>
          </a:p>
          <a:p>
            <a:endParaRPr lang="en-AU" sz="1000" b="1" dirty="0"/>
          </a:p>
          <a:p>
            <a:endParaRPr lang="en-AU" sz="1000" b="1" dirty="0"/>
          </a:p>
          <a:p>
            <a:r>
              <a:rPr lang="en-AU" sz="1000" b="1" dirty="0"/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AEB57AA-49B7-4BB6-A6D6-0641D9BC3B08}"/>
              </a:ext>
            </a:extLst>
          </p:cNvPr>
          <p:cNvSpPr txBox="1"/>
          <p:nvPr/>
        </p:nvSpPr>
        <p:spPr>
          <a:xfrm>
            <a:off x="3581399" y="77561"/>
            <a:ext cx="3145972" cy="70788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sz="1000" b="1" dirty="0"/>
              <a:t>Question refinement 3	Date: </a:t>
            </a:r>
          </a:p>
          <a:p>
            <a:endParaRPr lang="en-AU" sz="1000" b="1" dirty="0"/>
          </a:p>
          <a:p>
            <a:endParaRPr lang="en-AU" sz="1000" b="1" dirty="0"/>
          </a:p>
          <a:p>
            <a:r>
              <a:rPr lang="en-AU" sz="10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718954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671DE60-2317-458A-B876-B9662FA74B4D}"/>
              </a:ext>
            </a:extLst>
          </p:cNvPr>
          <p:cNvSpPr txBox="1"/>
          <p:nvPr/>
        </p:nvSpPr>
        <p:spPr>
          <a:xfrm>
            <a:off x="130628" y="77561"/>
            <a:ext cx="6574972" cy="70788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sz="1000" b="1" dirty="0"/>
              <a:t>Summary of how your knowledge and skills developed over the course of your research and how that will help answer your research question:</a:t>
            </a:r>
          </a:p>
          <a:p>
            <a:endParaRPr lang="en-AU" sz="1000" b="1" dirty="0"/>
          </a:p>
          <a:p>
            <a:endParaRPr lang="en-AU" sz="10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A99A595-4649-4993-AC35-5D039608FA16}"/>
              </a:ext>
            </a:extLst>
          </p:cNvPr>
          <p:cNvSpPr txBox="1"/>
          <p:nvPr/>
        </p:nvSpPr>
        <p:spPr>
          <a:xfrm>
            <a:off x="130628" y="5075918"/>
            <a:ext cx="6574972" cy="55399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sz="1000" b="1" dirty="0"/>
              <a:t>Summary of how you developed your chosen capability over the course of your research:</a:t>
            </a:r>
          </a:p>
          <a:p>
            <a:endParaRPr lang="en-AU" sz="1000" b="1" dirty="0"/>
          </a:p>
          <a:p>
            <a:endParaRPr lang="en-AU" sz="1000" b="1" dirty="0"/>
          </a:p>
        </p:txBody>
      </p:sp>
    </p:spTree>
    <p:extLst>
      <p:ext uri="{BB962C8B-B14F-4D97-AF65-F5344CB8AC3E}">
        <p14:creationId xmlns:p14="http://schemas.microsoft.com/office/powerpoint/2010/main" val="3232684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671DE60-2317-458A-B876-B9662FA74B4D}"/>
              </a:ext>
            </a:extLst>
          </p:cNvPr>
          <p:cNvSpPr txBox="1"/>
          <p:nvPr/>
        </p:nvSpPr>
        <p:spPr>
          <a:xfrm>
            <a:off x="130629" y="77561"/>
            <a:ext cx="3145972" cy="37856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sz="1000" b="1" dirty="0"/>
              <a:t>P2 – Plan the research processes that you will use to answer your question </a:t>
            </a:r>
          </a:p>
          <a:p>
            <a:endParaRPr lang="en-AU" sz="1000" b="1" dirty="0"/>
          </a:p>
          <a:p>
            <a:pPr algn="ctr"/>
            <a:r>
              <a:rPr lang="en-AU" sz="1000" b="1" dirty="0"/>
              <a:t>Research process 1</a:t>
            </a:r>
          </a:p>
          <a:p>
            <a:r>
              <a:rPr lang="en-AU" sz="1000" b="1" dirty="0"/>
              <a:t>-What you will do?</a:t>
            </a:r>
          </a:p>
          <a:p>
            <a:endParaRPr lang="en-AU" sz="1000" dirty="0"/>
          </a:p>
          <a:p>
            <a:r>
              <a:rPr lang="en-AU" sz="1000" b="1" dirty="0"/>
              <a:t>-When in the research process will you do this? </a:t>
            </a:r>
          </a:p>
          <a:p>
            <a:endParaRPr lang="en-AU" sz="1000" dirty="0"/>
          </a:p>
          <a:p>
            <a:r>
              <a:rPr lang="en-AU" sz="1000" b="1" dirty="0"/>
              <a:t>-How will it help answer your question?</a:t>
            </a:r>
          </a:p>
          <a:p>
            <a:endParaRPr lang="en-AU" sz="1000" dirty="0"/>
          </a:p>
          <a:p>
            <a:r>
              <a:rPr lang="en-AU" sz="1000" b="1" dirty="0"/>
              <a:t>-What are the usefulness and limitations of this process? </a:t>
            </a:r>
          </a:p>
          <a:p>
            <a:endParaRPr lang="en-AU" sz="1000" b="1" dirty="0"/>
          </a:p>
          <a:p>
            <a:endParaRPr lang="en-AU" sz="1000" dirty="0"/>
          </a:p>
          <a:p>
            <a:pPr algn="ctr"/>
            <a:r>
              <a:rPr lang="en-AU" sz="1000" b="1" dirty="0"/>
              <a:t>Research process 2</a:t>
            </a:r>
          </a:p>
          <a:p>
            <a:r>
              <a:rPr lang="en-AU" sz="1000" b="1" dirty="0"/>
              <a:t>-What you will do?</a:t>
            </a:r>
          </a:p>
          <a:p>
            <a:endParaRPr lang="en-AU" sz="1000" dirty="0"/>
          </a:p>
          <a:p>
            <a:r>
              <a:rPr lang="en-AU" sz="1000" b="1" dirty="0"/>
              <a:t>-When in the research process will you do this? </a:t>
            </a:r>
          </a:p>
          <a:p>
            <a:endParaRPr lang="en-AU" sz="1000" dirty="0"/>
          </a:p>
          <a:p>
            <a:r>
              <a:rPr lang="en-AU" sz="1000" b="1" dirty="0"/>
              <a:t>-How will it help answer your question?</a:t>
            </a:r>
          </a:p>
          <a:p>
            <a:endParaRPr lang="en-AU" sz="1000" dirty="0"/>
          </a:p>
          <a:p>
            <a:r>
              <a:rPr lang="en-AU" sz="1000" b="1" dirty="0"/>
              <a:t>-What are the usefulness and limitations of this process? </a:t>
            </a:r>
          </a:p>
          <a:p>
            <a:endParaRPr lang="en-AU" sz="10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AEB57AA-49B7-4BB6-A6D6-0641D9BC3B08}"/>
              </a:ext>
            </a:extLst>
          </p:cNvPr>
          <p:cNvSpPr txBox="1"/>
          <p:nvPr/>
        </p:nvSpPr>
        <p:spPr>
          <a:xfrm>
            <a:off x="3581399" y="77561"/>
            <a:ext cx="3145972" cy="332398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000" b="1" dirty="0"/>
              <a:t>Research process 3</a:t>
            </a:r>
          </a:p>
          <a:p>
            <a:r>
              <a:rPr lang="en-AU" sz="1000" b="1" dirty="0"/>
              <a:t>-What you will do?</a:t>
            </a:r>
          </a:p>
          <a:p>
            <a:endParaRPr lang="en-AU" sz="1000" dirty="0"/>
          </a:p>
          <a:p>
            <a:r>
              <a:rPr lang="en-AU" sz="1000" b="1" dirty="0"/>
              <a:t>-When in the research process will you do this? </a:t>
            </a:r>
          </a:p>
          <a:p>
            <a:endParaRPr lang="en-AU" sz="1000" dirty="0"/>
          </a:p>
          <a:p>
            <a:r>
              <a:rPr lang="en-AU" sz="1000" b="1" dirty="0"/>
              <a:t>-How will it help answer your question?</a:t>
            </a:r>
          </a:p>
          <a:p>
            <a:endParaRPr lang="en-AU" sz="1000" dirty="0"/>
          </a:p>
          <a:p>
            <a:r>
              <a:rPr lang="en-AU" sz="1000" b="1" dirty="0"/>
              <a:t>-What are the usefulness and limitations of this process? </a:t>
            </a:r>
          </a:p>
          <a:p>
            <a:endParaRPr lang="en-AU" sz="1000" b="1" dirty="0"/>
          </a:p>
          <a:p>
            <a:pPr algn="ctr"/>
            <a:r>
              <a:rPr lang="en-AU" sz="1000" b="1" dirty="0"/>
              <a:t>Research process 4</a:t>
            </a:r>
          </a:p>
          <a:p>
            <a:r>
              <a:rPr lang="en-AU" sz="1000" b="1" dirty="0"/>
              <a:t>-What you will do?</a:t>
            </a:r>
          </a:p>
          <a:p>
            <a:endParaRPr lang="en-AU" sz="1000" dirty="0"/>
          </a:p>
          <a:p>
            <a:r>
              <a:rPr lang="en-AU" sz="1000" b="1" dirty="0"/>
              <a:t>-When in the research process will you do this? </a:t>
            </a:r>
          </a:p>
          <a:p>
            <a:endParaRPr lang="en-AU" sz="1000" dirty="0"/>
          </a:p>
          <a:p>
            <a:r>
              <a:rPr lang="en-AU" sz="1000" b="1" dirty="0"/>
              <a:t>-How will it help answer your question?</a:t>
            </a:r>
          </a:p>
          <a:p>
            <a:endParaRPr lang="en-AU" sz="1000" dirty="0"/>
          </a:p>
          <a:p>
            <a:r>
              <a:rPr lang="en-AU" sz="1000" b="1" dirty="0"/>
              <a:t>-What are the usefulness and limitations of this process? </a:t>
            </a:r>
          </a:p>
          <a:p>
            <a:endParaRPr lang="en-AU" sz="1000" b="1" dirty="0"/>
          </a:p>
          <a:p>
            <a:r>
              <a:rPr lang="en-AU" sz="1000" b="1" dirty="0"/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D0A3526-C2ED-412C-BC94-05D7C2E29624}"/>
              </a:ext>
            </a:extLst>
          </p:cNvPr>
          <p:cNvSpPr txBox="1"/>
          <p:nvPr/>
        </p:nvSpPr>
        <p:spPr>
          <a:xfrm>
            <a:off x="3581399" y="6150510"/>
            <a:ext cx="3145972" cy="70788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sz="1000" b="1" dirty="0"/>
              <a:t>Which capability do you plan to develop? </a:t>
            </a:r>
          </a:p>
          <a:p>
            <a:endParaRPr lang="en-AU" sz="1000" b="1" dirty="0"/>
          </a:p>
          <a:p>
            <a:endParaRPr lang="en-AU" sz="1000" b="1" dirty="0"/>
          </a:p>
          <a:p>
            <a:r>
              <a:rPr lang="en-AU" sz="1000" b="1" dirty="0"/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D76FF1-70B6-400B-B06A-00553AC12AF7}"/>
              </a:ext>
            </a:extLst>
          </p:cNvPr>
          <p:cNvSpPr txBox="1"/>
          <p:nvPr/>
        </p:nvSpPr>
        <p:spPr>
          <a:xfrm>
            <a:off x="3581399" y="7995631"/>
            <a:ext cx="3145972" cy="70788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sz="1000" b="1" dirty="0"/>
              <a:t>Ethical considerations of your research </a:t>
            </a:r>
          </a:p>
          <a:p>
            <a:endParaRPr lang="en-AU" sz="1000" b="1" dirty="0"/>
          </a:p>
          <a:p>
            <a:endParaRPr lang="en-AU" sz="1000" b="1" dirty="0"/>
          </a:p>
          <a:p>
            <a:r>
              <a:rPr lang="en-AU" sz="10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56258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671DE60-2317-458A-B876-B9662FA74B4D}"/>
              </a:ext>
            </a:extLst>
          </p:cNvPr>
          <p:cNvSpPr txBox="1"/>
          <p:nvPr/>
        </p:nvSpPr>
        <p:spPr>
          <a:xfrm>
            <a:off x="130628" y="59273"/>
            <a:ext cx="6574972" cy="30162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sz="1000" b="1" dirty="0"/>
              <a:t>Source 1</a:t>
            </a:r>
          </a:p>
          <a:p>
            <a:endParaRPr lang="en-AU" sz="1000" b="1" dirty="0"/>
          </a:p>
          <a:p>
            <a:r>
              <a:rPr lang="en-AU" sz="1000" b="1" dirty="0"/>
              <a:t>Reference information: </a:t>
            </a:r>
          </a:p>
          <a:p>
            <a:endParaRPr lang="en-AU" sz="1000" dirty="0"/>
          </a:p>
          <a:p>
            <a:r>
              <a:rPr lang="en-AU" sz="1000" b="1"/>
              <a:t> </a:t>
            </a:r>
            <a:endParaRPr lang="en-AU" sz="1000" b="1" dirty="0"/>
          </a:p>
          <a:p>
            <a:endParaRPr lang="en-AU" sz="1000" b="1" dirty="0"/>
          </a:p>
          <a:p>
            <a:r>
              <a:rPr lang="en-AU" sz="1000" b="1" dirty="0"/>
              <a:t>Reliability of Source:</a:t>
            </a:r>
            <a:endParaRPr lang="en-AU" sz="1000" dirty="0"/>
          </a:p>
          <a:p>
            <a:endParaRPr lang="en-AU" sz="1000" b="1" dirty="0"/>
          </a:p>
          <a:p>
            <a:r>
              <a:rPr lang="en-AU" sz="1000" b="1" dirty="0"/>
              <a:t>Credibility of the author: </a:t>
            </a:r>
            <a:endParaRPr lang="en-AU" sz="1000" dirty="0"/>
          </a:p>
          <a:p>
            <a:endParaRPr lang="en-AU" sz="1000" b="1" dirty="0"/>
          </a:p>
          <a:p>
            <a:r>
              <a:rPr lang="en-AU" sz="1000" b="1" dirty="0"/>
              <a:t>Usefulness and limitations of the source: </a:t>
            </a:r>
          </a:p>
          <a:p>
            <a:endParaRPr lang="en-AU" sz="1000" b="1" dirty="0"/>
          </a:p>
          <a:p>
            <a:r>
              <a:rPr lang="en-AU" sz="1000" b="1" dirty="0"/>
              <a:t>Development of Capabilities: </a:t>
            </a:r>
          </a:p>
          <a:p>
            <a:endParaRPr lang="en-AU" sz="1000" b="1" dirty="0"/>
          </a:p>
          <a:p>
            <a:r>
              <a:rPr lang="en-AU" sz="1000" b="1" dirty="0"/>
              <a:t>Development of knowledge/skills: </a:t>
            </a:r>
            <a:endParaRPr lang="en-AU" sz="1000" dirty="0"/>
          </a:p>
          <a:p>
            <a:endParaRPr lang="en-AU" sz="1000" b="1" dirty="0"/>
          </a:p>
          <a:p>
            <a:r>
              <a:rPr lang="en-AU" sz="1000" b="1" dirty="0"/>
              <a:t>What comes next?/Where did this source lead you to?</a:t>
            </a:r>
          </a:p>
          <a:p>
            <a:endParaRPr lang="en-AU" sz="1000" b="1" dirty="0"/>
          </a:p>
          <a:p>
            <a:endParaRPr lang="en-AU" sz="10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A99A595-4649-4993-AC35-5D039608FA16}"/>
              </a:ext>
            </a:extLst>
          </p:cNvPr>
          <p:cNvSpPr txBox="1"/>
          <p:nvPr/>
        </p:nvSpPr>
        <p:spPr>
          <a:xfrm>
            <a:off x="130628" y="5075918"/>
            <a:ext cx="6574972" cy="34778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sz="1000" b="1" dirty="0"/>
              <a:t>Source 2</a:t>
            </a:r>
          </a:p>
          <a:p>
            <a:endParaRPr lang="en-AU" sz="1000" b="1" dirty="0"/>
          </a:p>
          <a:p>
            <a:r>
              <a:rPr lang="en-AU" sz="1000" b="1" dirty="0"/>
              <a:t>Reference information: </a:t>
            </a:r>
          </a:p>
          <a:p>
            <a:endParaRPr lang="en-AU" sz="1000" dirty="0"/>
          </a:p>
          <a:p>
            <a:r>
              <a:rPr lang="en-AU" sz="1000" b="1" dirty="0"/>
              <a:t>Key findings:</a:t>
            </a:r>
          </a:p>
          <a:p>
            <a:r>
              <a:rPr lang="en-AU" sz="1000" b="1" dirty="0"/>
              <a:t>-</a:t>
            </a:r>
          </a:p>
          <a:p>
            <a:r>
              <a:rPr lang="en-AU" sz="1000" b="1" dirty="0"/>
              <a:t>-</a:t>
            </a:r>
          </a:p>
          <a:p>
            <a:r>
              <a:rPr lang="en-AU" sz="1000" b="1" dirty="0"/>
              <a:t>-</a:t>
            </a:r>
          </a:p>
          <a:p>
            <a:endParaRPr lang="en-AU" sz="1000" b="1" dirty="0"/>
          </a:p>
          <a:p>
            <a:r>
              <a:rPr lang="en-AU" sz="1000" b="1" dirty="0"/>
              <a:t>Reliability of Source:</a:t>
            </a:r>
            <a:endParaRPr lang="en-AU" sz="1000" dirty="0"/>
          </a:p>
          <a:p>
            <a:endParaRPr lang="en-AU" sz="1000" b="1" dirty="0"/>
          </a:p>
          <a:p>
            <a:r>
              <a:rPr lang="en-AU" sz="1000" b="1" dirty="0"/>
              <a:t>Credibility of the author: </a:t>
            </a:r>
            <a:endParaRPr lang="en-AU" sz="1000" dirty="0"/>
          </a:p>
          <a:p>
            <a:endParaRPr lang="en-AU" sz="1000" b="1" dirty="0"/>
          </a:p>
          <a:p>
            <a:r>
              <a:rPr lang="en-AU" sz="1000" b="1" dirty="0"/>
              <a:t>Usefulness and limitations of the source: </a:t>
            </a:r>
          </a:p>
          <a:p>
            <a:endParaRPr lang="en-AU" sz="1000" b="1" dirty="0"/>
          </a:p>
          <a:p>
            <a:r>
              <a:rPr lang="en-AU" sz="1000" b="1" dirty="0"/>
              <a:t>Development of Capabilities: </a:t>
            </a:r>
          </a:p>
          <a:p>
            <a:endParaRPr lang="en-AU" sz="1000" b="1" dirty="0"/>
          </a:p>
          <a:p>
            <a:r>
              <a:rPr lang="en-AU" sz="1000" b="1" dirty="0"/>
              <a:t>Development of knowledge/skills: </a:t>
            </a:r>
            <a:endParaRPr lang="en-AU" sz="1000" dirty="0"/>
          </a:p>
          <a:p>
            <a:endParaRPr lang="en-AU" sz="1000" b="1" dirty="0"/>
          </a:p>
          <a:p>
            <a:r>
              <a:rPr lang="en-AU" sz="1000" b="1" dirty="0"/>
              <a:t>What comes next?/Where did this source lead you to?</a:t>
            </a:r>
          </a:p>
          <a:p>
            <a:endParaRPr lang="en-AU" sz="1000" b="1" dirty="0"/>
          </a:p>
          <a:p>
            <a:endParaRPr lang="en-AU" sz="1000" b="1" dirty="0"/>
          </a:p>
        </p:txBody>
      </p:sp>
    </p:spTree>
    <p:extLst>
      <p:ext uri="{BB962C8B-B14F-4D97-AF65-F5344CB8AC3E}">
        <p14:creationId xmlns:p14="http://schemas.microsoft.com/office/powerpoint/2010/main" val="559779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671DE60-2317-458A-B876-B9662FA74B4D}"/>
              </a:ext>
            </a:extLst>
          </p:cNvPr>
          <p:cNvSpPr txBox="1"/>
          <p:nvPr/>
        </p:nvSpPr>
        <p:spPr>
          <a:xfrm>
            <a:off x="130628" y="77561"/>
            <a:ext cx="6574972" cy="34778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sz="1000" b="1" dirty="0"/>
              <a:t>Source 3</a:t>
            </a:r>
          </a:p>
          <a:p>
            <a:endParaRPr lang="en-AU" sz="1000" b="1" dirty="0"/>
          </a:p>
          <a:p>
            <a:r>
              <a:rPr lang="en-AU" sz="1000" b="1" dirty="0"/>
              <a:t>Reference information: </a:t>
            </a:r>
          </a:p>
          <a:p>
            <a:endParaRPr lang="en-AU" sz="1000" dirty="0"/>
          </a:p>
          <a:p>
            <a:r>
              <a:rPr lang="en-AU" sz="1000" b="1" dirty="0"/>
              <a:t>Key findings:</a:t>
            </a:r>
          </a:p>
          <a:p>
            <a:r>
              <a:rPr lang="en-AU" sz="1000" b="1" dirty="0"/>
              <a:t>-</a:t>
            </a:r>
          </a:p>
          <a:p>
            <a:r>
              <a:rPr lang="en-AU" sz="1000" b="1" dirty="0"/>
              <a:t>-</a:t>
            </a:r>
          </a:p>
          <a:p>
            <a:r>
              <a:rPr lang="en-AU" sz="1000" b="1" dirty="0"/>
              <a:t>-</a:t>
            </a:r>
          </a:p>
          <a:p>
            <a:endParaRPr lang="en-AU" sz="1000" b="1" dirty="0"/>
          </a:p>
          <a:p>
            <a:r>
              <a:rPr lang="en-AU" sz="1000" b="1" dirty="0"/>
              <a:t>Reliability of Source:</a:t>
            </a:r>
            <a:endParaRPr lang="en-AU" sz="1000" dirty="0"/>
          </a:p>
          <a:p>
            <a:endParaRPr lang="en-AU" sz="1000" b="1" dirty="0"/>
          </a:p>
          <a:p>
            <a:r>
              <a:rPr lang="en-AU" sz="1000" b="1" dirty="0"/>
              <a:t>Credibility of the author: </a:t>
            </a:r>
            <a:endParaRPr lang="en-AU" sz="1000" dirty="0"/>
          </a:p>
          <a:p>
            <a:endParaRPr lang="en-AU" sz="1000" b="1" dirty="0"/>
          </a:p>
          <a:p>
            <a:r>
              <a:rPr lang="en-AU" sz="1000" b="1" dirty="0"/>
              <a:t>Usefulness and limitations of the source: </a:t>
            </a:r>
          </a:p>
          <a:p>
            <a:endParaRPr lang="en-AU" sz="1000" b="1" dirty="0"/>
          </a:p>
          <a:p>
            <a:r>
              <a:rPr lang="en-AU" sz="1000" b="1" dirty="0"/>
              <a:t>Development of Capabilities: </a:t>
            </a:r>
          </a:p>
          <a:p>
            <a:endParaRPr lang="en-AU" sz="1000" b="1" dirty="0"/>
          </a:p>
          <a:p>
            <a:r>
              <a:rPr lang="en-AU" sz="1000" b="1" dirty="0"/>
              <a:t>Development of knowledge/skills: </a:t>
            </a:r>
            <a:endParaRPr lang="en-AU" sz="1000" dirty="0"/>
          </a:p>
          <a:p>
            <a:endParaRPr lang="en-AU" sz="1000" b="1" dirty="0"/>
          </a:p>
          <a:p>
            <a:r>
              <a:rPr lang="en-AU" sz="1000" b="1" dirty="0"/>
              <a:t>What comes next?/Where did this source lead you to?</a:t>
            </a:r>
          </a:p>
          <a:p>
            <a:endParaRPr lang="en-AU" sz="1000" b="1" dirty="0"/>
          </a:p>
          <a:p>
            <a:endParaRPr lang="en-AU" sz="10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A99A595-4649-4993-AC35-5D039608FA16}"/>
              </a:ext>
            </a:extLst>
          </p:cNvPr>
          <p:cNvSpPr txBox="1"/>
          <p:nvPr/>
        </p:nvSpPr>
        <p:spPr>
          <a:xfrm>
            <a:off x="130628" y="5075918"/>
            <a:ext cx="6574972" cy="34778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sz="1000" b="1" dirty="0"/>
              <a:t>Source 4</a:t>
            </a:r>
          </a:p>
          <a:p>
            <a:endParaRPr lang="en-AU" sz="1000" b="1" dirty="0"/>
          </a:p>
          <a:p>
            <a:r>
              <a:rPr lang="en-AU" sz="1000" b="1" dirty="0"/>
              <a:t>Reference information: </a:t>
            </a:r>
          </a:p>
          <a:p>
            <a:endParaRPr lang="en-AU" sz="1000" dirty="0"/>
          </a:p>
          <a:p>
            <a:r>
              <a:rPr lang="en-AU" sz="1000" b="1" dirty="0"/>
              <a:t>Key findings:</a:t>
            </a:r>
          </a:p>
          <a:p>
            <a:r>
              <a:rPr lang="en-AU" sz="1000" b="1" dirty="0"/>
              <a:t>-</a:t>
            </a:r>
          </a:p>
          <a:p>
            <a:r>
              <a:rPr lang="en-AU" sz="1000" b="1" dirty="0"/>
              <a:t>-</a:t>
            </a:r>
          </a:p>
          <a:p>
            <a:r>
              <a:rPr lang="en-AU" sz="1000" b="1" dirty="0"/>
              <a:t>-</a:t>
            </a:r>
          </a:p>
          <a:p>
            <a:endParaRPr lang="en-AU" sz="1000" b="1" dirty="0"/>
          </a:p>
          <a:p>
            <a:r>
              <a:rPr lang="en-AU" sz="1000" b="1" dirty="0"/>
              <a:t>Reliability of Source:</a:t>
            </a:r>
            <a:endParaRPr lang="en-AU" sz="1000" dirty="0"/>
          </a:p>
          <a:p>
            <a:endParaRPr lang="en-AU" sz="1000" b="1" dirty="0"/>
          </a:p>
          <a:p>
            <a:r>
              <a:rPr lang="en-AU" sz="1000" b="1" dirty="0"/>
              <a:t>Credibility of the author: </a:t>
            </a:r>
            <a:endParaRPr lang="en-AU" sz="1000" dirty="0"/>
          </a:p>
          <a:p>
            <a:endParaRPr lang="en-AU" sz="1000" b="1" dirty="0"/>
          </a:p>
          <a:p>
            <a:r>
              <a:rPr lang="en-AU" sz="1000" b="1" dirty="0"/>
              <a:t>Usefulness and limitations of the source: </a:t>
            </a:r>
          </a:p>
          <a:p>
            <a:endParaRPr lang="en-AU" sz="1000" b="1" dirty="0"/>
          </a:p>
          <a:p>
            <a:r>
              <a:rPr lang="en-AU" sz="1000" b="1" dirty="0"/>
              <a:t>Development of Capabilities: </a:t>
            </a:r>
          </a:p>
          <a:p>
            <a:endParaRPr lang="en-AU" sz="1000" b="1" dirty="0"/>
          </a:p>
          <a:p>
            <a:r>
              <a:rPr lang="en-AU" sz="1000" b="1" dirty="0"/>
              <a:t>Development of knowledge/skills: </a:t>
            </a:r>
            <a:endParaRPr lang="en-AU" sz="1000" dirty="0"/>
          </a:p>
          <a:p>
            <a:endParaRPr lang="en-AU" sz="1000" b="1" dirty="0"/>
          </a:p>
          <a:p>
            <a:r>
              <a:rPr lang="en-AU" sz="1000" b="1" dirty="0"/>
              <a:t>What comes next?/Where did this source lead you to?</a:t>
            </a:r>
          </a:p>
          <a:p>
            <a:endParaRPr lang="en-AU" sz="1000" b="1" dirty="0"/>
          </a:p>
          <a:p>
            <a:endParaRPr lang="en-AU" sz="1000" b="1" dirty="0"/>
          </a:p>
        </p:txBody>
      </p:sp>
    </p:spTree>
    <p:extLst>
      <p:ext uri="{BB962C8B-B14F-4D97-AF65-F5344CB8AC3E}">
        <p14:creationId xmlns:p14="http://schemas.microsoft.com/office/powerpoint/2010/main" val="4177587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671DE60-2317-458A-B876-B9662FA74B4D}"/>
              </a:ext>
            </a:extLst>
          </p:cNvPr>
          <p:cNvSpPr txBox="1"/>
          <p:nvPr/>
        </p:nvSpPr>
        <p:spPr>
          <a:xfrm>
            <a:off x="130628" y="77561"/>
            <a:ext cx="6574972" cy="34778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sz="1000" b="1" dirty="0"/>
              <a:t>Source 5</a:t>
            </a:r>
          </a:p>
          <a:p>
            <a:endParaRPr lang="en-AU" sz="1000" b="1" dirty="0"/>
          </a:p>
          <a:p>
            <a:r>
              <a:rPr lang="en-AU" sz="1000" b="1" dirty="0"/>
              <a:t>Reference information: </a:t>
            </a:r>
          </a:p>
          <a:p>
            <a:endParaRPr lang="en-AU" sz="1000" dirty="0"/>
          </a:p>
          <a:p>
            <a:r>
              <a:rPr lang="en-AU" sz="1000" b="1" dirty="0"/>
              <a:t>Key findings:</a:t>
            </a:r>
          </a:p>
          <a:p>
            <a:r>
              <a:rPr lang="en-AU" sz="1000" b="1" dirty="0"/>
              <a:t>-</a:t>
            </a:r>
          </a:p>
          <a:p>
            <a:r>
              <a:rPr lang="en-AU" sz="1000" b="1" dirty="0"/>
              <a:t>-</a:t>
            </a:r>
          </a:p>
          <a:p>
            <a:r>
              <a:rPr lang="en-AU" sz="1000" b="1" dirty="0"/>
              <a:t>-</a:t>
            </a:r>
          </a:p>
          <a:p>
            <a:endParaRPr lang="en-AU" sz="1000" b="1" dirty="0"/>
          </a:p>
          <a:p>
            <a:r>
              <a:rPr lang="en-AU" sz="1000" b="1" dirty="0"/>
              <a:t>Reliability of Source:</a:t>
            </a:r>
            <a:endParaRPr lang="en-AU" sz="1000" dirty="0"/>
          </a:p>
          <a:p>
            <a:endParaRPr lang="en-AU" sz="1000" b="1" dirty="0"/>
          </a:p>
          <a:p>
            <a:r>
              <a:rPr lang="en-AU" sz="1000" b="1" dirty="0"/>
              <a:t>Credibility of the author: </a:t>
            </a:r>
            <a:endParaRPr lang="en-AU" sz="1000" dirty="0"/>
          </a:p>
          <a:p>
            <a:endParaRPr lang="en-AU" sz="1000" b="1" dirty="0"/>
          </a:p>
          <a:p>
            <a:r>
              <a:rPr lang="en-AU" sz="1000" b="1" dirty="0"/>
              <a:t>Usefulness and limitations of the source: </a:t>
            </a:r>
          </a:p>
          <a:p>
            <a:endParaRPr lang="en-AU" sz="1000" b="1" dirty="0"/>
          </a:p>
          <a:p>
            <a:r>
              <a:rPr lang="en-AU" sz="1000" b="1" dirty="0"/>
              <a:t>Development of Capabilities: </a:t>
            </a:r>
          </a:p>
          <a:p>
            <a:endParaRPr lang="en-AU" sz="1000" b="1" dirty="0"/>
          </a:p>
          <a:p>
            <a:r>
              <a:rPr lang="en-AU" sz="1000" b="1" dirty="0"/>
              <a:t>Development of knowledge/skills: </a:t>
            </a:r>
            <a:endParaRPr lang="en-AU" sz="1000" dirty="0"/>
          </a:p>
          <a:p>
            <a:endParaRPr lang="en-AU" sz="1000" b="1" dirty="0"/>
          </a:p>
          <a:p>
            <a:r>
              <a:rPr lang="en-AU" sz="1000" b="1" dirty="0"/>
              <a:t>What comes next?/Where did this source lead you to?</a:t>
            </a:r>
          </a:p>
          <a:p>
            <a:endParaRPr lang="en-AU" sz="1000" b="1" dirty="0"/>
          </a:p>
          <a:p>
            <a:endParaRPr lang="en-AU" sz="10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A99A595-4649-4993-AC35-5D039608FA16}"/>
              </a:ext>
            </a:extLst>
          </p:cNvPr>
          <p:cNvSpPr txBox="1"/>
          <p:nvPr/>
        </p:nvSpPr>
        <p:spPr>
          <a:xfrm>
            <a:off x="130628" y="5075918"/>
            <a:ext cx="6574972" cy="34778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sz="1000" b="1" dirty="0"/>
              <a:t>Source 6</a:t>
            </a:r>
          </a:p>
          <a:p>
            <a:endParaRPr lang="en-AU" sz="1000" b="1" dirty="0"/>
          </a:p>
          <a:p>
            <a:r>
              <a:rPr lang="en-AU" sz="1000" b="1" dirty="0"/>
              <a:t>Reference information: </a:t>
            </a:r>
          </a:p>
          <a:p>
            <a:endParaRPr lang="en-AU" sz="1000" dirty="0"/>
          </a:p>
          <a:p>
            <a:r>
              <a:rPr lang="en-AU" sz="1000" b="1" dirty="0"/>
              <a:t>Key findings:</a:t>
            </a:r>
          </a:p>
          <a:p>
            <a:r>
              <a:rPr lang="en-AU" sz="1000" b="1" dirty="0"/>
              <a:t>-</a:t>
            </a:r>
          </a:p>
          <a:p>
            <a:r>
              <a:rPr lang="en-AU" sz="1000" b="1" dirty="0"/>
              <a:t>-</a:t>
            </a:r>
          </a:p>
          <a:p>
            <a:r>
              <a:rPr lang="en-AU" sz="1000" b="1" dirty="0"/>
              <a:t>-</a:t>
            </a:r>
          </a:p>
          <a:p>
            <a:endParaRPr lang="en-AU" sz="1000" b="1" dirty="0"/>
          </a:p>
          <a:p>
            <a:r>
              <a:rPr lang="en-AU" sz="1000" b="1" dirty="0"/>
              <a:t>Reliability of Source:</a:t>
            </a:r>
            <a:endParaRPr lang="en-AU" sz="1000" dirty="0"/>
          </a:p>
          <a:p>
            <a:endParaRPr lang="en-AU" sz="1000" b="1" dirty="0"/>
          </a:p>
          <a:p>
            <a:r>
              <a:rPr lang="en-AU" sz="1000" b="1" dirty="0"/>
              <a:t>Credibility of the author: </a:t>
            </a:r>
            <a:endParaRPr lang="en-AU" sz="1000" dirty="0"/>
          </a:p>
          <a:p>
            <a:endParaRPr lang="en-AU" sz="1000" b="1" dirty="0"/>
          </a:p>
          <a:p>
            <a:r>
              <a:rPr lang="en-AU" sz="1000" b="1" dirty="0"/>
              <a:t>Usefulness and limitations of the source: </a:t>
            </a:r>
          </a:p>
          <a:p>
            <a:endParaRPr lang="en-AU" sz="1000" b="1" dirty="0"/>
          </a:p>
          <a:p>
            <a:r>
              <a:rPr lang="en-AU" sz="1000" b="1" dirty="0"/>
              <a:t>Development of Capabilities: </a:t>
            </a:r>
          </a:p>
          <a:p>
            <a:endParaRPr lang="en-AU" sz="1000" b="1" dirty="0"/>
          </a:p>
          <a:p>
            <a:r>
              <a:rPr lang="en-AU" sz="1000" b="1" dirty="0"/>
              <a:t>Development of knowledge/skills: </a:t>
            </a:r>
            <a:endParaRPr lang="en-AU" sz="1000" dirty="0"/>
          </a:p>
          <a:p>
            <a:endParaRPr lang="en-AU" sz="1000" b="1" dirty="0"/>
          </a:p>
          <a:p>
            <a:r>
              <a:rPr lang="en-AU" sz="1000" b="1" dirty="0"/>
              <a:t>What comes next?/Where did this source lead you to?</a:t>
            </a:r>
          </a:p>
          <a:p>
            <a:endParaRPr lang="en-AU" sz="1000" b="1" dirty="0"/>
          </a:p>
          <a:p>
            <a:endParaRPr lang="en-AU" sz="1000" b="1" dirty="0"/>
          </a:p>
        </p:txBody>
      </p:sp>
    </p:spTree>
    <p:extLst>
      <p:ext uri="{BB962C8B-B14F-4D97-AF65-F5344CB8AC3E}">
        <p14:creationId xmlns:p14="http://schemas.microsoft.com/office/powerpoint/2010/main" val="1224112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671DE60-2317-458A-B876-B9662FA74B4D}"/>
              </a:ext>
            </a:extLst>
          </p:cNvPr>
          <p:cNvSpPr txBox="1"/>
          <p:nvPr/>
        </p:nvSpPr>
        <p:spPr>
          <a:xfrm>
            <a:off x="130628" y="77561"/>
            <a:ext cx="6574972" cy="34778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sz="1000" b="1" dirty="0"/>
              <a:t>Source 7</a:t>
            </a:r>
          </a:p>
          <a:p>
            <a:endParaRPr lang="en-AU" sz="1000" b="1" dirty="0"/>
          </a:p>
          <a:p>
            <a:r>
              <a:rPr lang="en-AU" sz="1000" b="1" dirty="0"/>
              <a:t>Reference information: </a:t>
            </a:r>
          </a:p>
          <a:p>
            <a:endParaRPr lang="en-AU" sz="1000" dirty="0"/>
          </a:p>
          <a:p>
            <a:r>
              <a:rPr lang="en-AU" sz="1000" b="1" dirty="0"/>
              <a:t>Key findings:</a:t>
            </a:r>
          </a:p>
          <a:p>
            <a:r>
              <a:rPr lang="en-AU" sz="1000" b="1" dirty="0"/>
              <a:t>-</a:t>
            </a:r>
          </a:p>
          <a:p>
            <a:r>
              <a:rPr lang="en-AU" sz="1000" b="1" dirty="0"/>
              <a:t>-</a:t>
            </a:r>
          </a:p>
          <a:p>
            <a:r>
              <a:rPr lang="en-AU" sz="1000" b="1" dirty="0"/>
              <a:t>-</a:t>
            </a:r>
          </a:p>
          <a:p>
            <a:endParaRPr lang="en-AU" sz="1000" b="1" dirty="0"/>
          </a:p>
          <a:p>
            <a:r>
              <a:rPr lang="en-AU" sz="1000" b="1" dirty="0"/>
              <a:t>Reliability of Source:</a:t>
            </a:r>
            <a:endParaRPr lang="en-AU" sz="1000" dirty="0"/>
          </a:p>
          <a:p>
            <a:endParaRPr lang="en-AU" sz="1000" b="1" dirty="0"/>
          </a:p>
          <a:p>
            <a:r>
              <a:rPr lang="en-AU" sz="1000" b="1" dirty="0"/>
              <a:t>Credibility of the author: </a:t>
            </a:r>
            <a:endParaRPr lang="en-AU" sz="1000" dirty="0"/>
          </a:p>
          <a:p>
            <a:endParaRPr lang="en-AU" sz="1000" b="1" dirty="0"/>
          </a:p>
          <a:p>
            <a:r>
              <a:rPr lang="en-AU" sz="1000" b="1" dirty="0"/>
              <a:t>Usefulness and limitations of the source: </a:t>
            </a:r>
          </a:p>
          <a:p>
            <a:endParaRPr lang="en-AU" sz="1000" b="1" dirty="0"/>
          </a:p>
          <a:p>
            <a:r>
              <a:rPr lang="en-AU" sz="1000" b="1" dirty="0"/>
              <a:t>Development of Capabilities: </a:t>
            </a:r>
          </a:p>
          <a:p>
            <a:endParaRPr lang="en-AU" sz="1000" b="1" dirty="0"/>
          </a:p>
          <a:p>
            <a:r>
              <a:rPr lang="en-AU" sz="1000" b="1" dirty="0"/>
              <a:t>Development of knowledge/skills: </a:t>
            </a:r>
            <a:endParaRPr lang="en-AU" sz="1000" dirty="0"/>
          </a:p>
          <a:p>
            <a:endParaRPr lang="en-AU" sz="1000" b="1" dirty="0"/>
          </a:p>
          <a:p>
            <a:r>
              <a:rPr lang="en-AU" sz="1000" b="1" dirty="0"/>
              <a:t>What comes next?/Where did this source lead you to?</a:t>
            </a:r>
          </a:p>
          <a:p>
            <a:endParaRPr lang="en-AU" sz="1000" b="1" dirty="0"/>
          </a:p>
          <a:p>
            <a:endParaRPr lang="en-AU" sz="10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A99A595-4649-4993-AC35-5D039608FA16}"/>
              </a:ext>
            </a:extLst>
          </p:cNvPr>
          <p:cNvSpPr txBox="1"/>
          <p:nvPr/>
        </p:nvSpPr>
        <p:spPr>
          <a:xfrm>
            <a:off x="130628" y="5075918"/>
            <a:ext cx="6574972" cy="34778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sz="1000" b="1" dirty="0"/>
              <a:t>Source 8</a:t>
            </a:r>
          </a:p>
          <a:p>
            <a:endParaRPr lang="en-AU" sz="1000" b="1" dirty="0"/>
          </a:p>
          <a:p>
            <a:r>
              <a:rPr lang="en-AU" sz="1000" b="1" dirty="0"/>
              <a:t>Reference information: </a:t>
            </a:r>
          </a:p>
          <a:p>
            <a:endParaRPr lang="en-AU" sz="1000" dirty="0"/>
          </a:p>
          <a:p>
            <a:r>
              <a:rPr lang="en-AU" sz="1000" b="1" dirty="0"/>
              <a:t>Key findings:</a:t>
            </a:r>
          </a:p>
          <a:p>
            <a:r>
              <a:rPr lang="en-AU" sz="1000" b="1" dirty="0"/>
              <a:t>-</a:t>
            </a:r>
          </a:p>
          <a:p>
            <a:r>
              <a:rPr lang="en-AU" sz="1000" b="1" dirty="0"/>
              <a:t>-</a:t>
            </a:r>
          </a:p>
          <a:p>
            <a:r>
              <a:rPr lang="en-AU" sz="1000" b="1" dirty="0"/>
              <a:t>-</a:t>
            </a:r>
          </a:p>
          <a:p>
            <a:endParaRPr lang="en-AU" sz="1000" b="1" dirty="0"/>
          </a:p>
          <a:p>
            <a:r>
              <a:rPr lang="en-AU" sz="1000" b="1" dirty="0"/>
              <a:t>Reliability of Source:</a:t>
            </a:r>
            <a:endParaRPr lang="en-AU" sz="1000" dirty="0"/>
          </a:p>
          <a:p>
            <a:endParaRPr lang="en-AU" sz="1000" b="1" dirty="0"/>
          </a:p>
          <a:p>
            <a:r>
              <a:rPr lang="en-AU" sz="1000" b="1" dirty="0"/>
              <a:t>Credibility of the author: </a:t>
            </a:r>
            <a:endParaRPr lang="en-AU" sz="1000" dirty="0"/>
          </a:p>
          <a:p>
            <a:endParaRPr lang="en-AU" sz="1000" b="1" dirty="0"/>
          </a:p>
          <a:p>
            <a:r>
              <a:rPr lang="en-AU" sz="1000" b="1" dirty="0"/>
              <a:t>Usefulness and limitations of the source: </a:t>
            </a:r>
          </a:p>
          <a:p>
            <a:endParaRPr lang="en-AU" sz="1000" b="1" dirty="0"/>
          </a:p>
          <a:p>
            <a:r>
              <a:rPr lang="en-AU" sz="1000" b="1" dirty="0"/>
              <a:t>Development of Capabilities: </a:t>
            </a:r>
          </a:p>
          <a:p>
            <a:endParaRPr lang="en-AU" sz="1000" b="1" dirty="0"/>
          </a:p>
          <a:p>
            <a:r>
              <a:rPr lang="en-AU" sz="1000" b="1" dirty="0"/>
              <a:t>Development of knowledge/skills: </a:t>
            </a:r>
            <a:endParaRPr lang="en-AU" sz="1000" dirty="0"/>
          </a:p>
          <a:p>
            <a:endParaRPr lang="en-AU" sz="1000" b="1" dirty="0"/>
          </a:p>
          <a:p>
            <a:r>
              <a:rPr lang="en-AU" sz="1000" b="1" dirty="0"/>
              <a:t>What comes next?/Where did this source lead you to?</a:t>
            </a:r>
          </a:p>
          <a:p>
            <a:endParaRPr lang="en-AU" sz="1000" b="1" dirty="0"/>
          </a:p>
          <a:p>
            <a:endParaRPr lang="en-AU" sz="1000" b="1" dirty="0"/>
          </a:p>
        </p:txBody>
      </p:sp>
    </p:spTree>
    <p:extLst>
      <p:ext uri="{BB962C8B-B14F-4D97-AF65-F5344CB8AC3E}">
        <p14:creationId xmlns:p14="http://schemas.microsoft.com/office/powerpoint/2010/main" val="1195586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671DE60-2317-458A-B876-B9662FA74B4D}"/>
              </a:ext>
            </a:extLst>
          </p:cNvPr>
          <p:cNvSpPr txBox="1"/>
          <p:nvPr/>
        </p:nvSpPr>
        <p:spPr>
          <a:xfrm>
            <a:off x="130628" y="77561"/>
            <a:ext cx="6574972" cy="34778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sz="1000" b="1" dirty="0"/>
              <a:t>Source 9</a:t>
            </a:r>
          </a:p>
          <a:p>
            <a:endParaRPr lang="en-AU" sz="1000" b="1" dirty="0"/>
          </a:p>
          <a:p>
            <a:r>
              <a:rPr lang="en-AU" sz="1000" b="1" dirty="0"/>
              <a:t>Reference information: </a:t>
            </a:r>
          </a:p>
          <a:p>
            <a:endParaRPr lang="en-AU" sz="1000" dirty="0"/>
          </a:p>
          <a:p>
            <a:r>
              <a:rPr lang="en-AU" sz="1000" b="1" dirty="0"/>
              <a:t>Key findings:</a:t>
            </a:r>
          </a:p>
          <a:p>
            <a:r>
              <a:rPr lang="en-AU" sz="1000" b="1" dirty="0"/>
              <a:t>-</a:t>
            </a:r>
          </a:p>
          <a:p>
            <a:r>
              <a:rPr lang="en-AU" sz="1000" b="1" dirty="0"/>
              <a:t>-</a:t>
            </a:r>
          </a:p>
          <a:p>
            <a:r>
              <a:rPr lang="en-AU" sz="1000" b="1" dirty="0"/>
              <a:t>-</a:t>
            </a:r>
          </a:p>
          <a:p>
            <a:endParaRPr lang="en-AU" sz="1000" b="1" dirty="0"/>
          </a:p>
          <a:p>
            <a:r>
              <a:rPr lang="en-AU" sz="1000" b="1" dirty="0"/>
              <a:t>Reliability of Source:</a:t>
            </a:r>
            <a:endParaRPr lang="en-AU" sz="1000" dirty="0"/>
          </a:p>
          <a:p>
            <a:endParaRPr lang="en-AU" sz="1000" b="1" dirty="0"/>
          </a:p>
          <a:p>
            <a:r>
              <a:rPr lang="en-AU" sz="1000" b="1" dirty="0"/>
              <a:t>Credibility of the author: </a:t>
            </a:r>
            <a:endParaRPr lang="en-AU" sz="1000" dirty="0"/>
          </a:p>
          <a:p>
            <a:endParaRPr lang="en-AU" sz="1000" b="1" dirty="0"/>
          </a:p>
          <a:p>
            <a:r>
              <a:rPr lang="en-AU" sz="1000" b="1" dirty="0"/>
              <a:t>Usefulness and limitations of the source: </a:t>
            </a:r>
          </a:p>
          <a:p>
            <a:endParaRPr lang="en-AU" sz="1000" b="1" dirty="0"/>
          </a:p>
          <a:p>
            <a:r>
              <a:rPr lang="en-AU" sz="1000" b="1" dirty="0"/>
              <a:t>Development of Capabilities: </a:t>
            </a:r>
          </a:p>
          <a:p>
            <a:endParaRPr lang="en-AU" sz="1000" b="1" dirty="0"/>
          </a:p>
          <a:p>
            <a:r>
              <a:rPr lang="en-AU" sz="1000" b="1" dirty="0"/>
              <a:t>Development of knowledge/skills: </a:t>
            </a:r>
            <a:endParaRPr lang="en-AU" sz="1000" dirty="0"/>
          </a:p>
          <a:p>
            <a:endParaRPr lang="en-AU" sz="1000" b="1" dirty="0"/>
          </a:p>
          <a:p>
            <a:r>
              <a:rPr lang="en-AU" sz="1000" b="1" dirty="0"/>
              <a:t>What comes next?/Where did this source lead you to?</a:t>
            </a:r>
          </a:p>
          <a:p>
            <a:endParaRPr lang="en-AU" sz="1000" b="1" dirty="0"/>
          </a:p>
          <a:p>
            <a:endParaRPr lang="en-AU" sz="10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A99A595-4649-4993-AC35-5D039608FA16}"/>
              </a:ext>
            </a:extLst>
          </p:cNvPr>
          <p:cNvSpPr txBox="1"/>
          <p:nvPr/>
        </p:nvSpPr>
        <p:spPr>
          <a:xfrm>
            <a:off x="130628" y="5075918"/>
            <a:ext cx="6574972" cy="34778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sz="1000" b="1" dirty="0"/>
              <a:t>Source 10</a:t>
            </a:r>
          </a:p>
          <a:p>
            <a:endParaRPr lang="en-AU" sz="1000" b="1" dirty="0"/>
          </a:p>
          <a:p>
            <a:r>
              <a:rPr lang="en-AU" sz="1000" b="1" dirty="0"/>
              <a:t>Reference information: </a:t>
            </a:r>
          </a:p>
          <a:p>
            <a:endParaRPr lang="en-AU" sz="1000" dirty="0"/>
          </a:p>
          <a:p>
            <a:r>
              <a:rPr lang="en-AU" sz="1000" b="1" dirty="0"/>
              <a:t>Key findings:</a:t>
            </a:r>
          </a:p>
          <a:p>
            <a:r>
              <a:rPr lang="en-AU" sz="1000" b="1" dirty="0"/>
              <a:t>-</a:t>
            </a:r>
          </a:p>
          <a:p>
            <a:r>
              <a:rPr lang="en-AU" sz="1000" b="1" dirty="0"/>
              <a:t>-</a:t>
            </a:r>
          </a:p>
          <a:p>
            <a:r>
              <a:rPr lang="en-AU" sz="1000" b="1" dirty="0"/>
              <a:t>-</a:t>
            </a:r>
          </a:p>
          <a:p>
            <a:endParaRPr lang="en-AU" sz="1000" b="1" dirty="0"/>
          </a:p>
          <a:p>
            <a:r>
              <a:rPr lang="en-AU" sz="1000" b="1" dirty="0"/>
              <a:t>Reliability of Source:</a:t>
            </a:r>
            <a:endParaRPr lang="en-AU" sz="1000" dirty="0"/>
          </a:p>
          <a:p>
            <a:endParaRPr lang="en-AU" sz="1000" b="1" dirty="0"/>
          </a:p>
          <a:p>
            <a:r>
              <a:rPr lang="en-AU" sz="1000" b="1" dirty="0"/>
              <a:t>Credibility of the author: </a:t>
            </a:r>
            <a:endParaRPr lang="en-AU" sz="1000" dirty="0"/>
          </a:p>
          <a:p>
            <a:endParaRPr lang="en-AU" sz="1000" b="1" dirty="0"/>
          </a:p>
          <a:p>
            <a:r>
              <a:rPr lang="en-AU" sz="1000" b="1" dirty="0"/>
              <a:t>Usefulness and limitations of the source: </a:t>
            </a:r>
          </a:p>
          <a:p>
            <a:endParaRPr lang="en-AU" sz="1000" b="1" dirty="0"/>
          </a:p>
          <a:p>
            <a:r>
              <a:rPr lang="en-AU" sz="1000" b="1" dirty="0"/>
              <a:t>Development of Capabilities: </a:t>
            </a:r>
          </a:p>
          <a:p>
            <a:endParaRPr lang="en-AU" sz="1000" b="1" dirty="0"/>
          </a:p>
          <a:p>
            <a:r>
              <a:rPr lang="en-AU" sz="1000" b="1" dirty="0"/>
              <a:t>Development of knowledge/skills: </a:t>
            </a:r>
            <a:endParaRPr lang="en-AU" sz="1000" dirty="0"/>
          </a:p>
          <a:p>
            <a:endParaRPr lang="en-AU" sz="1000" b="1" dirty="0"/>
          </a:p>
          <a:p>
            <a:r>
              <a:rPr lang="en-AU" sz="1000" b="1" dirty="0"/>
              <a:t>What comes next?/Where did this source lead you to?</a:t>
            </a:r>
          </a:p>
          <a:p>
            <a:endParaRPr lang="en-AU" sz="1000" b="1" dirty="0"/>
          </a:p>
          <a:p>
            <a:endParaRPr lang="en-AU" sz="1000" b="1" dirty="0"/>
          </a:p>
        </p:txBody>
      </p:sp>
    </p:spTree>
    <p:extLst>
      <p:ext uri="{BB962C8B-B14F-4D97-AF65-F5344CB8AC3E}">
        <p14:creationId xmlns:p14="http://schemas.microsoft.com/office/powerpoint/2010/main" val="38717616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671DE60-2317-458A-B876-B9662FA74B4D}"/>
              </a:ext>
            </a:extLst>
          </p:cNvPr>
          <p:cNvSpPr txBox="1"/>
          <p:nvPr/>
        </p:nvSpPr>
        <p:spPr>
          <a:xfrm>
            <a:off x="130628" y="77561"/>
            <a:ext cx="6574972" cy="34778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sz="1000" b="1" dirty="0"/>
              <a:t>Source 11</a:t>
            </a:r>
          </a:p>
          <a:p>
            <a:endParaRPr lang="en-AU" sz="1000" b="1" dirty="0"/>
          </a:p>
          <a:p>
            <a:r>
              <a:rPr lang="en-AU" sz="1000" b="1" dirty="0"/>
              <a:t>Reference information: </a:t>
            </a:r>
          </a:p>
          <a:p>
            <a:endParaRPr lang="en-AU" sz="1000" dirty="0"/>
          </a:p>
          <a:p>
            <a:r>
              <a:rPr lang="en-AU" sz="1000" b="1" dirty="0"/>
              <a:t>Key findings:</a:t>
            </a:r>
          </a:p>
          <a:p>
            <a:r>
              <a:rPr lang="en-AU" sz="1000" b="1" dirty="0"/>
              <a:t>-</a:t>
            </a:r>
          </a:p>
          <a:p>
            <a:r>
              <a:rPr lang="en-AU" sz="1000" b="1" dirty="0"/>
              <a:t>-</a:t>
            </a:r>
          </a:p>
          <a:p>
            <a:r>
              <a:rPr lang="en-AU" sz="1000" b="1" dirty="0"/>
              <a:t>-</a:t>
            </a:r>
          </a:p>
          <a:p>
            <a:endParaRPr lang="en-AU" sz="1000" b="1" dirty="0"/>
          </a:p>
          <a:p>
            <a:r>
              <a:rPr lang="en-AU" sz="1000" b="1" dirty="0"/>
              <a:t>Reliability of Source:</a:t>
            </a:r>
            <a:endParaRPr lang="en-AU" sz="1000" dirty="0"/>
          </a:p>
          <a:p>
            <a:endParaRPr lang="en-AU" sz="1000" b="1" dirty="0"/>
          </a:p>
          <a:p>
            <a:r>
              <a:rPr lang="en-AU" sz="1000" b="1" dirty="0"/>
              <a:t>Credibility of the author: </a:t>
            </a:r>
            <a:endParaRPr lang="en-AU" sz="1000" dirty="0"/>
          </a:p>
          <a:p>
            <a:endParaRPr lang="en-AU" sz="1000" b="1" dirty="0"/>
          </a:p>
          <a:p>
            <a:r>
              <a:rPr lang="en-AU" sz="1000" b="1" dirty="0"/>
              <a:t>Usefulness and limitations of the source: </a:t>
            </a:r>
          </a:p>
          <a:p>
            <a:endParaRPr lang="en-AU" sz="1000" b="1" dirty="0"/>
          </a:p>
          <a:p>
            <a:r>
              <a:rPr lang="en-AU" sz="1000" b="1" dirty="0"/>
              <a:t>Development of Capabilities: </a:t>
            </a:r>
          </a:p>
          <a:p>
            <a:endParaRPr lang="en-AU" sz="1000" b="1" dirty="0"/>
          </a:p>
          <a:p>
            <a:r>
              <a:rPr lang="en-AU" sz="1000" b="1" dirty="0"/>
              <a:t>Development of knowledge/skills: </a:t>
            </a:r>
            <a:endParaRPr lang="en-AU" sz="1000" dirty="0"/>
          </a:p>
          <a:p>
            <a:endParaRPr lang="en-AU" sz="1000" b="1" dirty="0"/>
          </a:p>
          <a:p>
            <a:r>
              <a:rPr lang="en-AU" sz="1000" b="1" dirty="0"/>
              <a:t>What comes next?/Where did this source lead you to?</a:t>
            </a:r>
          </a:p>
          <a:p>
            <a:endParaRPr lang="en-AU" sz="1000" b="1" dirty="0"/>
          </a:p>
          <a:p>
            <a:endParaRPr lang="en-AU" sz="10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A99A595-4649-4993-AC35-5D039608FA16}"/>
              </a:ext>
            </a:extLst>
          </p:cNvPr>
          <p:cNvSpPr txBox="1"/>
          <p:nvPr/>
        </p:nvSpPr>
        <p:spPr>
          <a:xfrm>
            <a:off x="130628" y="5075918"/>
            <a:ext cx="6574972" cy="34778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sz="1000" b="1" dirty="0"/>
              <a:t>Source 12</a:t>
            </a:r>
          </a:p>
          <a:p>
            <a:endParaRPr lang="en-AU" sz="1000" b="1" dirty="0"/>
          </a:p>
          <a:p>
            <a:r>
              <a:rPr lang="en-AU" sz="1000" b="1" dirty="0"/>
              <a:t>Reference information: </a:t>
            </a:r>
          </a:p>
          <a:p>
            <a:endParaRPr lang="en-AU" sz="1000" dirty="0"/>
          </a:p>
          <a:p>
            <a:r>
              <a:rPr lang="en-AU" sz="1000" b="1" dirty="0"/>
              <a:t>Key findings:</a:t>
            </a:r>
          </a:p>
          <a:p>
            <a:r>
              <a:rPr lang="en-AU" sz="1000" b="1" dirty="0"/>
              <a:t>-</a:t>
            </a:r>
          </a:p>
          <a:p>
            <a:r>
              <a:rPr lang="en-AU" sz="1000" b="1" dirty="0"/>
              <a:t>-</a:t>
            </a:r>
          </a:p>
          <a:p>
            <a:r>
              <a:rPr lang="en-AU" sz="1000" b="1" dirty="0"/>
              <a:t>-</a:t>
            </a:r>
          </a:p>
          <a:p>
            <a:endParaRPr lang="en-AU" sz="1000" b="1" dirty="0"/>
          </a:p>
          <a:p>
            <a:r>
              <a:rPr lang="en-AU" sz="1000" b="1" dirty="0"/>
              <a:t>Reliability of Source:</a:t>
            </a:r>
            <a:endParaRPr lang="en-AU" sz="1000" dirty="0"/>
          </a:p>
          <a:p>
            <a:endParaRPr lang="en-AU" sz="1000" b="1" dirty="0"/>
          </a:p>
          <a:p>
            <a:r>
              <a:rPr lang="en-AU" sz="1000" b="1" dirty="0"/>
              <a:t>Credibility of the author: </a:t>
            </a:r>
            <a:endParaRPr lang="en-AU" sz="1000" dirty="0"/>
          </a:p>
          <a:p>
            <a:endParaRPr lang="en-AU" sz="1000" b="1" dirty="0"/>
          </a:p>
          <a:p>
            <a:r>
              <a:rPr lang="en-AU" sz="1000" b="1" dirty="0"/>
              <a:t>Usefulness and limitations of the source: </a:t>
            </a:r>
          </a:p>
          <a:p>
            <a:endParaRPr lang="en-AU" sz="1000" b="1" dirty="0"/>
          </a:p>
          <a:p>
            <a:r>
              <a:rPr lang="en-AU" sz="1000" b="1" dirty="0"/>
              <a:t>Development of Capabilities: </a:t>
            </a:r>
          </a:p>
          <a:p>
            <a:endParaRPr lang="en-AU" sz="1000" b="1" dirty="0"/>
          </a:p>
          <a:p>
            <a:r>
              <a:rPr lang="en-AU" sz="1000" b="1" dirty="0"/>
              <a:t>Development of knowledge/skills: </a:t>
            </a:r>
            <a:endParaRPr lang="en-AU" sz="1000" dirty="0"/>
          </a:p>
          <a:p>
            <a:endParaRPr lang="en-AU" sz="1000" b="1" dirty="0"/>
          </a:p>
          <a:p>
            <a:r>
              <a:rPr lang="en-AU" sz="1000" b="1" dirty="0"/>
              <a:t>What comes next?/Where did this source lead you to?</a:t>
            </a:r>
          </a:p>
          <a:p>
            <a:endParaRPr lang="en-AU" sz="1000" b="1" dirty="0"/>
          </a:p>
          <a:p>
            <a:endParaRPr lang="en-AU" sz="1000" b="1" dirty="0"/>
          </a:p>
        </p:txBody>
      </p:sp>
    </p:spTree>
    <p:extLst>
      <p:ext uri="{BB962C8B-B14F-4D97-AF65-F5344CB8AC3E}">
        <p14:creationId xmlns:p14="http://schemas.microsoft.com/office/powerpoint/2010/main" val="39559740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671DE60-2317-458A-B876-B9662FA74B4D}"/>
              </a:ext>
            </a:extLst>
          </p:cNvPr>
          <p:cNvSpPr txBox="1"/>
          <p:nvPr/>
        </p:nvSpPr>
        <p:spPr>
          <a:xfrm>
            <a:off x="130628" y="77561"/>
            <a:ext cx="6574972" cy="34778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sz="1000" b="1" dirty="0"/>
              <a:t>Source 13</a:t>
            </a:r>
          </a:p>
          <a:p>
            <a:endParaRPr lang="en-AU" sz="1000" b="1" dirty="0"/>
          </a:p>
          <a:p>
            <a:r>
              <a:rPr lang="en-AU" sz="1000" b="1" dirty="0"/>
              <a:t>Reference information: </a:t>
            </a:r>
          </a:p>
          <a:p>
            <a:endParaRPr lang="en-AU" sz="1000" dirty="0"/>
          </a:p>
          <a:p>
            <a:r>
              <a:rPr lang="en-AU" sz="1000" b="1" dirty="0"/>
              <a:t>Key findings:</a:t>
            </a:r>
          </a:p>
          <a:p>
            <a:r>
              <a:rPr lang="en-AU" sz="1000" b="1" dirty="0"/>
              <a:t>-</a:t>
            </a:r>
          </a:p>
          <a:p>
            <a:r>
              <a:rPr lang="en-AU" sz="1000" b="1" dirty="0"/>
              <a:t>-</a:t>
            </a:r>
          </a:p>
          <a:p>
            <a:r>
              <a:rPr lang="en-AU" sz="1000" b="1" dirty="0"/>
              <a:t>-</a:t>
            </a:r>
          </a:p>
          <a:p>
            <a:endParaRPr lang="en-AU" sz="1000" b="1" dirty="0"/>
          </a:p>
          <a:p>
            <a:r>
              <a:rPr lang="en-AU" sz="1000" b="1" dirty="0"/>
              <a:t>Reliability of Source:</a:t>
            </a:r>
            <a:endParaRPr lang="en-AU" sz="1000" dirty="0"/>
          </a:p>
          <a:p>
            <a:endParaRPr lang="en-AU" sz="1000" b="1" dirty="0"/>
          </a:p>
          <a:p>
            <a:r>
              <a:rPr lang="en-AU" sz="1000" b="1" dirty="0"/>
              <a:t>Credibility of the author: </a:t>
            </a:r>
            <a:endParaRPr lang="en-AU" sz="1000" dirty="0"/>
          </a:p>
          <a:p>
            <a:endParaRPr lang="en-AU" sz="1000" b="1" dirty="0"/>
          </a:p>
          <a:p>
            <a:r>
              <a:rPr lang="en-AU" sz="1000" b="1" dirty="0"/>
              <a:t>Usefulness and limitations of the source: </a:t>
            </a:r>
          </a:p>
          <a:p>
            <a:endParaRPr lang="en-AU" sz="1000" b="1" dirty="0"/>
          </a:p>
          <a:p>
            <a:r>
              <a:rPr lang="en-AU" sz="1000" b="1" dirty="0"/>
              <a:t>Development of Capabilities: </a:t>
            </a:r>
          </a:p>
          <a:p>
            <a:endParaRPr lang="en-AU" sz="1000" b="1" dirty="0"/>
          </a:p>
          <a:p>
            <a:r>
              <a:rPr lang="en-AU" sz="1000" b="1" dirty="0"/>
              <a:t>Development of knowledge/skills: </a:t>
            </a:r>
            <a:endParaRPr lang="en-AU" sz="1000" dirty="0"/>
          </a:p>
          <a:p>
            <a:endParaRPr lang="en-AU" sz="1000" b="1" dirty="0"/>
          </a:p>
          <a:p>
            <a:r>
              <a:rPr lang="en-AU" sz="1000" b="1" dirty="0"/>
              <a:t>What comes next?/Where did this source lead you to?</a:t>
            </a:r>
          </a:p>
          <a:p>
            <a:endParaRPr lang="en-AU" sz="1000" b="1" dirty="0"/>
          </a:p>
          <a:p>
            <a:endParaRPr lang="en-AU" sz="10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A99A595-4649-4993-AC35-5D039608FA16}"/>
              </a:ext>
            </a:extLst>
          </p:cNvPr>
          <p:cNvSpPr txBox="1"/>
          <p:nvPr/>
        </p:nvSpPr>
        <p:spPr>
          <a:xfrm>
            <a:off x="130628" y="5075918"/>
            <a:ext cx="6574972" cy="34778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sz="1000" b="1" dirty="0"/>
              <a:t>Source 14</a:t>
            </a:r>
          </a:p>
          <a:p>
            <a:endParaRPr lang="en-AU" sz="1000" b="1" dirty="0"/>
          </a:p>
          <a:p>
            <a:r>
              <a:rPr lang="en-AU" sz="1000" b="1" dirty="0"/>
              <a:t>Reference information: </a:t>
            </a:r>
          </a:p>
          <a:p>
            <a:endParaRPr lang="en-AU" sz="1000" dirty="0"/>
          </a:p>
          <a:p>
            <a:r>
              <a:rPr lang="en-AU" sz="1000" b="1" dirty="0"/>
              <a:t>Key findings:</a:t>
            </a:r>
          </a:p>
          <a:p>
            <a:r>
              <a:rPr lang="en-AU" sz="1000" b="1" dirty="0"/>
              <a:t>-</a:t>
            </a:r>
          </a:p>
          <a:p>
            <a:r>
              <a:rPr lang="en-AU" sz="1000" b="1" dirty="0"/>
              <a:t>-</a:t>
            </a:r>
          </a:p>
          <a:p>
            <a:r>
              <a:rPr lang="en-AU" sz="1000" b="1" dirty="0"/>
              <a:t>-</a:t>
            </a:r>
          </a:p>
          <a:p>
            <a:endParaRPr lang="en-AU" sz="1000" b="1" dirty="0"/>
          </a:p>
          <a:p>
            <a:r>
              <a:rPr lang="en-AU" sz="1000" b="1" dirty="0"/>
              <a:t>Reliability of Source:</a:t>
            </a:r>
            <a:endParaRPr lang="en-AU" sz="1000" dirty="0"/>
          </a:p>
          <a:p>
            <a:endParaRPr lang="en-AU" sz="1000" b="1" dirty="0"/>
          </a:p>
          <a:p>
            <a:r>
              <a:rPr lang="en-AU" sz="1000" b="1" dirty="0"/>
              <a:t>Credibility of the author: </a:t>
            </a:r>
            <a:endParaRPr lang="en-AU" sz="1000" dirty="0"/>
          </a:p>
          <a:p>
            <a:endParaRPr lang="en-AU" sz="1000" b="1" dirty="0"/>
          </a:p>
          <a:p>
            <a:r>
              <a:rPr lang="en-AU" sz="1000" b="1" dirty="0"/>
              <a:t>Usefulness and limitations of the source: </a:t>
            </a:r>
          </a:p>
          <a:p>
            <a:endParaRPr lang="en-AU" sz="1000" b="1" dirty="0"/>
          </a:p>
          <a:p>
            <a:r>
              <a:rPr lang="en-AU" sz="1000" b="1" dirty="0"/>
              <a:t>Development of Capabilities: </a:t>
            </a:r>
          </a:p>
          <a:p>
            <a:endParaRPr lang="en-AU" sz="1000" b="1" dirty="0"/>
          </a:p>
          <a:p>
            <a:r>
              <a:rPr lang="en-AU" sz="1000" b="1" dirty="0"/>
              <a:t>Development of knowledge/skills: </a:t>
            </a:r>
            <a:endParaRPr lang="en-AU" sz="1000" dirty="0"/>
          </a:p>
          <a:p>
            <a:endParaRPr lang="en-AU" sz="1000" b="1" dirty="0"/>
          </a:p>
          <a:p>
            <a:r>
              <a:rPr lang="en-AU" sz="1000" b="1" dirty="0"/>
              <a:t>What comes next?/Where did this source lead you to?</a:t>
            </a:r>
          </a:p>
          <a:p>
            <a:endParaRPr lang="en-AU" sz="1000" b="1" dirty="0"/>
          </a:p>
          <a:p>
            <a:endParaRPr lang="en-AU" sz="1000" b="1" dirty="0"/>
          </a:p>
        </p:txBody>
      </p:sp>
    </p:spTree>
    <p:extLst>
      <p:ext uri="{BB962C8B-B14F-4D97-AF65-F5344CB8AC3E}">
        <p14:creationId xmlns:p14="http://schemas.microsoft.com/office/powerpoint/2010/main" val="17479610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</TotalTime>
  <Words>942</Words>
  <Application>Microsoft Office PowerPoint</Application>
  <PresentationFormat>A4 Paper (210x297 mm)</PresentationFormat>
  <Paragraphs>343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Jared Burney</dc:creator>
  <cp:lastModifiedBy>Jared Burney</cp:lastModifiedBy>
  <cp:revision>1</cp:revision>
  <dcterms:created xsi:type="dcterms:W3CDTF">2021-01-21T23:34:16Z</dcterms:created>
  <dcterms:modified xsi:type="dcterms:W3CDTF">2022-03-03T01:58:25Z</dcterms:modified>
</cp:coreProperties>
</file>