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2196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22/01/2021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392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22/01/2021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710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22/01/2021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0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22/01/2021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619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22/01/2021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367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22/01/2021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216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22/01/2021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913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22/01/2021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345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22/01/2021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025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22/01/2021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470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22/01/2021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9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F5EEE-050F-4488-8396-6E567806654F}" type="datetimeFigureOut">
              <a:rPr lang="en-AU" smtClean="0"/>
              <a:t>22/01/2021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957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1895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56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909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0341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70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7968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08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138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95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5144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Burney</dc:creator>
  <cp:lastModifiedBy>Jared Burney</cp:lastModifiedBy>
  <cp:revision>1</cp:revision>
  <dcterms:created xsi:type="dcterms:W3CDTF">2021-01-21T23:34:16Z</dcterms:created>
  <dcterms:modified xsi:type="dcterms:W3CDTF">2021-01-21T23:35:39Z</dcterms:modified>
</cp:coreProperties>
</file>