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76" r:id="rId6"/>
    <p:sldId id="262" r:id="rId7"/>
    <p:sldId id="263" r:id="rId8"/>
    <p:sldId id="264" r:id="rId9"/>
    <p:sldId id="265" r:id="rId10"/>
    <p:sldId id="275" r:id="rId11"/>
    <p:sldId id="266" r:id="rId12"/>
    <p:sldId id="267" r:id="rId13"/>
    <p:sldId id="268" r:id="rId14"/>
    <p:sldId id="284" r:id="rId15"/>
    <p:sldId id="285" r:id="rId16"/>
    <p:sldId id="269" r:id="rId17"/>
    <p:sldId id="277" r:id="rId18"/>
    <p:sldId id="278" r:id="rId19"/>
    <p:sldId id="279" r:id="rId20"/>
    <p:sldId id="274" r:id="rId21"/>
    <p:sldId id="280" r:id="rId22"/>
    <p:sldId id="270" r:id="rId23"/>
    <p:sldId id="271" r:id="rId24"/>
    <p:sldId id="272" r:id="rId25"/>
    <p:sldId id="281" r:id="rId26"/>
    <p:sldId id="282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4BBA92-04C1-41B0-B0CB-3F365D22EADA}" v="9" dt="2023-10-19T03:05:55.7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7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5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Burney" userId="5438d022-28e5-4923-aa5e-778b8d2be800" providerId="ADAL" clId="{8CA8FAB8-3FC5-43C7-B15B-514A5787018F}"/>
    <pc:docChg chg="modSld">
      <pc:chgData name="Jared Burney" userId="5438d022-28e5-4923-aa5e-778b8d2be800" providerId="ADAL" clId="{8CA8FAB8-3FC5-43C7-B15B-514A5787018F}" dt="2020-09-21T01:59:50.339" v="4" actId="1076"/>
      <pc:docMkLst>
        <pc:docMk/>
      </pc:docMkLst>
      <pc:sldChg chg="addSp delSp modSp">
        <pc:chgData name="Jared Burney" userId="5438d022-28e5-4923-aa5e-778b8d2be800" providerId="ADAL" clId="{8CA8FAB8-3FC5-43C7-B15B-514A5787018F}" dt="2020-09-21T01:59:50.339" v="4" actId="1076"/>
        <pc:sldMkLst>
          <pc:docMk/>
          <pc:sldMk cId="3069400964" sldId="256"/>
        </pc:sldMkLst>
        <pc:spChg chg="mod">
          <ac:chgData name="Jared Burney" userId="5438d022-28e5-4923-aa5e-778b8d2be800" providerId="ADAL" clId="{8CA8FAB8-3FC5-43C7-B15B-514A5787018F}" dt="2020-09-21T01:59:50.339" v="4" actId="1076"/>
          <ac:spMkLst>
            <pc:docMk/>
            <pc:sldMk cId="3069400964" sldId="256"/>
            <ac:spMk id="2" creationId="{F4CCB1C5-7BEF-4DDB-B679-B5731BB7BED9}"/>
          </ac:spMkLst>
        </pc:spChg>
        <pc:picChg chg="add del mod">
          <ac:chgData name="Jared Burney" userId="5438d022-28e5-4923-aa5e-778b8d2be800" providerId="ADAL" clId="{8CA8FAB8-3FC5-43C7-B15B-514A5787018F}" dt="2020-09-21T01:57:11.516" v="3" actId="478"/>
          <ac:picMkLst>
            <pc:docMk/>
            <pc:sldMk cId="3069400964" sldId="256"/>
            <ac:picMk id="1026" creationId="{E3DBEC27-59E5-492A-B8D1-EB09420FA865}"/>
          </ac:picMkLst>
        </pc:picChg>
      </pc:sldChg>
    </pc:docChg>
  </pc:docChgLst>
  <pc:docChgLst>
    <pc:chgData name="Jared Burney" userId="5438d022-28e5-4923-aa5e-778b8d2be800" providerId="ADAL" clId="{314BBA92-04C1-41B0-B0CB-3F365D22EADA}"/>
    <pc:docChg chg="undo custSel addSld delSld modSld">
      <pc:chgData name="Jared Burney" userId="5438d022-28e5-4923-aa5e-778b8d2be800" providerId="ADAL" clId="{314BBA92-04C1-41B0-B0CB-3F365D22EADA}" dt="2023-10-19T03:05:55.705" v="418"/>
      <pc:docMkLst>
        <pc:docMk/>
      </pc:docMkLst>
      <pc:sldChg chg="modSp mod setBg">
        <pc:chgData name="Jared Burney" userId="5438d022-28e5-4923-aa5e-778b8d2be800" providerId="ADAL" clId="{314BBA92-04C1-41B0-B0CB-3F365D22EADA}" dt="2023-10-19T03:02:34.552" v="417" actId="2711"/>
        <pc:sldMkLst>
          <pc:docMk/>
          <pc:sldMk cId="3069400964" sldId="256"/>
        </pc:sldMkLst>
        <pc:spChg chg="mod">
          <ac:chgData name="Jared Burney" userId="5438d022-28e5-4923-aa5e-778b8d2be800" providerId="ADAL" clId="{314BBA92-04C1-41B0-B0CB-3F365D22EADA}" dt="2023-10-19T03:02:34.552" v="417" actId="2711"/>
          <ac:spMkLst>
            <pc:docMk/>
            <pc:sldMk cId="3069400964" sldId="256"/>
            <ac:spMk id="2" creationId="{F4CCB1C5-7BEF-4DDB-B679-B5731BB7BED9}"/>
          </ac:spMkLst>
        </pc:spChg>
      </pc:sldChg>
      <pc:sldChg chg="modSp mod">
        <pc:chgData name="Jared Burney" userId="5438d022-28e5-4923-aa5e-778b8d2be800" providerId="ADAL" clId="{314BBA92-04C1-41B0-B0CB-3F365D22EADA}" dt="2023-10-19T02:54:32.940" v="62" actId="207"/>
        <pc:sldMkLst>
          <pc:docMk/>
          <pc:sldMk cId="2165619596" sldId="262"/>
        </pc:sldMkLst>
        <pc:spChg chg="mod">
          <ac:chgData name="Jared Burney" userId="5438d022-28e5-4923-aa5e-778b8d2be800" providerId="ADAL" clId="{314BBA92-04C1-41B0-B0CB-3F365D22EADA}" dt="2023-10-19T02:54:24.185" v="61" actId="16037"/>
          <ac:spMkLst>
            <pc:docMk/>
            <pc:sldMk cId="2165619596" sldId="262"/>
            <ac:spMk id="20" creationId="{09003EC2-56EF-49B6-B915-010CF7A15576}"/>
          </ac:spMkLst>
        </pc:spChg>
        <pc:spChg chg="mod">
          <ac:chgData name="Jared Burney" userId="5438d022-28e5-4923-aa5e-778b8d2be800" providerId="ADAL" clId="{314BBA92-04C1-41B0-B0CB-3F365D22EADA}" dt="2023-10-19T02:54:32.940" v="62" actId="207"/>
          <ac:spMkLst>
            <pc:docMk/>
            <pc:sldMk cId="2165619596" sldId="262"/>
            <ac:spMk id="22" creationId="{F28C0465-BEAC-42F8-BD68-80E3C80A3D1A}"/>
          </ac:spMkLst>
        </pc:spChg>
      </pc:sldChg>
      <pc:sldChg chg="modSp mod">
        <pc:chgData name="Jared Burney" userId="5438d022-28e5-4923-aa5e-778b8d2be800" providerId="ADAL" clId="{314BBA92-04C1-41B0-B0CB-3F365D22EADA}" dt="2023-10-19T02:54:45.304" v="63"/>
        <pc:sldMkLst>
          <pc:docMk/>
          <pc:sldMk cId="3257588244" sldId="265"/>
        </pc:sldMkLst>
        <pc:spChg chg="mod">
          <ac:chgData name="Jared Burney" userId="5438d022-28e5-4923-aa5e-778b8d2be800" providerId="ADAL" clId="{314BBA92-04C1-41B0-B0CB-3F365D22EADA}" dt="2023-10-19T02:51:04.440" v="21" actId="1076"/>
          <ac:spMkLst>
            <pc:docMk/>
            <pc:sldMk cId="3257588244" sldId="265"/>
            <ac:spMk id="19" creationId="{8259B8DA-B902-4309-A233-BFA28728B832}"/>
          </ac:spMkLst>
        </pc:spChg>
        <pc:picChg chg="mod">
          <ac:chgData name="Jared Burney" userId="5438d022-28e5-4923-aa5e-778b8d2be800" providerId="ADAL" clId="{314BBA92-04C1-41B0-B0CB-3F365D22EADA}" dt="2023-10-19T02:54:45.304" v="63"/>
          <ac:picMkLst>
            <pc:docMk/>
            <pc:sldMk cId="3257588244" sldId="265"/>
            <ac:picMk id="1030" creationId="{FFF5D359-0EF8-4B0B-98E4-5CC45896460A}"/>
          </ac:picMkLst>
        </pc:picChg>
      </pc:sldChg>
      <pc:sldChg chg="modSp mod">
        <pc:chgData name="Jared Burney" userId="5438d022-28e5-4923-aa5e-778b8d2be800" providerId="ADAL" clId="{314BBA92-04C1-41B0-B0CB-3F365D22EADA}" dt="2023-10-19T02:52:07.752" v="32" actId="20577"/>
        <pc:sldMkLst>
          <pc:docMk/>
          <pc:sldMk cId="522247838" sldId="267"/>
        </pc:sldMkLst>
        <pc:spChg chg="mod">
          <ac:chgData name="Jared Burney" userId="5438d022-28e5-4923-aa5e-778b8d2be800" providerId="ADAL" clId="{314BBA92-04C1-41B0-B0CB-3F365D22EADA}" dt="2023-10-19T02:52:07.752" v="32" actId="20577"/>
          <ac:spMkLst>
            <pc:docMk/>
            <pc:sldMk cId="522247838" sldId="267"/>
            <ac:spMk id="3" creationId="{A07E661A-8B23-4780-A5DE-50A40E43E328}"/>
          </ac:spMkLst>
        </pc:spChg>
      </pc:sldChg>
      <pc:sldChg chg="modSp mod">
        <pc:chgData name="Jared Burney" userId="5438d022-28e5-4923-aa5e-778b8d2be800" providerId="ADAL" clId="{314BBA92-04C1-41B0-B0CB-3F365D22EADA}" dt="2023-10-19T02:52:20.823" v="33" actId="33524"/>
        <pc:sldMkLst>
          <pc:docMk/>
          <pc:sldMk cId="3468795699" sldId="268"/>
        </pc:sldMkLst>
        <pc:spChg chg="mod">
          <ac:chgData name="Jared Burney" userId="5438d022-28e5-4923-aa5e-778b8d2be800" providerId="ADAL" clId="{314BBA92-04C1-41B0-B0CB-3F365D22EADA}" dt="2023-10-19T02:52:20.823" v="33" actId="33524"/>
          <ac:spMkLst>
            <pc:docMk/>
            <pc:sldMk cId="3468795699" sldId="268"/>
            <ac:spMk id="3" creationId="{A07E661A-8B23-4780-A5DE-50A40E43E328}"/>
          </ac:spMkLst>
        </pc:spChg>
      </pc:sldChg>
      <pc:sldChg chg="modSp">
        <pc:chgData name="Jared Burney" userId="5438d022-28e5-4923-aa5e-778b8d2be800" providerId="ADAL" clId="{314BBA92-04C1-41B0-B0CB-3F365D22EADA}" dt="2023-10-19T02:54:49.108" v="64"/>
        <pc:sldMkLst>
          <pc:docMk/>
          <pc:sldMk cId="3112165466" sldId="275"/>
        </pc:sldMkLst>
        <pc:picChg chg="mod">
          <ac:chgData name="Jared Burney" userId="5438d022-28e5-4923-aa5e-778b8d2be800" providerId="ADAL" clId="{314BBA92-04C1-41B0-B0CB-3F365D22EADA}" dt="2023-10-19T02:54:49.108" v="64"/>
          <ac:picMkLst>
            <pc:docMk/>
            <pc:sldMk cId="3112165466" sldId="275"/>
            <ac:picMk id="1030" creationId="{FFF5D359-0EF8-4B0B-98E4-5CC45896460A}"/>
          </ac:picMkLst>
        </pc:picChg>
      </pc:sldChg>
      <pc:sldChg chg="setBg">
        <pc:chgData name="Jared Burney" userId="5438d022-28e5-4923-aa5e-778b8d2be800" providerId="ADAL" clId="{314BBA92-04C1-41B0-B0CB-3F365D22EADA}" dt="2023-10-19T03:05:55.705" v="418"/>
        <pc:sldMkLst>
          <pc:docMk/>
          <pc:sldMk cId="1081092740" sldId="276"/>
        </pc:sldMkLst>
      </pc:sldChg>
      <pc:sldChg chg="addSp modSp mod">
        <pc:chgData name="Jared Burney" userId="5438d022-28e5-4923-aa5e-778b8d2be800" providerId="ADAL" clId="{314BBA92-04C1-41B0-B0CB-3F365D22EADA}" dt="2023-10-19T02:57:03.626" v="102" actId="2711"/>
        <pc:sldMkLst>
          <pc:docMk/>
          <pc:sldMk cId="366375217" sldId="284"/>
        </pc:sldMkLst>
        <pc:spChg chg="mod">
          <ac:chgData name="Jared Burney" userId="5438d022-28e5-4923-aa5e-778b8d2be800" providerId="ADAL" clId="{314BBA92-04C1-41B0-B0CB-3F365D22EADA}" dt="2023-10-19T02:57:03.626" v="102" actId="2711"/>
          <ac:spMkLst>
            <pc:docMk/>
            <pc:sldMk cId="366375217" sldId="284"/>
            <ac:spMk id="2" creationId="{5EBFE6B5-7BB1-91AD-C8CE-C7044B9C2312}"/>
          </ac:spMkLst>
        </pc:spChg>
        <pc:spChg chg="mod">
          <ac:chgData name="Jared Burney" userId="5438d022-28e5-4923-aa5e-778b8d2be800" providerId="ADAL" clId="{314BBA92-04C1-41B0-B0CB-3F365D22EADA}" dt="2023-10-19T02:56:14.277" v="84" actId="113"/>
          <ac:spMkLst>
            <pc:docMk/>
            <pc:sldMk cId="366375217" sldId="284"/>
            <ac:spMk id="3" creationId="{DF248060-666A-46F4-895C-B63C782EB2A0}"/>
          </ac:spMkLst>
        </pc:spChg>
        <pc:spChg chg="add mod ord">
          <ac:chgData name="Jared Burney" userId="5438d022-28e5-4923-aa5e-778b8d2be800" providerId="ADAL" clId="{314BBA92-04C1-41B0-B0CB-3F365D22EADA}" dt="2023-10-19T02:56:01.274" v="80" actId="14100"/>
          <ac:spMkLst>
            <pc:docMk/>
            <pc:sldMk cId="366375217" sldId="284"/>
            <ac:spMk id="4" creationId="{22C8F20F-1C7B-71D4-9A50-A584A7EC74EE}"/>
          </ac:spMkLst>
        </pc:spChg>
        <pc:spChg chg="add mod ord">
          <ac:chgData name="Jared Burney" userId="5438d022-28e5-4923-aa5e-778b8d2be800" providerId="ADAL" clId="{314BBA92-04C1-41B0-B0CB-3F365D22EADA}" dt="2023-10-19T02:56:20.531" v="85" actId="14100"/>
          <ac:spMkLst>
            <pc:docMk/>
            <pc:sldMk cId="366375217" sldId="284"/>
            <ac:spMk id="5" creationId="{AD5F1407-CD44-D9D9-41F4-217D3F52DDA2}"/>
          </ac:spMkLst>
        </pc:spChg>
      </pc:sldChg>
      <pc:sldChg chg="addSp modSp new mod">
        <pc:chgData name="Jared Burney" userId="5438d022-28e5-4923-aa5e-778b8d2be800" providerId="ADAL" clId="{314BBA92-04C1-41B0-B0CB-3F365D22EADA}" dt="2023-10-19T03:01:22.401" v="415" actId="20577"/>
        <pc:sldMkLst>
          <pc:docMk/>
          <pc:sldMk cId="3832438286" sldId="285"/>
        </pc:sldMkLst>
        <pc:spChg chg="mod">
          <ac:chgData name="Jared Burney" userId="5438d022-28e5-4923-aa5e-778b8d2be800" providerId="ADAL" clId="{314BBA92-04C1-41B0-B0CB-3F365D22EADA}" dt="2023-10-19T02:59:25.065" v="220" actId="1076"/>
          <ac:spMkLst>
            <pc:docMk/>
            <pc:sldMk cId="3832438286" sldId="285"/>
            <ac:spMk id="2" creationId="{0B178168-59D7-B521-2C9C-ADA4C63BE015}"/>
          </ac:spMkLst>
        </pc:spChg>
        <pc:spChg chg="mod">
          <ac:chgData name="Jared Burney" userId="5438d022-28e5-4923-aa5e-778b8d2be800" providerId="ADAL" clId="{314BBA92-04C1-41B0-B0CB-3F365D22EADA}" dt="2023-10-19T02:59:58.643" v="241" actId="14100"/>
          <ac:spMkLst>
            <pc:docMk/>
            <pc:sldMk cId="3832438286" sldId="285"/>
            <ac:spMk id="3" creationId="{7C73AA50-686B-F912-2EBF-852496E5BC6D}"/>
          </ac:spMkLst>
        </pc:spChg>
        <pc:spChg chg="add mod">
          <ac:chgData name="Jared Burney" userId="5438d022-28e5-4923-aa5e-778b8d2be800" providerId="ADAL" clId="{314BBA92-04C1-41B0-B0CB-3F365D22EADA}" dt="2023-10-19T03:01:22.401" v="415" actId="20577"/>
          <ac:spMkLst>
            <pc:docMk/>
            <pc:sldMk cId="3832438286" sldId="285"/>
            <ac:spMk id="4" creationId="{4B813821-0964-F0D4-FCDF-ACB4687E073F}"/>
          </ac:spMkLst>
        </pc:spChg>
      </pc:sldChg>
      <pc:sldChg chg="del">
        <pc:chgData name="Jared Burney" userId="5438d022-28e5-4923-aa5e-778b8d2be800" providerId="ADAL" clId="{314BBA92-04C1-41B0-B0CB-3F365D22EADA}" dt="2023-10-19T02:51:13.050" v="22" actId="47"/>
        <pc:sldMkLst>
          <pc:docMk/>
          <pc:sldMk cId="20986106" sldId="314"/>
        </pc:sldMkLst>
      </pc:sldChg>
      <pc:sldChg chg="del">
        <pc:chgData name="Jared Burney" userId="5438d022-28e5-4923-aa5e-778b8d2be800" providerId="ADAL" clId="{314BBA92-04C1-41B0-B0CB-3F365D22EADA}" dt="2023-10-19T02:51:17.125" v="23" actId="47"/>
        <pc:sldMkLst>
          <pc:docMk/>
          <pc:sldMk cId="1245880711" sldId="315"/>
        </pc:sldMkLst>
      </pc:sldChg>
    </pc:docChg>
  </pc:docChgLst>
  <pc:docChgLst>
    <pc:chgData name="Jared Burney" userId="5438d022-28e5-4923-aa5e-778b8d2be800" providerId="ADAL" clId="{7FCF1621-78F5-488B-9279-50939B55376A}"/>
    <pc:docChg chg="addSld delSld modSld sldOrd">
      <pc:chgData name="Jared Burney" userId="5438d022-28e5-4923-aa5e-778b8d2be800" providerId="ADAL" clId="{7FCF1621-78F5-488B-9279-50939B55376A}" dt="2023-09-18T00:38:57.107" v="189" actId="2696"/>
      <pc:docMkLst>
        <pc:docMk/>
      </pc:docMkLst>
      <pc:sldChg chg="ord">
        <pc:chgData name="Jared Burney" userId="5438d022-28e5-4923-aa5e-778b8d2be800" providerId="ADAL" clId="{7FCF1621-78F5-488B-9279-50939B55376A}" dt="2023-09-18T00:18:20.926" v="183"/>
        <pc:sldMkLst>
          <pc:docMk/>
          <pc:sldMk cId="3257588244" sldId="265"/>
        </pc:sldMkLst>
      </pc:sldChg>
      <pc:sldChg chg="addSp modSp new del mod ord">
        <pc:chgData name="Jared Burney" userId="5438d022-28e5-4923-aa5e-778b8d2be800" providerId="ADAL" clId="{7FCF1621-78F5-488B-9279-50939B55376A}" dt="2023-09-18T00:38:57.107" v="189" actId="2696"/>
        <pc:sldMkLst>
          <pc:docMk/>
          <pc:sldMk cId="3557812413" sldId="285"/>
        </pc:sldMkLst>
        <pc:spChg chg="add mod">
          <ac:chgData name="Jared Burney" userId="5438d022-28e5-4923-aa5e-778b8d2be800" providerId="ADAL" clId="{7FCF1621-78F5-488B-9279-50939B55376A}" dt="2023-09-18T00:17:06.824" v="180" actId="1076"/>
          <ac:spMkLst>
            <pc:docMk/>
            <pc:sldMk cId="3557812413" sldId="285"/>
            <ac:spMk id="2" creationId="{AB92047E-8091-E634-8339-E86B43E5D33D}"/>
          </ac:spMkLst>
        </pc:spChg>
      </pc:sldChg>
      <pc:sldChg chg="add del">
        <pc:chgData name="Jared Burney" userId="5438d022-28e5-4923-aa5e-778b8d2be800" providerId="ADAL" clId="{7FCF1621-78F5-488B-9279-50939B55376A}" dt="2023-09-18T00:38:53.760" v="187" actId="47"/>
        <pc:sldMkLst>
          <pc:docMk/>
          <pc:sldMk cId="643383640" sldId="286"/>
        </pc:sldMkLst>
      </pc:sldChg>
      <pc:sldChg chg="add del">
        <pc:chgData name="Jared Burney" userId="5438d022-28e5-4923-aa5e-778b8d2be800" providerId="ADAL" clId="{7FCF1621-78F5-488B-9279-50939B55376A}" dt="2023-09-18T00:34:37.944" v="185" actId="47"/>
        <pc:sldMkLst>
          <pc:docMk/>
          <pc:sldMk cId="1300077163" sldId="287"/>
        </pc:sldMkLst>
      </pc:sldChg>
      <pc:sldChg chg="add del">
        <pc:chgData name="Jared Burney" userId="5438d022-28e5-4923-aa5e-778b8d2be800" providerId="ADAL" clId="{7FCF1621-78F5-488B-9279-50939B55376A}" dt="2023-09-18T00:38:54.964" v="188" actId="47"/>
        <pc:sldMkLst>
          <pc:docMk/>
          <pc:sldMk cId="3256185011" sldId="289"/>
        </pc:sldMkLst>
      </pc:sldChg>
      <pc:sldChg chg="add del">
        <pc:chgData name="Jared Burney" userId="5438d022-28e5-4923-aa5e-778b8d2be800" providerId="ADAL" clId="{7FCF1621-78F5-488B-9279-50939B55376A}" dt="2023-09-18T00:38:52.083" v="186" actId="47"/>
        <pc:sldMkLst>
          <pc:docMk/>
          <pc:sldMk cId="1992071639" sldId="290"/>
        </pc:sldMkLst>
      </pc:sldChg>
      <pc:sldChg chg="add del">
        <pc:chgData name="Jared Burney" userId="5438d022-28e5-4923-aa5e-778b8d2be800" providerId="ADAL" clId="{7FCF1621-78F5-488B-9279-50939B55376A}" dt="2023-09-18T00:34:36.724" v="184" actId="47"/>
        <pc:sldMkLst>
          <pc:docMk/>
          <pc:sldMk cId="169288245" sldId="291"/>
        </pc:sldMkLst>
      </pc:sldChg>
      <pc:sldChg chg="add">
        <pc:chgData name="Jared Burney" userId="5438d022-28e5-4923-aa5e-778b8d2be800" providerId="ADAL" clId="{7FCF1621-78F5-488B-9279-50939B55376A}" dt="2023-09-18T00:17:40.519" v="181"/>
        <pc:sldMkLst>
          <pc:docMk/>
          <pc:sldMk cId="20986106" sldId="314"/>
        </pc:sldMkLst>
      </pc:sldChg>
      <pc:sldChg chg="add">
        <pc:chgData name="Jared Burney" userId="5438d022-28e5-4923-aa5e-778b8d2be800" providerId="ADAL" clId="{7FCF1621-78F5-488B-9279-50939B55376A}" dt="2023-09-18T00:17:40.519" v="181"/>
        <pc:sldMkLst>
          <pc:docMk/>
          <pc:sldMk cId="1245880711" sldId="315"/>
        </pc:sldMkLst>
      </pc:sldChg>
    </pc:docChg>
  </pc:docChgLst>
  <pc:docChgLst>
    <pc:chgData name="Jared Burney" userId="5438d022-28e5-4923-aa5e-778b8d2be800" providerId="ADAL" clId="{92167E62-1AF4-4FD9-B5B7-C9FD5B8113D0}"/>
    <pc:docChg chg="undo custSel addSld delSld modSld">
      <pc:chgData name="Jared Burney" userId="5438d022-28e5-4923-aa5e-778b8d2be800" providerId="ADAL" clId="{92167E62-1AF4-4FD9-B5B7-C9FD5B8113D0}" dt="2021-09-14T04:11:03.696" v="349" actId="1076"/>
      <pc:docMkLst>
        <pc:docMk/>
      </pc:docMkLst>
      <pc:sldChg chg="addSp delSp modSp mod">
        <pc:chgData name="Jared Burney" userId="5438d022-28e5-4923-aa5e-778b8d2be800" providerId="ADAL" clId="{92167E62-1AF4-4FD9-B5B7-C9FD5B8113D0}" dt="2021-09-14T04:11:03.696" v="349" actId="1076"/>
        <pc:sldMkLst>
          <pc:docMk/>
          <pc:sldMk cId="3069400964" sldId="256"/>
        </pc:sldMkLst>
        <pc:spChg chg="mod">
          <ac:chgData name="Jared Burney" userId="5438d022-28e5-4923-aa5e-778b8d2be800" providerId="ADAL" clId="{92167E62-1AF4-4FD9-B5B7-C9FD5B8113D0}" dt="2021-09-14T04:08:50.434" v="337" actId="1076"/>
          <ac:spMkLst>
            <pc:docMk/>
            <pc:sldMk cId="3069400964" sldId="256"/>
            <ac:spMk id="2" creationId="{F4CCB1C5-7BEF-4DDB-B679-B5731BB7BED9}"/>
          </ac:spMkLst>
        </pc:spChg>
        <pc:spChg chg="del mod">
          <ac:chgData name="Jared Burney" userId="5438d022-28e5-4923-aa5e-778b8d2be800" providerId="ADAL" clId="{92167E62-1AF4-4FD9-B5B7-C9FD5B8113D0}" dt="2021-09-14T02:20:36.524" v="276" actId="478"/>
          <ac:spMkLst>
            <pc:docMk/>
            <pc:sldMk cId="3069400964" sldId="256"/>
            <ac:spMk id="3" creationId="{4F24DC9E-C8D9-473E-8ED9-0C69125815CE}"/>
          </ac:spMkLst>
        </pc:spChg>
        <pc:spChg chg="add del mod">
          <ac:chgData name="Jared Burney" userId="5438d022-28e5-4923-aa5e-778b8d2be800" providerId="ADAL" clId="{92167E62-1AF4-4FD9-B5B7-C9FD5B8113D0}" dt="2021-09-14T04:08:23.370" v="330" actId="478"/>
          <ac:spMkLst>
            <pc:docMk/>
            <pc:sldMk cId="3069400964" sldId="256"/>
            <ac:spMk id="9" creationId="{379D323E-A4E8-452B-994E-B3BF6F2E5AD5}"/>
          </ac:spMkLst>
        </pc:spChg>
        <pc:picChg chg="add del mod">
          <ac:chgData name="Jared Burney" userId="5438d022-28e5-4923-aa5e-778b8d2be800" providerId="ADAL" clId="{92167E62-1AF4-4FD9-B5B7-C9FD5B8113D0}" dt="2021-09-14T02:18:17.063" v="229" actId="478"/>
          <ac:picMkLst>
            <pc:docMk/>
            <pc:sldMk cId="3069400964" sldId="256"/>
            <ac:picMk id="5" creationId="{23B858AF-CDB8-4D69-B9EB-F00D1094C483}"/>
          </ac:picMkLst>
        </pc:picChg>
        <pc:picChg chg="add mod ord modCrop">
          <ac:chgData name="Jared Burney" userId="5438d022-28e5-4923-aa5e-778b8d2be800" providerId="ADAL" clId="{92167E62-1AF4-4FD9-B5B7-C9FD5B8113D0}" dt="2021-09-14T04:09:23.485" v="340" actId="29295"/>
          <ac:picMkLst>
            <pc:docMk/>
            <pc:sldMk cId="3069400964" sldId="256"/>
            <ac:picMk id="7" creationId="{1C5B5F5E-CC36-4725-BBDB-D3795C9666D8}"/>
          </ac:picMkLst>
        </pc:picChg>
        <pc:picChg chg="add mod">
          <ac:chgData name="Jared Burney" userId="5438d022-28e5-4923-aa5e-778b8d2be800" providerId="ADAL" clId="{92167E62-1AF4-4FD9-B5B7-C9FD5B8113D0}" dt="2021-09-14T04:11:03.696" v="349" actId="1076"/>
          <ac:picMkLst>
            <pc:docMk/>
            <pc:sldMk cId="3069400964" sldId="256"/>
            <ac:picMk id="8" creationId="{598909CE-10D5-4BDA-93C9-C906F6343637}"/>
          </ac:picMkLst>
        </pc:picChg>
        <pc:picChg chg="add del mod">
          <ac:chgData name="Jared Burney" userId="5438d022-28e5-4923-aa5e-778b8d2be800" providerId="ADAL" clId="{92167E62-1AF4-4FD9-B5B7-C9FD5B8113D0}" dt="2021-09-14T04:10:31.133" v="342" actId="478"/>
          <ac:picMkLst>
            <pc:docMk/>
            <pc:sldMk cId="3069400964" sldId="256"/>
            <ac:picMk id="1026" creationId="{289DC591-189F-40D0-AB9E-9F51AA617683}"/>
          </ac:picMkLst>
        </pc:picChg>
        <pc:picChg chg="add mod">
          <ac:chgData name="Jared Burney" userId="5438d022-28e5-4923-aa5e-778b8d2be800" providerId="ADAL" clId="{92167E62-1AF4-4FD9-B5B7-C9FD5B8113D0}" dt="2021-09-14T04:10:46.984" v="346" actId="1076"/>
          <ac:picMkLst>
            <pc:docMk/>
            <pc:sldMk cId="3069400964" sldId="256"/>
            <ac:picMk id="1028" creationId="{B5D6B509-8284-495E-A931-E2C76C7B1411}"/>
          </ac:picMkLst>
        </pc:picChg>
      </pc:sldChg>
      <pc:sldChg chg="modSp mod">
        <pc:chgData name="Jared Burney" userId="5438d022-28e5-4923-aa5e-778b8d2be800" providerId="ADAL" clId="{92167E62-1AF4-4FD9-B5B7-C9FD5B8113D0}" dt="2021-09-14T01:50:14.766" v="7" actId="1076"/>
        <pc:sldMkLst>
          <pc:docMk/>
          <pc:sldMk cId="524974292" sldId="263"/>
        </pc:sldMkLst>
        <pc:picChg chg="mod modCrop">
          <ac:chgData name="Jared Burney" userId="5438d022-28e5-4923-aa5e-778b8d2be800" providerId="ADAL" clId="{92167E62-1AF4-4FD9-B5B7-C9FD5B8113D0}" dt="2021-09-14T01:50:14.766" v="7" actId="1076"/>
          <ac:picMkLst>
            <pc:docMk/>
            <pc:sldMk cId="524974292" sldId="263"/>
            <ac:picMk id="4" creationId="{B8C3220D-3B09-44D9-AEFA-B7A571411381}"/>
          </ac:picMkLst>
        </pc:picChg>
      </pc:sldChg>
      <pc:sldChg chg="addSp delSp modSp mod">
        <pc:chgData name="Jared Burney" userId="5438d022-28e5-4923-aa5e-778b8d2be800" providerId="ADAL" clId="{92167E62-1AF4-4FD9-B5B7-C9FD5B8113D0}" dt="2021-09-14T02:16:56.725" v="225" actId="14100"/>
        <pc:sldMkLst>
          <pc:docMk/>
          <pc:sldMk cId="3257588244" sldId="265"/>
        </pc:sldMkLst>
        <pc:spChg chg="add mod">
          <ac:chgData name="Jared Burney" userId="5438d022-28e5-4923-aa5e-778b8d2be800" providerId="ADAL" clId="{92167E62-1AF4-4FD9-B5B7-C9FD5B8113D0}" dt="2021-09-14T02:03:25.001" v="105" actId="164"/>
          <ac:spMkLst>
            <pc:docMk/>
            <pc:sldMk cId="3257588244" sldId="265"/>
            <ac:spMk id="2" creationId="{8B3459D7-6112-442D-99FF-C6C2AAF202A8}"/>
          </ac:spMkLst>
        </pc:spChg>
        <pc:spChg chg="mod">
          <ac:chgData name="Jared Burney" userId="5438d022-28e5-4923-aa5e-778b8d2be800" providerId="ADAL" clId="{92167E62-1AF4-4FD9-B5B7-C9FD5B8113D0}" dt="2021-09-14T02:03:25.001" v="105" actId="164"/>
          <ac:spMkLst>
            <pc:docMk/>
            <pc:sldMk cId="3257588244" sldId="265"/>
            <ac:spMk id="4" creationId="{7F51E524-6175-498D-AFD9-606E5CDA4A2D}"/>
          </ac:spMkLst>
        </pc:spChg>
        <pc:spChg chg="del">
          <ac:chgData name="Jared Burney" userId="5438d022-28e5-4923-aa5e-778b8d2be800" providerId="ADAL" clId="{92167E62-1AF4-4FD9-B5B7-C9FD5B8113D0}" dt="2021-09-14T01:58:15.072" v="78" actId="478"/>
          <ac:spMkLst>
            <pc:docMk/>
            <pc:sldMk cId="3257588244" sldId="265"/>
            <ac:spMk id="5" creationId="{424C43DA-79A5-47BA-9E30-0B1E67C33C7D}"/>
          </ac:spMkLst>
        </pc:spChg>
        <pc:spChg chg="mod">
          <ac:chgData name="Jared Burney" userId="5438d022-28e5-4923-aa5e-778b8d2be800" providerId="ADAL" clId="{92167E62-1AF4-4FD9-B5B7-C9FD5B8113D0}" dt="2021-09-14T02:03:25.001" v="105" actId="164"/>
          <ac:spMkLst>
            <pc:docMk/>
            <pc:sldMk cId="3257588244" sldId="265"/>
            <ac:spMk id="8" creationId="{AE04677A-4AF6-459E-BF4F-7B22371693B5}"/>
          </ac:spMkLst>
        </pc:spChg>
        <pc:spChg chg="mod">
          <ac:chgData name="Jared Burney" userId="5438d022-28e5-4923-aa5e-778b8d2be800" providerId="ADAL" clId="{92167E62-1AF4-4FD9-B5B7-C9FD5B8113D0}" dt="2021-09-14T02:03:25.001" v="105" actId="164"/>
          <ac:spMkLst>
            <pc:docMk/>
            <pc:sldMk cId="3257588244" sldId="265"/>
            <ac:spMk id="9" creationId="{BF0874FC-97A5-44EE-BBF6-6DAA0BC0AD07}"/>
          </ac:spMkLst>
        </pc:spChg>
        <pc:spChg chg="mod">
          <ac:chgData name="Jared Burney" userId="5438d022-28e5-4923-aa5e-778b8d2be800" providerId="ADAL" clId="{92167E62-1AF4-4FD9-B5B7-C9FD5B8113D0}" dt="2021-09-14T02:05:34.877" v="194" actId="14100"/>
          <ac:spMkLst>
            <pc:docMk/>
            <pc:sldMk cId="3257588244" sldId="265"/>
            <ac:spMk id="11" creationId="{751BA05F-5AAB-43F3-9700-65C75109BDEB}"/>
          </ac:spMkLst>
        </pc:spChg>
        <pc:spChg chg="del mod">
          <ac:chgData name="Jared Burney" userId="5438d022-28e5-4923-aa5e-778b8d2be800" providerId="ADAL" clId="{92167E62-1AF4-4FD9-B5B7-C9FD5B8113D0}" dt="2021-09-14T01:58:14.150" v="77" actId="478"/>
          <ac:spMkLst>
            <pc:docMk/>
            <pc:sldMk cId="3257588244" sldId="265"/>
            <ac:spMk id="12" creationId="{66A2D619-EB0B-453D-8B2F-3B706C6351D3}"/>
          </ac:spMkLst>
        </pc:spChg>
        <pc:spChg chg="mod">
          <ac:chgData name="Jared Burney" userId="5438d022-28e5-4923-aa5e-778b8d2be800" providerId="ADAL" clId="{92167E62-1AF4-4FD9-B5B7-C9FD5B8113D0}" dt="2021-09-14T02:05:43.094" v="199" actId="1076"/>
          <ac:spMkLst>
            <pc:docMk/>
            <pc:sldMk cId="3257588244" sldId="265"/>
            <ac:spMk id="13" creationId="{F520D69E-68E7-4D00-8E02-8888FF3985CB}"/>
          </ac:spMkLst>
        </pc:spChg>
        <pc:spChg chg="mod">
          <ac:chgData name="Jared Burney" userId="5438d022-28e5-4923-aa5e-778b8d2be800" providerId="ADAL" clId="{92167E62-1AF4-4FD9-B5B7-C9FD5B8113D0}" dt="2021-09-14T02:11:29.312" v="219" actId="115"/>
          <ac:spMkLst>
            <pc:docMk/>
            <pc:sldMk cId="3257588244" sldId="265"/>
            <ac:spMk id="14" creationId="{4F0F9804-C147-4D8A-A2A2-D87E04FE5BA2}"/>
          </ac:spMkLst>
        </pc:spChg>
        <pc:spChg chg="del mod topLvl">
          <ac:chgData name="Jared Burney" userId="5438d022-28e5-4923-aa5e-778b8d2be800" providerId="ADAL" clId="{92167E62-1AF4-4FD9-B5B7-C9FD5B8113D0}" dt="2021-09-14T02:03:43.605" v="111" actId="478"/>
          <ac:spMkLst>
            <pc:docMk/>
            <pc:sldMk cId="3257588244" sldId="265"/>
            <ac:spMk id="16" creationId="{8336895E-6511-404C-A7CF-781F51961E55}"/>
          </ac:spMkLst>
        </pc:spChg>
        <pc:spChg chg="del mod topLvl">
          <ac:chgData name="Jared Burney" userId="5438d022-28e5-4923-aa5e-778b8d2be800" providerId="ADAL" clId="{92167E62-1AF4-4FD9-B5B7-C9FD5B8113D0}" dt="2021-09-14T02:03:42.496" v="110" actId="478"/>
          <ac:spMkLst>
            <pc:docMk/>
            <pc:sldMk cId="3257588244" sldId="265"/>
            <ac:spMk id="17" creationId="{A6EB7359-57DD-4A75-B9CC-C4F06C5E5D68}"/>
          </ac:spMkLst>
        </pc:spChg>
        <pc:spChg chg="del mod topLvl">
          <ac:chgData name="Jared Burney" userId="5438d022-28e5-4923-aa5e-778b8d2be800" providerId="ADAL" clId="{92167E62-1AF4-4FD9-B5B7-C9FD5B8113D0}" dt="2021-09-14T02:03:52.525" v="114" actId="478"/>
          <ac:spMkLst>
            <pc:docMk/>
            <pc:sldMk cId="3257588244" sldId="265"/>
            <ac:spMk id="18" creationId="{8CB4FEE3-E25A-49C1-9033-7156FC62F8DB}"/>
          </ac:spMkLst>
        </pc:spChg>
        <pc:spChg chg="mod topLvl">
          <ac:chgData name="Jared Burney" userId="5438d022-28e5-4923-aa5e-778b8d2be800" providerId="ADAL" clId="{92167E62-1AF4-4FD9-B5B7-C9FD5B8113D0}" dt="2021-09-14T02:05:17.663" v="186" actId="1076"/>
          <ac:spMkLst>
            <pc:docMk/>
            <pc:sldMk cId="3257588244" sldId="265"/>
            <ac:spMk id="19" creationId="{8259B8DA-B902-4309-A233-BFA28728B832}"/>
          </ac:spMkLst>
        </pc:spChg>
        <pc:spChg chg="add del">
          <ac:chgData name="Jared Burney" userId="5438d022-28e5-4923-aa5e-778b8d2be800" providerId="ADAL" clId="{92167E62-1AF4-4FD9-B5B7-C9FD5B8113D0}" dt="2021-09-14T02:04:10.036" v="121" actId="22"/>
          <ac:spMkLst>
            <pc:docMk/>
            <pc:sldMk cId="3257588244" sldId="265"/>
            <ac:spMk id="20" creationId="{A231290C-2FAA-42A4-939C-A72BC8E3FBBA}"/>
          </ac:spMkLst>
        </pc:spChg>
        <pc:spChg chg="add mod">
          <ac:chgData name="Jared Burney" userId="5438d022-28e5-4923-aa5e-778b8d2be800" providerId="ADAL" clId="{92167E62-1AF4-4FD9-B5B7-C9FD5B8113D0}" dt="2021-09-14T02:11:40.262" v="222" actId="1076"/>
          <ac:spMkLst>
            <pc:docMk/>
            <pc:sldMk cId="3257588244" sldId="265"/>
            <ac:spMk id="21" creationId="{490DC386-ECAC-4561-BDA9-936745A60C3B}"/>
          </ac:spMkLst>
        </pc:spChg>
        <pc:spChg chg="add mod">
          <ac:chgData name="Jared Burney" userId="5438d022-28e5-4923-aa5e-778b8d2be800" providerId="ADAL" clId="{92167E62-1AF4-4FD9-B5B7-C9FD5B8113D0}" dt="2021-09-14T02:16:56.725" v="225" actId="14100"/>
          <ac:spMkLst>
            <pc:docMk/>
            <pc:sldMk cId="3257588244" sldId="265"/>
            <ac:spMk id="22" creationId="{03B8F36A-294B-471E-9620-980F1310062E}"/>
          </ac:spMkLst>
        </pc:spChg>
        <pc:grpChg chg="add mod">
          <ac:chgData name="Jared Burney" userId="5438d022-28e5-4923-aa5e-778b8d2be800" providerId="ADAL" clId="{92167E62-1AF4-4FD9-B5B7-C9FD5B8113D0}" dt="2021-09-14T02:05:20.490" v="187" actId="1076"/>
          <ac:grpSpMkLst>
            <pc:docMk/>
            <pc:sldMk cId="3257588244" sldId="265"/>
            <ac:grpSpMk id="3" creationId="{CBFF4E11-ABAA-4976-9082-6E16A42E7550}"/>
          </ac:grpSpMkLst>
        </pc:grpChg>
        <pc:grpChg chg="add del mod">
          <ac:chgData name="Jared Burney" userId="5438d022-28e5-4923-aa5e-778b8d2be800" providerId="ADAL" clId="{92167E62-1AF4-4FD9-B5B7-C9FD5B8113D0}" dt="2021-09-14T02:03:40.059" v="109" actId="165"/>
          <ac:grpSpMkLst>
            <pc:docMk/>
            <pc:sldMk cId="3257588244" sldId="265"/>
            <ac:grpSpMk id="15" creationId="{8866FE5F-20C7-466A-A397-FFF193EF4F9E}"/>
          </ac:grpSpMkLst>
        </pc:grpChg>
        <pc:picChg chg="mod">
          <ac:chgData name="Jared Burney" userId="5438d022-28e5-4923-aa5e-778b8d2be800" providerId="ADAL" clId="{92167E62-1AF4-4FD9-B5B7-C9FD5B8113D0}" dt="2021-09-14T02:05:23.849" v="188" actId="1076"/>
          <ac:picMkLst>
            <pc:docMk/>
            <pc:sldMk cId="3257588244" sldId="265"/>
            <ac:picMk id="1030" creationId="{FFF5D359-0EF8-4B0B-98E4-5CC45896460A}"/>
          </ac:picMkLst>
        </pc:picChg>
      </pc:sldChg>
      <pc:sldChg chg="modSp mod modTransition">
        <pc:chgData name="Jared Burney" userId="5438d022-28e5-4923-aa5e-778b8d2be800" providerId="ADAL" clId="{92167E62-1AF4-4FD9-B5B7-C9FD5B8113D0}" dt="2021-09-14T04:05:33.536" v="315"/>
        <pc:sldMkLst>
          <pc:docMk/>
          <pc:sldMk cId="1105188433" sldId="266"/>
        </pc:sldMkLst>
        <pc:spChg chg="mod">
          <ac:chgData name="Jared Burney" userId="5438d022-28e5-4923-aa5e-778b8d2be800" providerId="ADAL" clId="{92167E62-1AF4-4FD9-B5B7-C9FD5B8113D0}" dt="2021-09-14T01:50:32.340" v="20" actId="27636"/>
          <ac:spMkLst>
            <pc:docMk/>
            <pc:sldMk cId="1105188433" sldId="266"/>
            <ac:spMk id="2" creationId="{9FBAB596-3D68-4AFF-B3B4-B8AC5F0712D5}"/>
          </ac:spMkLst>
        </pc:spChg>
      </pc:sldChg>
      <pc:sldChg chg="modSp mod modTransition">
        <pc:chgData name="Jared Burney" userId="5438d022-28e5-4923-aa5e-778b8d2be800" providerId="ADAL" clId="{92167E62-1AF4-4FD9-B5B7-C9FD5B8113D0}" dt="2021-09-14T04:05:33.536" v="315"/>
        <pc:sldMkLst>
          <pc:docMk/>
          <pc:sldMk cId="522247838" sldId="267"/>
        </pc:sldMkLst>
        <pc:spChg chg="mod">
          <ac:chgData name="Jared Burney" userId="5438d022-28e5-4923-aa5e-778b8d2be800" providerId="ADAL" clId="{92167E62-1AF4-4FD9-B5B7-C9FD5B8113D0}" dt="2021-09-14T01:50:37.902" v="21" actId="255"/>
          <ac:spMkLst>
            <pc:docMk/>
            <pc:sldMk cId="522247838" sldId="267"/>
            <ac:spMk id="2" creationId="{9FBAB596-3D68-4AFF-B3B4-B8AC5F0712D5}"/>
          </ac:spMkLst>
        </pc:spChg>
      </pc:sldChg>
      <pc:sldChg chg="modSp mod modTransition">
        <pc:chgData name="Jared Burney" userId="5438d022-28e5-4923-aa5e-778b8d2be800" providerId="ADAL" clId="{92167E62-1AF4-4FD9-B5B7-C9FD5B8113D0}" dt="2021-09-14T04:05:33.536" v="315"/>
        <pc:sldMkLst>
          <pc:docMk/>
          <pc:sldMk cId="3468795699" sldId="268"/>
        </pc:sldMkLst>
        <pc:spChg chg="mod">
          <ac:chgData name="Jared Burney" userId="5438d022-28e5-4923-aa5e-778b8d2be800" providerId="ADAL" clId="{92167E62-1AF4-4FD9-B5B7-C9FD5B8113D0}" dt="2021-09-14T01:50:41.962" v="22" actId="255"/>
          <ac:spMkLst>
            <pc:docMk/>
            <pc:sldMk cId="3468795699" sldId="268"/>
            <ac:spMk id="2" creationId="{9FBAB596-3D68-4AFF-B3B4-B8AC5F0712D5}"/>
          </ac:spMkLst>
        </pc:spChg>
      </pc:sldChg>
      <pc:sldChg chg="modSp mod modTransition">
        <pc:chgData name="Jared Burney" userId="5438d022-28e5-4923-aa5e-778b8d2be800" providerId="ADAL" clId="{92167E62-1AF4-4FD9-B5B7-C9FD5B8113D0}" dt="2021-09-14T04:03:07.071" v="299"/>
        <pc:sldMkLst>
          <pc:docMk/>
          <pc:sldMk cId="1813335827" sldId="269"/>
        </pc:sldMkLst>
        <pc:picChg chg="mod">
          <ac:chgData name="Jared Burney" userId="5438d022-28e5-4923-aa5e-778b8d2be800" providerId="ADAL" clId="{92167E62-1AF4-4FD9-B5B7-C9FD5B8113D0}" dt="2021-09-14T01:51:07.957" v="24" actId="1440"/>
          <ac:picMkLst>
            <pc:docMk/>
            <pc:sldMk cId="1813335827" sldId="269"/>
            <ac:picMk id="4" creationId="{99E8694C-45DF-413D-B0AF-9984167E0738}"/>
          </ac:picMkLst>
        </pc:picChg>
      </pc:sldChg>
      <pc:sldChg chg="modSp mod">
        <pc:chgData name="Jared Burney" userId="5438d022-28e5-4923-aa5e-778b8d2be800" providerId="ADAL" clId="{92167E62-1AF4-4FD9-B5B7-C9FD5B8113D0}" dt="2021-09-14T01:51:14.611" v="25" actId="1440"/>
        <pc:sldMkLst>
          <pc:docMk/>
          <pc:sldMk cId="1756383185" sldId="270"/>
        </pc:sldMkLst>
        <pc:picChg chg="mod">
          <ac:chgData name="Jared Burney" userId="5438d022-28e5-4923-aa5e-778b8d2be800" providerId="ADAL" clId="{92167E62-1AF4-4FD9-B5B7-C9FD5B8113D0}" dt="2021-09-14T01:51:14.611" v="25" actId="1440"/>
          <ac:picMkLst>
            <pc:docMk/>
            <pc:sldMk cId="1756383185" sldId="270"/>
            <ac:picMk id="4" creationId="{3D8A1ABE-6001-47C6-8B72-FEAEEC83D785}"/>
          </ac:picMkLst>
        </pc:picChg>
      </pc:sldChg>
      <pc:sldChg chg="modSp mod">
        <pc:chgData name="Jared Burney" userId="5438d022-28e5-4923-aa5e-778b8d2be800" providerId="ADAL" clId="{92167E62-1AF4-4FD9-B5B7-C9FD5B8113D0}" dt="2021-09-14T01:51:21.438" v="26" actId="1440"/>
        <pc:sldMkLst>
          <pc:docMk/>
          <pc:sldMk cId="1314598399" sldId="271"/>
        </pc:sldMkLst>
        <pc:picChg chg="mod">
          <ac:chgData name="Jared Burney" userId="5438d022-28e5-4923-aa5e-778b8d2be800" providerId="ADAL" clId="{92167E62-1AF4-4FD9-B5B7-C9FD5B8113D0}" dt="2021-09-14T01:51:21.438" v="26" actId="1440"/>
          <ac:picMkLst>
            <pc:docMk/>
            <pc:sldMk cId="1314598399" sldId="271"/>
            <ac:picMk id="4" creationId="{570A41DF-37B3-4FBD-AFF5-99744B38550D}"/>
          </ac:picMkLst>
        </pc:picChg>
      </pc:sldChg>
      <pc:sldChg chg="modSp mod">
        <pc:chgData name="Jared Burney" userId="5438d022-28e5-4923-aa5e-778b8d2be800" providerId="ADAL" clId="{92167E62-1AF4-4FD9-B5B7-C9FD5B8113D0}" dt="2021-09-14T01:51:27.155" v="27" actId="1440"/>
        <pc:sldMkLst>
          <pc:docMk/>
          <pc:sldMk cId="4202718611" sldId="272"/>
        </pc:sldMkLst>
        <pc:picChg chg="mod">
          <ac:chgData name="Jared Burney" userId="5438d022-28e5-4923-aa5e-778b8d2be800" providerId="ADAL" clId="{92167E62-1AF4-4FD9-B5B7-C9FD5B8113D0}" dt="2021-09-14T01:51:27.155" v="27" actId="1440"/>
          <ac:picMkLst>
            <pc:docMk/>
            <pc:sldMk cId="4202718611" sldId="272"/>
            <ac:picMk id="4" creationId="{13E1D148-809F-4EE4-961C-FEDE469484ED}"/>
          </ac:picMkLst>
        </pc:picChg>
      </pc:sldChg>
      <pc:sldChg chg="modSp mod">
        <pc:chgData name="Jared Burney" userId="5438d022-28e5-4923-aa5e-778b8d2be800" providerId="ADAL" clId="{92167E62-1AF4-4FD9-B5B7-C9FD5B8113D0}" dt="2021-09-14T01:51:33.763" v="28" actId="1440"/>
        <pc:sldMkLst>
          <pc:docMk/>
          <pc:sldMk cId="2688351257" sldId="273"/>
        </pc:sldMkLst>
        <pc:picChg chg="mod">
          <ac:chgData name="Jared Burney" userId="5438d022-28e5-4923-aa5e-778b8d2be800" providerId="ADAL" clId="{92167E62-1AF4-4FD9-B5B7-C9FD5B8113D0}" dt="2021-09-14T01:51:33.763" v="28" actId="1440"/>
          <ac:picMkLst>
            <pc:docMk/>
            <pc:sldMk cId="2688351257" sldId="273"/>
            <ac:picMk id="4" creationId="{72F863E1-D8A6-4794-8782-161C1D448342}"/>
          </ac:picMkLst>
        </pc:picChg>
      </pc:sldChg>
      <pc:sldChg chg="modSp mod">
        <pc:chgData name="Jared Burney" userId="5438d022-28e5-4923-aa5e-778b8d2be800" providerId="ADAL" clId="{92167E62-1AF4-4FD9-B5B7-C9FD5B8113D0}" dt="2021-09-14T04:03:43.447" v="302" actId="732"/>
        <pc:sldMkLst>
          <pc:docMk/>
          <pc:sldMk cId="4033827623" sldId="274"/>
        </pc:sldMkLst>
        <pc:picChg chg="mod modCrop">
          <ac:chgData name="Jared Burney" userId="5438d022-28e5-4923-aa5e-778b8d2be800" providerId="ADAL" clId="{92167E62-1AF4-4FD9-B5B7-C9FD5B8113D0}" dt="2021-09-14T04:03:43.447" v="302" actId="732"/>
          <ac:picMkLst>
            <pc:docMk/>
            <pc:sldMk cId="4033827623" sldId="274"/>
            <ac:picMk id="4" creationId="{AF562AE3-114B-422F-9460-A222F97E1DC6}"/>
          </ac:picMkLst>
        </pc:picChg>
      </pc:sldChg>
      <pc:sldChg chg="add mod modShow">
        <pc:chgData name="Jared Burney" userId="5438d022-28e5-4923-aa5e-778b8d2be800" providerId="ADAL" clId="{92167E62-1AF4-4FD9-B5B7-C9FD5B8113D0}" dt="2021-09-14T02:11:45.636" v="223" actId="729"/>
        <pc:sldMkLst>
          <pc:docMk/>
          <pc:sldMk cId="3112165466" sldId="275"/>
        </pc:sldMkLst>
      </pc:sldChg>
      <pc:sldChg chg="modSp add mod modTransition">
        <pc:chgData name="Jared Burney" userId="5438d022-28e5-4923-aa5e-778b8d2be800" providerId="ADAL" clId="{92167E62-1AF4-4FD9-B5B7-C9FD5B8113D0}" dt="2021-09-14T04:09:27.778" v="341" actId="29295"/>
        <pc:sldMkLst>
          <pc:docMk/>
          <pc:sldMk cId="1081092740" sldId="276"/>
        </pc:sldMkLst>
        <pc:picChg chg="mod">
          <ac:chgData name="Jared Burney" userId="5438d022-28e5-4923-aa5e-778b8d2be800" providerId="ADAL" clId="{92167E62-1AF4-4FD9-B5B7-C9FD5B8113D0}" dt="2021-09-14T04:09:27.778" v="341" actId="29295"/>
          <ac:picMkLst>
            <pc:docMk/>
            <pc:sldMk cId="1081092740" sldId="276"/>
            <ac:picMk id="7" creationId="{1C5B5F5E-CC36-4725-BBDB-D3795C9666D8}"/>
          </ac:picMkLst>
        </pc:picChg>
      </pc:sldChg>
      <pc:sldChg chg="modSp add mod modTransition">
        <pc:chgData name="Jared Burney" userId="5438d022-28e5-4923-aa5e-778b8d2be800" providerId="ADAL" clId="{92167E62-1AF4-4FD9-B5B7-C9FD5B8113D0}" dt="2021-09-14T04:03:07.071" v="299"/>
        <pc:sldMkLst>
          <pc:docMk/>
          <pc:sldMk cId="4112954921" sldId="277"/>
        </pc:sldMkLst>
        <pc:picChg chg="mod modCrop">
          <ac:chgData name="Jared Burney" userId="5438d022-28e5-4923-aa5e-778b8d2be800" providerId="ADAL" clId="{92167E62-1AF4-4FD9-B5B7-C9FD5B8113D0}" dt="2021-09-14T04:02:20.816" v="291" actId="14100"/>
          <ac:picMkLst>
            <pc:docMk/>
            <pc:sldMk cId="4112954921" sldId="277"/>
            <ac:picMk id="4" creationId="{99E8694C-45DF-413D-B0AF-9984167E0738}"/>
          </ac:picMkLst>
        </pc:picChg>
      </pc:sldChg>
      <pc:sldChg chg="modSp add mod modTransition">
        <pc:chgData name="Jared Burney" userId="5438d022-28e5-4923-aa5e-778b8d2be800" providerId="ADAL" clId="{92167E62-1AF4-4FD9-B5B7-C9FD5B8113D0}" dt="2021-09-14T04:03:07.071" v="299"/>
        <pc:sldMkLst>
          <pc:docMk/>
          <pc:sldMk cId="1591020199" sldId="278"/>
        </pc:sldMkLst>
        <pc:picChg chg="mod modCrop">
          <ac:chgData name="Jared Burney" userId="5438d022-28e5-4923-aa5e-778b8d2be800" providerId="ADAL" clId="{92167E62-1AF4-4FD9-B5B7-C9FD5B8113D0}" dt="2021-09-14T04:02:41.967" v="295" actId="18131"/>
          <ac:picMkLst>
            <pc:docMk/>
            <pc:sldMk cId="1591020199" sldId="278"/>
            <ac:picMk id="4" creationId="{99E8694C-45DF-413D-B0AF-9984167E0738}"/>
          </ac:picMkLst>
        </pc:picChg>
      </pc:sldChg>
      <pc:sldChg chg="add del">
        <pc:chgData name="Jared Burney" userId="5438d022-28e5-4923-aa5e-778b8d2be800" providerId="ADAL" clId="{92167E62-1AF4-4FD9-B5B7-C9FD5B8113D0}" dt="2021-09-14T04:02:22.800" v="292" actId="47"/>
        <pc:sldMkLst>
          <pc:docMk/>
          <pc:sldMk cId="3779779891" sldId="278"/>
        </pc:sldMkLst>
      </pc:sldChg>
      <pc:sldChg chg="modSp add mod modTransition">
        <pc:chgData name="Jared Burney" userId="5438d022-28e5-4923-aa5e-778b8d2be800" providerId="ADAL" clId="{92167E62-1AF4-4FD9-B5B7-C9FD5B8113D0}" dt="2021-09-14T04:03:07.071" v="299"/>
        <pc:sldMkLst>
          <pc:docMk/>
          <pc:sldMk cId="93430372" sldId="279"/>
        </pc:sldMkLst>
        <pc:picChg chg="mod modCrop">
          <ac:chgData name="Jared Burney" userId="5438d022-28e5-4923-aa5e-778b8d2be800" providerId="ADAL" clId="{92167E62-1AF4-4FD9-B5B7-C9FD5B8113D0}" dt="2021-09-14T04:02:53.683" v="298" actId="18131"/>
          <ac:picMkLst>
            <pc:docMk/>
            <pc:sldMk cId="93430372" sldId="279"/>
            <ac:picMk id="4" creationId="{99E8694C-45DF-413D-B0AF-9984167E0738}"/>
          </ac:picMkLst>
        </pc:picChg>
      </pc:sldChg>
      <pc:sldChg chg="modSp add mod">
        <pc:chgData name="Jared Burney" userId="5438d022-28e5-4923-aa5e-778b8d2be800" providerId="ADAL" clId="{92167E62-1AF4-4FD9-B5B7-C9FD5B8113D0}" dt="2021-09-14T04:04:03.786" v="305" actId="18131"/>
        <pc:sldMkLst>
          <pc:docMk/>
          <pc:sldMk cId="121257970" sldId="280"/>
        </pc:sldMkLst>
        <pc:picChg chg="mod modCrop">
          <ac:chgData name="Jared Burney" userId="5438d022-28e5-4923-aa5e-778b8d2be800" providerId="ADAL" clId="{92167E62-1AF4-4FD9-B5B7-C9FD5B8113D0}" dt="2021-09-14T04:04:03.786" v="305" actId="18131"/>
          <ac:picMkLst>
            <pc:docMk/>
            <pc:sldMk cId="121257970" sldId="280"/>
            <ac:picMk id="4" creationId="{AF562AE3-114B-422F-9460-A222F97E1DC6}"/>
          </ac:picMkLst>
        </pc:picChg>
      </pc:sldChg>
      <pc:sldChg chg="modSp add mod modTransition">
        <pc:chgData name="Jared Burney" userId="5438d022-28e5-4923-aa5e-778b8d2be800" providerId="ADAL" clId="{92167E62-1AF4-4FD9-B5B7-C9FD5B8113D0}" dt="2021-09-14T04:05:11.857" v="314"/>
        <pc:sldMkLst>
          <pc:docMk/>
          <pc:sldMk cId="3182171398" sldId="281"/>
        </pc:sldMkLst>
        <pc:picChg chg="mod modCrop">
          <ac:chgData name="Jared Burney" userId="5438d022-28e5-4923-aa5e-778b8d2be800" providerId="ADAL" clId="{92167E62-1AF4-4FD9-B5B7-C9FD5B8113D0}" dt="2021-09-14T04:04:42.041" v="310" actId="732"/>
          <ac:picMkLst>
            <pc:docMk/>
            <pc:sldMk cId="3182171398" sldId="281"/>
            <ac:picMk id="4" creationId="{13E1D148-809F-4EE4-961C-FEDE469484ED}"/>
          </ac:picMkLst>
        </pc:picChg>
      </pc:sldChg>
      <pc:sldChg chg="modSp add mod modTransition">
        <pc:chgData name="Jared Burney" userId="5438d022-28e5-4923-aa5e-778b8d2be800" providerId="ADAL" clId="{92167E62-1AF4-4FD9-B5B7-C9FD5B8113D0}" dt="2021-09-14T04:05:11.857" v="314"/>
        <pc:sldMkLst>
          <pc:docMk/>
          <pc:sldMk cId="3546034573" sldId="282"/>
        </pc:sldMkLst>
        <pc:picChg chg="mod modCrop">
          <ac:chgData name="Jared Burney" userId="5438d022-28e5-4923-aa5e-778b8d2be800" providerId="ADAL" clId="{92167E62-1AF4-4FD9-B5B7-C9FD5B8113D0}" dt="2021-09-14T04:05:02.844" v="313" actId="18131"/>
          <ac:picMkLst>
            <pc:docMk/>
            <pc:sldMk cId="3546034573" sldId="282"/>
            <ac:picMk id="4" creationId="{13E1D148-809F-4EE4-961C-FEDE469484ED}"/>
          </ac:picMkLst>
        </pc:picChg>
      </pc:sldChg>
    </pc:docChg>
  </pc:docChgLst>
  <pc:docChgLst>
    <pc:chgData name="Jared Burney" userId="5438d022-28e5-4923-aa5e-778b8d2be800" providerId="ADAL" clId="{88DDD84E-A732-4E7E-8E7C-6A10D38BA5CD}"/>
    <pc:docChg chg="modSld">
      <pc:chgData name="Jared Burney" userId="5438d022-28e5-4923-aa5e-778b8d2be800" providerId="ADAL" clId="{88DDD84E-A732-4E7E-8E7C-6A10D38BA5CD}" dt="2020-10-19T01:07:10.541" v="40" actId="403"/>
      <pc:docMkLst>
        <pc:docMk/>
      </pc:docMkLst>
      <pc:sldChg chg="modSp">
        <pc:chgData name="Jared Burney" userId="5438d022-28e5-4923-aa5e-778b8d2be800" providerId="ADAL" clId="{88DDD84E-A732-4E7E-8E7C-6A10D38BA5CD}" dt="2020-10-19T01:07:10.541" v="40" actId="403"/>
        <pc:sldMkLst>
          <pc:docMk/>
          <pc:sldMk cId="3069400964" sldId="256"/>
        </pc:sldMkLst>
        <pc:spChg chg="mod">
          <ac:chgData name="Jared Burney" userId="5438d022-28e5-4923-aa5e-778b8d2be800" providerId="ADAL" clId="{88DDD84E-A732-4E7E-8E7C-6A10D38BA5CD}" dt="2020-10-19T01:07:10.541" v="40" actId="403"/>
          <ac:spMkLst>
            <pc:docMk/>
            <pc:sldMk cId="3069400964" sldId="256"/>
            <ac:spMk id="3" creationId="{4F24DC9E-C8D9-473E-8ED9-0C69125815CE}"/>
          </ac:spMkLst>
        </pc:spChg>
      </pc:sldChg>
    </pc:docChg>
  </pc:docChgLst>
  <pc:docChgLst>
    <pc:chgData name="Jared Burney" userId="5438d022-28e5-4923-aa5e-778b8d2be800" providerId="ADAL" clId="{1117D5D3-0874-443D-BA5F-7B1A43010F29}"/>
    <pc:docChg chg="custSel addSld delSld modSld">
      <pc:chgData name="Jared Burney" userId="5438d022-28e5-4923-aa5e-778b8d2be800" providerId="ADAL" clId="{1117D5D3-0874-443D-BA5F-7B1A43010F29}" dt="2022-11-08T00:53:42.807" v="48" actId="1076"/>
      <pc:docMkLst>
        <pc:docMk/>
      </pc:docMkLst>
      <pc:sldChg chg="new del">
        <pc:chgData name="Jared Burney" userId="5438d022-28e5-4923-aa5e-778b8d2be800" providerId="ADAL" clId="{1117D5D3-0874-443D-BA5F-7B1A43010F29}" dt="2022-11-08T00:51:05.841" v="2" actId="47"/>
        <pc:sldMkLst>
          <pc:docMk/>
          <pc:sldMk cId="4136659876" sldId="283"/>
        </pc:sldMkLst>
      </pc:sldChg>
      <pc:sldChg chg="addSp delSp modSp add mod">
        <pc:chgData name="Jared Burney" userId="5438d022-28e5-4923-aa5e-778b8d2be800" providerId="ADAL" clId="{1117D5D3-0874-443D-BA5F-7B1A43010F29}" dt="2022-11-08T00:53:42.807" v="48" actId="1076"/>
        <pc:sldMkLst>
          <pc:docMk/>
          <pc:sldMk cId="366375217" sldId="284"/>
        </pc:sldMkLst>
        <pc:spChg chg="add mod">
          <ac:chgData name="Jared Burney" userId="5438d022-28e5-4923-aa5e-778b8d2be800" providerId="ADAL" clId="{1117D5D3-0874-443D-BA5F-7B1A43010F29}" dt="2022-11-08T00:53:39.934" v="47" actId="1076"/>
          <ac:spMkLst>
            <pc:docMk/>
            <pc:sldMk cId="366375217" sldId="284"/>
            <ac:spMk id="2" creationId="{5EBFE6B5-7BB1-91AD-C8CE-C7044B9C2312}"/>
          </ac:spMkLst>
        </pc:spChg>
        <pc:spChg chg="mod">
          <ac:chgData name="Jared Burney" userId="5438d022-28e5-4923-aa5e-778b8d2be800" providerId="ADAL" clId="{1117D5D3-0874-443D-BA5F-7B1A43010F29}" dt="2022-11-08T00:53:42.807" v="48" actId="1076"/>
          <ac:spMkLst>
            <pc:docMk/>
            <pc:sldMk cId="366375217" sldId="284"/>
            <ac:spMk id="3" creationId="{DF248060-666A-46F4-895C-B63C782EB2A0}"/>
          </ac:spMkLst>
        </pc:spChg>
        <pc:spChg chg="del">
          <ac:chgData name="Jared Burney" userId="5438d022-28e5-4923-aa5e-778b8d2be800" providerId="ADAL" clId="{1117D5D3-0874-443D-BA5F-7B1A43010F29}" dt="2022-11-08T00:52:15.257" v="12" actId="478"/>
          <ac:spMkLst>
            <pc:docMk/>
            <pc:sldMk cId="366375217" sldId="284"/>
            <ac:spMk id="5" creationId="{F5C2F073-EAD4-4547-89DD-CD6B7DF3FE8A}"/>
          </ac:spMkLst>
        </pc:spChg>
        <pc:spChg chg="add mod">
          <ac:chgData name="Jared Burney" userId="5438d022-28e5-4923-aa5e-778b8d2be800" providerId="ADAL" clId="{1117D5D3-0874-443D-BA5F-7B1A43010F29}" dt="2022-11-08T00:53:33.601" v="45" actId="1076"/>
          <ac:spMkLst>
            <pc:docMk/>
            <pc:sldMk cId="366375217" sldId="284"/>
            <ac:spMk id="6" creationId="{8273B6E3-08E9-17FA-3EB1-6F2B159D9B5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4D1B7-7B6C-4F31-AAE5-633652DB2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7B253-4FCC-4B22-8DE1-C56D2DBBB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5E612-29AB-406E-AFEC-36B1567A1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C804F-6BCE-43B1-93B5-34A957100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B677E5-118F-4FEB-9710-718A2126C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4973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5D7C-6799-4006-BB1E-5393EDB69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7A773E-3A40-41D3-8862-4C6C6105F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1A2C-356C-4D44-AAD7-E80795280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092927-77AC-432D-AEF0-B4193834B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38245-BEB3-4E22-BD4A-317F774D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101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6A14FB-0275-424B-95BF-0781E73ADA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08E5E3-C515-4114-822F-84A8604C4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F279E-C77C-4D68-A759-3416F063F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0DF76-41A1-44F9-8E84-32EFD558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4FA82-F166-4FA4-A595-9E87FE80A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521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E845F-2FA0-45AA-997C-D79303824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2FBF2-289B-4560-BAF2-F361D5DF0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1CA8D-2336-4E5B-AC19-438BD3DD3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AF3A2-9FF5-41A2-9375-794B6398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99B3AB-6285-40CA-B6CB-F1870C23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092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1738E-EFD7-44B1-A414-E1784C06C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C82B-3F3B-4578-BA53-BC9F649A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DB6D5-B90E-4B02-9268-BBE28BD8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42016-F3EC-4D11-9F10-EA6A9CC45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F3070C-D341-4BA4-B134-3F28F3573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6671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4425-DAE2-4DB0-8BEE-DC10FD729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F9A21-B4F8-4D55-BEE7-C6A7870DD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EDE1F3-83F7-4AC4-B8AC-D3461B341E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58E293-1CBC-45BD-927C-228AAAF9F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F7D36-89A3-476B-B1B8-6DE582685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2B6822-B253-4700-9475-04E3B32D8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98531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BC0D6-15F0-46B3-9B20-381035D1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74136-1613-4D48-B51D-5768CC8C7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894D74-837B-4310-8F45-8CB4B08C5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D5ECEA-CCAC-4ED5-AC6E-DEB3DF7DF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5311C3-2778-4340-8CAA-3640E87683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6D11A0-541D-4691-977D-A8639E3F5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3CCD66-5820-4EBB-8586-E6BF8F91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1D717-2FA9-4B81-9ABF-95A74A4E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49447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4CD6-5978-49C0-96A1-73AB8C33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D83D20-B2BB-4DF2-B4E7-CF08AD3F7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543F7-3634-4B61-96D8-ABEB7972E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B7F5F3-7C23-48F9-903E-0C6324D69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624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5D0EB1-E029-427D-AB42-790263C4B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2ADC0-046D-4E72-91C0-C429F9672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769A79-32FF-4486-9652-A924F57B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061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C22A8-F930-4CF3-9282-4C6D0889A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19966-70CF-4086-ADA7-8D6C68FFC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D986B7-2E8D-4267-8D25-5E44440F2B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D98E4-0AC0-4472-8EBF-EC58E219D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05392-E3E7-43C2-AF7C-6B578505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9FC742-73FD-47DE-AAC0-794FFDA58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274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AFC10-BDCE-4DB1-BBB6-D933CFC8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E37E4-C4A4-46D4-AEEF-ED13737673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4EBED9-65C5-4B83-B718-1D7558956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7CD284-786E-45DE-AED8-5CFEC1ED9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196C16-1C47-4B65-80FE-9904254D9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2A6821-1DF7-408B-A2B7-69EA96C35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755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B9B5A-F250-42E7-A5E3-2A0713E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0A75CA-DE10-4382-A22B-2A93875D1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20D21-CF49-41FA-B70C-BC119E04A5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C2C55-981B-43A2-8E4A-4FEB48A4476F}" type="datetimeFigureOut">
              <a:rPr lang="en-AU" smtClean="0"/>
              <a:t>19/10/2023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D2B80-DAEB-4D2E-B4EA-074C27C9C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3B37C-FF05-4970-97CF-6029096E4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74050-1F04-4F1D-94E9-54173B9281A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698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icky notes on a wall">
            <a:extLst>
              <a:ext uri="{FF2B5EF4-FFF2-40B4-BE49-F238E27FC236}">
                <a16:creationId xmlns:a16="http://schemas.microsoft.com/office/drawing/2014/main" id="{1C5B5F5E-CC36-4725-BBDB-D3795C96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CB1C5-7BEF-4DDB-B679-B5731BB7B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004184"/>
            <a:ext cx="12192000" cy="6245157"/>
          </a:xfrm>
        </p:spPr>
        <p:txBody>
          <a:bodyPr>
            <a:noAutofit/>
          </a:bodyPr>
          <a:lstStyle/>
          <a:p>
            <a:r>
              <a:rPr lang="en-AU" sz="112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br>
              <a:rPr lang="en-AU" sz="112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AU" sz="112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5D6B509-8284-495E-A931-E2C76C7B14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283" y="-1"/>
            <a:ext cx="3641573" cy="39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598909CE-10D5-4BDA-93C9-C906F63436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919144" y="-2"/>
            <a:ext cx="3641573" cy="399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40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B596-3D68-4AFF-B3B4-B8AC5F07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dirty="0"/>
              <a:t>S3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661A-8B23-4780-A5DE-50A40E43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Ideas are expressed clearly, and you have correct spelling, punctuation and grammar. </a:t>
            </a:r>
            <a:endParaRPr lang="en-AU" sz="3200" dirty="0"/>
          </a:p>
          <a:p>
            <a:pPr lvl="1"/>
            <a:endParaRPr lang="en-AU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890C-0764-4414-8E25-A6494D6DBF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590" y="230189"/>
            <a:ext cx="7276781" cy="976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87956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D5F1407-CD44-D9D9-41F4-217D3F52DDA2}"/>
              </a:ext>
            </a:extLst>
          </p:cNvPr>
          <p:cNvSpPr/>
          <p:nvPr/>
        </p:nvSpPr>
        <p:spPr>
          <a:xfrm>
            <a:off x="6188740" y="1630084"/>
            <a:ext cx="4957800" cy="4935815"/>
          </a:xfrm>
          <a:prstGeom prst="roundRect">
            <a:avLst>
              <a:gd name="adj" fmla="val 4955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C8F20F-1C7B-71D4-9A50-A584A7EC74EE}"/>
              </a:ext>
            </a:extLst>
          </p:cNvPr>
          <p:cNvSpPr/>
          <p:nvPr/>
        </p:nvSpPr>
        <p:spPr>
          <a:xfrm>
            <a:off x="268896" y="1630084"/>
            <a:ext cx="4957800" cy="4935815"/>
          </a:xfrm>
          <a:prstGeom prst="roundRect">
            <a:avLst>
              <a:gd name="adj" fmla="val 495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8060-666A-46F4-895C-B63C782EB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533" y="1771128"/>
            <a:ext cx="4633210" cy="5817199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– 150 words</a:t>
            </a:r>
          </a:p>
          <a:p>
            <a:pPr marL="0" indent="0">
              <a:buNone/>
            </a:pPr>
            <a:endParaRPr lang="en-A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1 – 220ish words </a:t>
            </a:r>
          </a:p>
          <a:p>
            <a:pPr marL="0" indent="0">
              <a:buNone/>
            </a:pPr>
            <a:endParaRPr lang="en-A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2 – 220ish words </a:t>
            </a:r>
          </a:p>
          <a:p>
            <a:pPr marL="0" indent="0">
              <a:buNone/>
            </a:pPr>
            <a:endParaRPr lang="en-A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3 – 220ish words </a:t>
            </a:r>
          </a:p>
          <a:p>
            <a:pPr marL="0" indent="0">
              <a:buNone/>
            </a:pPr>
            <a:endParaRPr lang="en-AU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 – 150 words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BFE6B5-7BB1-91AD-C8CE-C7044B9C2312}"/>
              </a:ext>
            </a:extLst>
          </p:cNvPr>
          <p:cNvSpPr txBox="1">
            <a:spLocks/>
          </p:cNvSpPr>
          <p:nvPr/>
        </p:nvSpPr>
        <p:spPr>
          <a:xfrm>
            <a:off x="440892" y="1771129"/>
            <a:ext cx="4633210" cy="5817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Introduction – 150 words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53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1 – 350 words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53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Para 2 – 350 words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53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Conclusion – 150 words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73B6E3-08E9-17FA-3EB1-6F2B159D9B59}"/>
              </a:ext>
            </a:extLst>
          </p:cNvPr>
          <p:cNvSpPr txBox="1"/>
          <p:nvPr/>
        </p:nvSpPr>
        <p:spPr>
          <a:xfrm>
            <a:off x="2270233" y="-231963"/>
            <a:ext cx="7210097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15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1000 words</a:t>
            </a:r>
          </a:p>
        </p:txBody>
      </p:sp>
    </p:spTree>
    <p:extLst>
      <p:ext uri="{BB962C8B-B14F-4D97-AF65-F5344CB8AC3E}">
        <p14:creationId xmlns:p14="http://schemas.microsoft.com/office/powerpoint/2010/main" val="366375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8168-59D7-B521-2C9C-ADA4C63B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562" y="0"/>
            <a:ext cx="10515600" cy="1325563"/>
          </a:xfrm>
        </p:spPr>
        <p:txBody>
          <a:bodyPr>
            <a:normAutofit/>
          </a:bodyPr>
          <a:lstStyle/>
          <a:p>
            <a:r>
              <a:rPr lang="en-AU" sz="6000" b="1" dirty="0">
                <a:latin typeface="Segoe UI" panose="020B0502040204020203" pitchFamily="34" charset="0"/>
                <a:cs typeface="Segoe UI" panose="020B0502040204020203" pitchFamily="34" charset="0"/>
              </a:rPr>
              <a:t>350 words </a:t>
            </a:r>
            <a:endParaRPr lang="en-AU" sz="6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73AA50-686B-F912-2EBF-852496E5B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263" y="1253331"/>
            <a:ext cx="3206047" cy="536147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~30 words a sentence </a:t>
            </a:r>
          </a:p>
          <a:p>
            <a:pPr marL="0" indent="0">
              <a:buNone/>
            </a:pPr>
            <a:r>
              <a:rPr lang="en-AU" dirty="0"/>
              <a:t>Point </a:t>
            </a:r>
          </a:p>
          <a:p>
            <a:pPr marL="0" indent="0">
              <a:buNone/>
            </a:pPr>
            <a:r>
              <a:rPr lang="en-AU" dirty="0"/>
              <a:t>Evidence </a:t>
            </a:r>
          </a:p>
          <a:p>
            <a:pPr marL="0" indent="0">
              <a:buNone/>
            </a:pPr>
            <a:r>
              <a:rPr lang="en-AU" dirty="0"/>
              <a:t>Explain </a:t>
            </a:r>
          </a:p>
          <a:p>
            <a:pPr marL="0" indent="0">
              <a:buNone/>
            </a:pPr>
            <a:r>
              <a:rPr lang="en-AU" dirty="0"/>
              <a:t>Evidence </a:t>
            </a:r>
          </a:p>
          <a:p>
            <a:pPr marL="0" indent="0">
              <a:buNone/>
            </a:pPr>
            <a:r>
              <a:rPr lang="en-AU" dirty="0"/>
              <a:t>Explain </a:t>
            </a:r>
          </a:p>
          <a:p>
            <a:pPr marL="0" indent="0">
              <a:buNone/>
            </a:pPr>
            <a:r>
              <a:rPr lang="en-AU" dirty="0"/>
              <a:t>Evidence </a:t>
            </a:r>
          </a:p>
          <a:p>
            <a:pPr marL="0" indent="0">
              <a:buNone/>
            </a:pPr>
            <a:r>
              <a:rPr lang="en-AU" dirty="0"/>
              <a:t>Explain </a:t>
            </a:r>
          </a:p>
          <a:p>
            <a:pPr marL="0" indent="0">
              <a:buNone/>
            </a:pPr>
            <a:r>
              <a:rPr lang="en-AU" dirty="0"/>
              <a:t>Evidence </a:t>
            </a:r>
          </a:p>
          <a:p>
            <a:pPr marL="0" indent="0">
              <a:buNone/>
            </a:pPr>
            <a:r>
              <a:rPr lang="en-AU" dirty="0"/>
              <a:t>Explain </a:t>
            </a:r>
          </a:p>
          <a:p>
            <a:pPr marL="0" indent="0">
              <a:buNone/>
            </a:pPr>
            <a:r>
              <a:rPr lang="en-AU" dirty="0"/>
              <a:t>Evidence </a:t>
            </a:r>
          </a:p>
          <a:p>
            <a:pPr marL="0" indent="0">
              <a:buNone/>
            </a:pPr>
            <a:r>
              <a:rPr lang="en-AU" dirty="0"/>
              <a:t>Explain </a:t>
            </a:r>
          </a:p>
          <a:p>
            <a:pPr marL="0" indent="0">
              <a:buNone/>
            </a:pPr>
            <a:r>
              <a:rPr lang="en-AU" dirty="0"/>
              <a:t>Link</a:t>
            </a:r>
          </a:p>
          <a:p>
            <a:pPr marL="0" indent="0">
              <a:buNone/>
            </a:pPr>
            <a:endParaRPr lang="en-A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B813821-0964-F0D4-FCDF-ACB4687E073F}"/>
              </a:ext>
            </a:extLst>
          </p:cNvPr>
          <p:cNvSpPr txBox="1">
            <a:spLocks/>
          </p:cNvSpPr>
          <p:nvPr/>
        </p:nvSpPr>
        <p:spPr>
          <a:xfrm>
            <a:off x="4608394" y="2761565"/>
            <a:ext cx="6196240" cy="53614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5 x evidence sentences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At least five references per para.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Could be the same source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~10 sources for the whole outcome  </a:t>
            </a:r>
          </a:p>
        </p:txBody>
      </p:sp>
    </p:spTree>
    <p:extLst>
      <p:ext uri="{BB962C8B-B14F-4D97-AF65-F5344CB8AC3E}">
        <p14:creationId xmlns:p14="http://schemas.microsoft.com/office/powerpoint/2010/main" val="3832438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6243-7116-4E53-95A1-C1FA7091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139B-B75D-4993-9DB1-86FEBE24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694C-45DF-413D-B0AF-9984167E07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2" y="-1"/>
            <a:ext cx="4452323" cy="6763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3335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6243-7116-4E53-95A1-C1FA7091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139B-B75D-4993-9DB1-86FEBE24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694C-45DF-413D-B0AF-9984167E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"/>
          <a:stretch/>
        </p:blipFill>
        <p:spPr>
          <a:xfrm>
            <a:off x="0" y="-2"/>
            <a:ext cx="12192000" cy="691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2954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6243-7116-4E53-95A1-C1FA7091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139B-B75D-4993-9DB1-86FEBE24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694C-45DF-413D-B0AF-9984167E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91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10201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36243-7116-4E53-95A1-C1FA70912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B139B-B75D-4993-9DB1-86FEBE242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9E8694C-45DF-413D-B0AF-9984167E07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"/>
            <a:ext cx="12192000" cy="69131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4303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3A0E-842A-461F-BB4A-AE0A71CB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E8D-C0A0-4F40-9789-1EDA8BEDC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62AE3-114B-422F-9460-A222F97E1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38276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13A0E-842A-461F-BB4A-AE0A71CBF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61E8D-C0A0-4F40-9789-1EDA8BEDCB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62AE3-114B-422F-9460-A222F97E1D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257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4775-6A14-4CB7-94B5-D6FD395AA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72E4F-D421-4157-85FB-1090F9B9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8A1ABE-6001-47C6-8B72-FEAEEC83D7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9" y="0"/>
            <a:ext cx="4999116" cy="6838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5638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ticky notes on a wall">
            <a:extLst>
              <a:ext uri="{FF2B5EF4-FFF2-40B4-BE49-F238E27FC236}">
                <a16:creationId xmlns:a16="http://schemas.microsoft.com/office/drawing/2014/main" id="{1C5B5F5E-CC36-4725-BBDB-D3795C9666D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CCB1C5-7BEF-4DDB-B679-B5731BB7B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2042810"/>
          </a:xfrm>
        </p:spPr>
        <p:txBody>
          <a:bodyPr>
            <a:noAutofit/>
          </a:bodyPr>
          <a:lstStyle/>
          <a:p>
            <a:r>
              <a:rPr lang="en-AU" sz="134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  <a:latin typeface="Biome" panose="020B0503030204020804" pitchFamily="34" charset="0"/>
                <a:cs typeface="Biome" panose="020B0503030204020804" pitchFamily="34" charset="0"/>
              </a:rPr>
              <a:t>The Outcome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24DC9E-C8D9-473E-8ED9-0C6912581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822423"/>
            <a:ext cx="12192000" cy="3255962"/>
          </a:xfrm>
        </p:spPr>
        <p:txBody>
          <a:bodyPr>
            <a:normAutofit/>
          </a:bodyPr>
          <a:lstStyle/>
          <a:p>
            <a:r>
              <a:rPr lang="en-AU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1000 words</a:t>
            </a:r>
          </a:p>
          <a:p>
            <a:r>
              <a:rPr lang="en-AU" sz="9600" b="1" dirty="0">
                <a:ln w="381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[2000 in year 12]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1092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0F262-6712-4A78-96D2-BFA99C84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6FF873-CE4C-4184-8C53-DA1307A5E8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0A41DF-37B3-4FBD-AFF5-99744B3855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485" y="0"/>
            <a:ext cx="9173029" cy="67139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5983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6C58-53AD-496D-9723-A11D19DF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0541-CC1C-43D2-B10E-21DF461A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1D148-809F-4EE4-961C-FEDE469484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3586" y="0"/>
            <a:ext cx="9564827" cy="681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27186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6C58-53AD-496D-9723-A11D19DF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0541-CC1C-43D2-B10E-21DF461A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1D148-809F-4EE4-961C-FEDE46948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2171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26C58-53AD-496D-9723-A11D19DFA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40541-CC1C-43D2-B10E-21DF461A3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E1D148-809F-4EE4-961C-FEDE469484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0345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330DF-D17A-4C6E-B2FA-746F9D6F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2287C2-558F-4770-A4DF-01037A3BD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F863E1-D8A6-4794-8782-161C1D4483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3714" y="96486"/>
            <a:ext cx="9724571" cy="6761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835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3E2CC-E9B4-4688-980E-616DEC944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6AD2BD-10CB-459C-AEF5-FBA15793968A}"/>
              </a:ext>
            </a:extLst>
          </p:cNvPr>
          <p:cNvSpPr/>
          <p:nvPr/>
        </p:nvSpPr>
        <p:spPr>
          <a:xfrm>
            <a:off x="114304" y="3896628"/>
            <a:ext cx="31533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Plan what you’re going to do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061A79-3924-4D55-9DC8-8AE6538073DF}"/>
              </a:ext>
            </a:extLst>
          </p:cNvPr>
          <p:cNvSpPr/>
          <p:nvPr/>
        </p:nvSpPr>
        <p:spPr>
          <a:xfrm>
            <a:off x="3343445" y="4059558"/>
            <a:ext cx="288039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Do what you planned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B1E04B-4C96-430A-A611-76B9B9246DB9}"/>
              </a:ext>
            </a:extLst>
          </p:cNvPr>
          <p:cNvSpPr/>
          <p:nvPr/>
        </p:nvSpPr>
        <p:spPr>
          <a:xfrm>
            <a:off x="6299609" y="4059558"/>
            <a:ext cx="3177567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Put it all into an outcome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89A83-AD5E-4A41-B860-D6D05E2D2602}"/>
              </a:ext>
            </a:extLst>
          </p:cNvPr>
          <p:cNvSpPr/>
          <p:nvPr/>
        </p:nvSpPr>
        <p:spPr>
          <a:xfrm>
            <a:off x="9296174" y="4059557"/>
            <a:ext cx="290127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Discuss how well you did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628690E-D3D0-45B1-B599-DD5C7A43EA05}"/>
              </a:ext>
            </a:extLst>
          </p:cNvPr>
          <p:cNvCxnSpPr/>
          <p:nvPr/>
        </p:nvCxnSpPr>
        <p:spPr>
          <a:xfrm>
            <a:off x="3276600" y="2671763"/>
            <a:ext cx="0" cy="5153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112085-465A-422E-9950-8EBCBF96DBBE}"/>
              </a:ext>
            </a:extLst>
          </p:cNvPr>
          <p:cNvCxnSpPr>
            <a:cxnSpLocks/>
          </p:cNvCxnSpPr>
          <p:nvPr/>
        </p:nvCxnSpPr>
        <p:spPr>
          <a:xfrm>
            <a:off x="6253639" y="2671762"/>
            <a:ext cx="0" cy="5128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6026A8A-6180-422E-A829-95E0232D66EC}"/>
              </a:ext>
            </a:extLst>
          </p:cNvPr>
          <p:cNvCxnSpPr/>
          <p:nvPr/>
        </p:nvCxnSpPr>
        <p:spPr>
          <a:xfrm>
            <a:off x="9220406" y="2671762"/>
            <a:ext cx="0" cy="5153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BD0139F8-31F4-42CE-AD7F-0BEF3D6488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27" y="530967"/>
            <a:ext cx="12188873" cy="26717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003EC2-56EF-49B6-B915-010CF7A15576}"/>
              </a:ext>
            </a:extLst>
          </p:cNvPr>
          <p:cNvSpPr/>
          <p:nvPr/>
        </p:nvSpPr>
        <p:spPr>
          <a:xfrm>
            <a:off x="312420" y="-1"/>
            <a:ext cx="5941219" cy="530967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FOLIO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DD8CF0E-78FD-45A2-9D34-C38DF06DA829}"/>
              </a:ext>
            </a:extLst>
          </p:cNvPr>
          <p:cNvSpPr/>
          <p:nvPr/>
        </p:nvSpPr>
        <p:spPr>
          <a:xfrm>
            <a:off x="6256227" y="-1"/>
            <a:ext cx="2964180" cy="530967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OUTCOME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8C0465-BEAC-42F8-BD68-80E3C80A3D1A}"/>
              </a:ext>
            </a:extLst>
          </p:cNvPr>
          <p:cNvSpPr/>
          <p:nvPr/>
        </p:nvSpPr>
        <p:spPr>
          <a:xfrm>
            <a:off x="9233265" y="0"/>
            <a:ext cx="2964180" cy="530967"/>
          </a:xfrm>
          <a:prstGeom prst="rect">
            <a:avLst/>
          </a:prstGeom>
          <a:solidFill>
            <a:schemeClr val="accent3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600" dirty="0"/>
              <a:t>EVALUATION</a:t>
            </a:r>
          </a:p>
        </p:txBody>
      </p:sp>
    </p:spTree>
    <p:extLst>
      <p:ext uri="{BB962C8B-B14F-4D97-AF65-F5344CB8AC3E}">
        <p14:creationId xmlns:p14="http://schemas.microsoft.com/office/powerpoint/2010/main" val="216561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BB55-83ED-402B-9AFE-9D49DD330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D5312-0468-4BF2-9BB1-BA20E24903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C3220D-3B09-44D9-AEFA-B7A571411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8737" y="134803"/>
            <a:ext cx="9534525" cy="6588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974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933E6-2C5E-4AE8-A3C6-F217511AF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8000" dirty="0"/>
              <a:t>Synthesis</a:t>
            </a:r>
            <a:r>
              <a:rPr lang="en-AU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879F1-6005-4470-9AA6-D5A8EE8C4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5400" dirty="0"/>
              <a:t>The combination of different things to form a connected whole.</a:t>
            </a:r>
          </a:p>
        </p:txBody>
      </p:sp>
    </p:spTree>
    <p:extLst>
      <p:ext uri="{BB962C8B-B14F-4D97-AF65-F5344CB8AC3E}">
        <p14:creationId xmlns:p14="http://schemas.microsoft.com/office/powerpoint/2010/main" val="320293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ain Svg Png Icon Free Download (#374433) - OnlineWebFonts.COM">
            <a:extLst>
              <a:ext uri="{FF2B5EF4-FFF2-40B4-BE49-F238E27FC236}">
                <a16:creationId xmlns:a16="http://schemas.microsoft.com/office/drawing/2014/main" id="{FFF5D359-0EF8-4B0B-98E4-5CC45896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219039" y="313449"/>
            <a:ext cx="2574624" cy="326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1BA05F-5AAB-43F3-9700-65C75109BDEB}"/>
              </a:ext>
            </a:extLst>
          </p:cNvPr>
          <p:cNvSpPr/>
          <p:nvPr/>
        </p:nvSpPr>
        <p:spPr>
          <a:xfrm rot="21135439">
            <a:off x="3551520" y="2090457"/>
            <a:ext cx="1677087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20D69E-68E7-4D00-8E02-8888FF3985CB}"/>
              </a:ext>
            </a:extLst>
          </p:cNvPr>
          <p:cNvSpPr/>
          <p:nvPr/>
        </p:nvSpPr>
        <p:spPr>
          <a:xfrm rot="18859389">
            <a:off x="3907352" y="3441597"/>
            <a:ext cx="2332617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F9804-C147-4D8A-A2A2-D87E04FE5BA2}"/>
              </a:ext>
            </a:extLst>
          </p:cNvPr>
          <p:cNvSpPr txBox="1"/>
          <p:nvPr/>
        </p:nvSpPr>
        <p:spPr>
          <a:xfrm>
            <a:off x="8970525" y="2394154"/>
            <a:ext cx="21407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 u="sng" dirty="0"/>
              <a:t>Outcome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BFF4E11-ABAA-4976-9082-6E16A42E7550}"/>
              </a:ext>
            </a:extLst>
          </p:cNvPr>
          <p:cNvGrpSpPr/>
          <p:nvPr/>
        </p:nvGrpSpPr>
        <p:grpSpPr>
          <a:xfrm>
            <a:off x="418452" y="375975"/>
            <a:ext cx="3002425" cy="4036359"/>
            <a:chOff x="418452" y="1258419"/>
            <a:chExt cx="3002425" cy="4036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F51E524-6175-498D-AFD9-606E5CDA4A2D}"/>
                </a:ext>
              </a:extLst>
            </p:cNvPr>
            <p:cNvSpPr txBox="1"/>
            <p:nvPr/>
          </p:nvSpPr>
          <p:spPr>
            <a:xfrm>
              <a:off x="648156" y="3171820"/>
              <a:ext cx="2481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dirty="0"/>
                <a:t>Knowledge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04677A-4AF6-459E-BF4F-7B22371693B5}"/>
                </a:ext>
              </a:extLst>
            </p:cNvPr>
            <p:cNvSpPr txBox="1"/>
            <p:nvPr/>
          </p:nvSpPr>
          <p:spPr>
            <a:xfrm>
              <a:off x="1153884" y="4469667"/>
              <a:ext cx="12041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4000" dirty="0"/>
                <a:t>Skills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F0874FC-97A5-44EE-BBF6-6DAA0BC0AD07}"/>
                </a:ext>
              </a:extLst>
            </p:cNvPr>
            <p:cNvSpPr txBox="1"/>
            <p:nvPr/>
          </p:nvSpPr>
          <p:spPr>
            <a:xfrm>
              <a:off x="502775" y="1258420"/>
              <a:ext cx="27727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4000" b="1" u="sng" dirty="0"/>
                <a:t>Folio</a:t>
              </a:r>
            </a:p>
            <a:p>
              <a:r>
                <a:rPr lang="en-AU" sz="4000" dirty="0"/>
                <a:t>Key Findings 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8B3459D7-6112-442D-99FF-C6C2AAF202A8}"/>
                </a:ext>
              </a:extLst>
            </p:cNvPr>
            <p:cNvSpPr/>
            <p:nvPr/>
          </p:nvSpPr>
          <p:spPr>
            <a:xfrm>
              <a:off x="418452" y="1258419"/>
              <a:ext cx="3002425" cy="4036359"/>
            </a:xfrm>
            <a:custGeom>
              <a:avLst/>
              <a:gdLst>
                <a:gd name="connsiteX0" fmla="*/ 0 w 3002425"/>
                <a:gd name="connsiteY0" fmla="*/ 186090 h 4036359"/>
                <a:gd name="connsiteX1" fmla="*/ 186090 w 3002425"/>
                <a:gd name="connsiteY1" fmla="*/ 0 h 4036359"/>
                <a:gd name="connsiteX2" fmla="*/ 685837 w 3002425"/>
                <a:gd name="connsiteY2" fmla="*/ 0 h 4036359"/>
                <a:gd name="connsiteX3" fmla="*/ 1159281 w 3002425"/>
                <a:gd name="connsiteY3" fmla="*/ 0 h 4036359"/>
                <a:gd name="connsiteX4" fmla="*/ 1711632 w 3002425"/>
                <a:gd name="connsiteY4" fmla="*/ 0 h 4036359"/>
                <a:gd name="connsiteX5" fmla="*/ 2263984 w 3002425"/>
                <a:gd name="connsiteY5" fmla="*/ 0 h 4036359"/>
                <a:gd name="connsiteX6" fmla="*/ 2816335 w 3002425"/>
                <a:gd name="connsiteY6" fmla="*/ 0 h 4036359"/>
                <a:gd name="connsiteX7" fmla="*/ 3002425 w 3002425"/>
                <a:gd name="connsiteY7" fmla="*/ 186090 h 4036359"/>
                <a:gd name="connsiteX8" fmla="*/ 3002425 w 3002425"/>
                <a:gd name="connsiteY8" fmla="*/ 599619 h 4036359"/>
                <a:gd name="connsiteX9" fmla="*/ 3002425 w 3002425"/>
                <a:gd name="connsiteY9" fmla="*/ 1196356 h 4036359"/>
                <a:gd name="connsiteX10" fmla="*/ 3002425 w 3002425"/>
                <a:gd name="connsiteY10" fmla="*/ 1756452 h 4036359"/>
                <a:gd name="connsiteX11" fmla="*/ 3002425 w 3002425"/>
                <a:gd name="connsiteY11" fmla="*/ 2353190 h 4036359"/>
                <a:gd name="connsiteX12" fmla="*/ 3002425 w 3002425"/>
                <a:gd name="connsiteY12" fmla="*/ 2766719 h 4036359"/>
                <a:gd name="connsiteX13" fmla="*/ 3002425 w 3002425"/>
                <a:gd name="connsiteY13" fmla="*/ 3290173 h 4036359"/>
                <a:gd name="connsiteX14" fmla="*/ 3002425 w 3002425"/>
                <a:gd name="connsiteY14" fmla="*/ 3850269 h 4036359"/>
                <a:gd name="connsiteX15" fmla="*/ 2816335 w 3002425"/>
                <a:gd name="connsiteY15" fmla="*/ 4036359 h 4036359"/>
                <a:gd name="connsiteX16" fmla="*/ 2290286 w 3002425"/>
                <a:gd name="connsiteY16" fmla="*/ 4036359 h 4036359"/>
                <a:gd name="connsiteX17" fmla="*/ 1764237 w 3002425"/>
                <a:gd name="connsiteY17" fmla="*/ 4036359 h 4036359"/>
                <a:gd name="connsiteX18" fmla="*/ 1238188 w 3002425"/>
                <a:gd name="connsiteY18" fmla="*/ 4036359 h 4036359"/>
                <a:gd name="connsiteX19" fmla="*/ 738441 w 3002425"/>
                <a:gd name="connsiteY19" fmla="*/ 4036359 h 4036359"/>
                <a:gd name="connsiteX20" fmla="*/ 186090 w 3002425"/>
                <a:gd name="connsiteY20" fmla="*/ 4036359 h 4036359"/>
                <a:gd name="connsiteX21" fmla="*/ 0 w 3002425"/>
                <a:gd name="connsiteY21" fmla="*/ 3850269 h 4036359"/>
                <a:gd name="connsiteX22" fmla="*/ 0 w 3002425"/>
                <a:gd name="connsiteY22" fmla="*/ 3253531 h 4036359"/>
                <a:gd name="connsiteX23" fmla="*/ 0 w 3002425"/>
                <a:gd name="connsiteY23" fmla="*/ 2766719 h 4036359"/>
                <a:gd name="connsiteX24" fmla="*/ 0 w 3002425"/>
                <a:gd name="connsiteY24" fmla="*/ 2316548 h 4036359"/>
                <a:gd name="connsiteX25" fmla="*/ 0 w 3002425"/>
                <a:gd name="connsiteY25" fmla="*/ 1719811 h 4036359"/>
                <a:gd name="connsiteX26" fmla="*/ 0 w 3002425"/>
                <a:gd name="connsiteY26" fmla="*/ 1232998 h 4036359"/>
                <a:gd name="connsiteX27" fmla="*/ 0 w 3002425"/>
                <a:gd name="connsiteY27" fmla="*/ 636261 h 4036359"/>
                <a:gd name="connsiteX28" fmla="*/ 0 w 3002425"/>
                <a:gd name="connsiteY28" fmla="*/ 186090 h 4036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3002425" h="4036359" extrusionOk="0">
                  <a:moveTo>
                    <a:pt x="0" y="186090"/>
                  </a:moveTo>
                  <a:cubicBezTo>
                    <a:pt x="13162" y="82644"/>
                    <a:pt x="92944" y="3510"/>
                    <a:pt x="186090" y="0"/>
                  </a:cubicBezTo>
                  <a:cubicBezTo>
                    <a:pt x="398333" y="-52092"/>
                    <a:pt x="493301" y="57486"/>
                    <a:pt x="685837" y="0"/>
                  </a:cubicBezTo>
                  <a:cubicBezTo>
                    <a:pt x="878373" y="-57486"/>
                    <a:pt x="959672" y="29255"/>
                    <a:pt x="1159281" y="0"/>
                  </a:cubicBezTo>
                  <a:cubicBezTo>
                    <a:pt x="1358890" y="-29255"/>
                    <a:pt x="1488220" y="961"/>
                    <a:pt x="1711632" y="0"/>
                  </a:cubicBezTo>
                  <a:cubicBezTo>
                    <a:pt x="1935044" y="-961"/>
                    <a:pt x="2072594" y="4847"/>
                    <a:pt x="2263984" y="0"/>
                  </a:cubicBezTo>
                  <a:cubicBezTo>
                    <a:pt x="2455374" y="-4847"/>
                    <a:pt x="2590470" y="34896"/>
                    <a:pt x="2816335" y="0"/>
                  </a:cubicBezTo>
                  <a:cubicBezTo>
                    <a:pt x="2926939" y="-2539"/>
                    <a:pt x="3003201" y="73208"/>
                    <a:pt x="3002425" y="186090"/>
                  </a:cubicBezTo>
                  <a:cubicBezTo>
                    <a:pt x="3018842" y="270995"/>
                    <a:pt x="2985054" y="509349"/>
                    <a:pt x="3002425" y="599619"/>
                  </a:cubicBezTo>
                  <a:cubicBezTo>
                    <a:pt x="3019796" y="689889"/>
                    <a:pt x="2961932" y="980183"/>
                    <a:pt x="3002425" y="1196356"/>
                  </a:cubicBezTo>
                  <a:cubicBezTo>
                    <a:pt x="3042918" y="1412529"/>
                    <a:pt x="2990571" y="1506425"/>
                    <a:pt x="3002425" y="1756452"/>
                  </a:cubicBezTo>
                  <a:cubicBezTo>
                    <a:pt x="3014279" y="2006479"/>
                    <a:pt x="2960794" y="2192359"/>
                    <a:pt x="3002425" y="2353190"/>
                  </a:cubicBezTo>
                  <a:cubicBezTo>
                    <a:pt x="3044056" y="2514021"/>
                    <a:pt x="2958513" y="2621827"/>
                    <a:pt x="3002425" y="2766719"/>
                  </a:cubicBezTo>
                  <a:cubicBezTo>
                    <a:pt x="3046337" y="2911611"/>
                    <a:pt x="2953022" y="3094057"/>
                    <a:pt x="3002425" y="3290173"/>
                  </a:cubicBezTo>
                  <a:cubicBezTo>
                    <a:pt x="3051828" y="3486289"/>
                    <a:pt x="2969703" y="3692521"/>
                    <a:pt x="3002425" y="3850269"/>
                  </a:cubicBezTo>
                  <a:cubicBezTo>
                    <a:pt x="3000683" y="3950408"/>
                    <a:pt x="2925426" y="4018184"/>
                    <a:pt x="2816335" y="4036359"/>
                  </a:cubicBezTo>
                  <a:cubicBezTo>
                    <a:pt x="2626012" y="4051243"/>
                    <a:pt x="2414687" y="4003288"/>
                    <a:pt x="2290286" y="4036359"/>
                  </a:cubicBezTo>
                  <a:cubicBezTo>
                    <a:pt x="2165885" y="4069430"/>
                    <a:pt x="1980593" y="4010352"/>
                    <a:pt x="1764237" y="4036359"/>
                  </a:cubicBezTo>
                  <a:cubicBezTo>
                    <a:pt x="1547881" y="4062366"/>
                    <a:pt x="1481976" y="4020607"/>
                    <a:pt x="1238188" y="4036359"/>
                  </a:cubicBezTo>
                  <a:cubicBezTo>
                    <a:pt x="994400" y="4052111"/>
                    <a:pt x="889655" y="3978895"/>
                    <a:pt x="738441" y="4036359"/>
                  </a:cubicBezTo>
                  <a:cubicBezTo>
                    <a:pt x="587227" y="4093823"/>
                    <a:pt x="383763" y="4024930"/>
                    <a:pt x="186090" y="4036359"/>
                  </a:cubicBezTo>
                  <a:cubicBezTo>
                    <a:pt x="59761" y="4018222"/>
                    <a:pt x="14285" y="3927163"/>
                    <a:pt x="0" y="3850269"/>
                  </a:cubicBezTo>
                  <a:cubicBezTo>
                    <a:pt x="-34482" y="3701576"/>
                    <a:pt x="24321" y="3494633"/>
                    <a:pt x="0" y="3253531"/>
                  </a:cubicBezTo>
                  <a:cubicBezTo>
                    <a:pt x="-24321" y="3012429"/>
                    <a:pt x="13894" y="2872834"/>
                    <a:pt x="0" y="2766719"/>
                  </a:cubicBezTo>
                  <a:cubicBezTo>
                    <a:pt x="-13894" y="2660604"/>
                    <a:pt x="15632" y="2432870"/>
                    <a:pt x="0" y="2316548"/>
                  </a:cubicBezTo>
                  <a:cubicBezTo>
                    <a:pt x="-15632" y="2200226"/>
                    <a:pt x="71171" y="1938211"/>
                    <a:pt x="0" y="1719811"/>
                  </a:cubicBezTo>
                  <a:cubicBezTo>
                    <a:pt x="-71171" y="1501411"/>
                    <a:pt x="42269" y="1468441"/>
                    <a:pt x="0" y="1232998"/>
                  </a:cubicBezTo>
                  <a:cubicBezTo>
                    <a:pt x="-42269" y="997555"/>
                    <a:pt x="34881" y="934366"/>
                    <a:pt x="0" y="636261"/>
                  </a:cubicBezTo>
                  <a:cubicBezTo>
                    <a:pt x="-34881" y="338156"/>
                    <a:pt x="50804" y="375505"/>
                    <a:pt x="0" y="186090"/>
                  </a:cubicBez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693851371">
                    <a:prstGeom prst="roundRect">
                      <a:avLst>
                        <a:gd name="adj" fmla="val 6198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259B8DA-B902-4309-A233-BFA28728B832}"/>
              </a:ext>
            </a:extLst>
          </p:cNvPr>
          <p:cNvSpPr/>
          <p:nvPr/>
        </p:nvSpPr>
        <p:spPr>
          <a:xfrm>
            <a:off x="2216393" y="4899377"/>
            <a:ext cx="4289958" cy="1569278"/>
          </a:xfrm>
          <a:custGeom>
            <a:avLst/>
            <a:gdLst>
              <a:gd name="connsiteX0" fmla="*/ 0 w 4289958"/>
              <a:gd name="connsiteY0" fmla="*/ 97264 h 1569278"/>
              <a:gd name="connsiteX1" fmla="*/ 97264 w 4289958"/>
              <a:gd name="connsiteY1" fmla="*/ 0 h 1569278"/>
              <a:gd name="connsiteX2" fmla="*/ 641371 w 4289958"/>
              <a:gd name="connsiteY2" fmla="*/ 0 h 1569278"/>
              <a:gd name="connsiteX3" fmla="*/ 1144524 w 4289958"/>
              <a:gd name="connsiteY3" fmla="*/ 0 h 1569278"/>
              <a:gd name="connsiteX4" fmla="*/ 1770540 w 4289958"/>
              <a:gd name="connsiteY4" fmla="*/ 0 h 1569278"/>
              <a:gd name="connsiteX5" fmla="*/ 2396555 w 4289958"/>
              <a:gd name="connsiteY5" fmla="*/ 0 h 1569278"/>
              <a:gd name="connsiteX6" fmla="*/ 2858754 w 4289958"/>
              <a:gd name="connsiteY6" fmla="*/ 0 h 1569278"/>
              <a:gd name="connsiteX7" fmla="*/ 3361907 w 4289958"/>
              <a:gd name="connsiteY7" fmla="*/ 0 h 1569278"/>
              <a:gd name="connsiteX8" fmla="*/ 4192694 w 4289958"/>
              <a:gd name="connsiteY8" fmla="*/ 0 h 1569278"/>
              <a:gd name="connsiteX9" fmla="*/ 4289958 w 4289958"/>
              <a:gd name="connsiteY9" fmla="*/ 97264 h 1569278"/>
              <a:gd name="connsiteX10" fmla="*/ 4289958 w 4289958"/>
              <a:gd name="connsiteY10" fmla="*/ 541767 h 1569278"/>
              <a:gd name="connsiteX11" fmla="*/ 4289958 w 4289958"/>
              <a:gd name="connsiteY11" fmla="*/ 1027512 h 1569278"/>
              <a:gd name="connsiteX12" fmla="*/ 4289958 w 4289958"/>
              <a:gd name="connsiteY12" fmla="*/ 1472014 h 1569278"/>
              <a:gd name="connsiteX13" fmla="*/ 4192694 w 4289958"/>
              <a:gd name="connsiteY13" fmla="*/ 1569278 h 1569278"/>
              <a:gd name="connsiteX14" fmla="*/ 3525724 w 4289958"/>
              <a:gd name="connsiteY14" fmla="*/ 1569278 h 1569278"/>
              <a:gd name="connsiteX15" fmla="*/ 2981617 w 4289958"/>
              <a:gd name="connsiteY15" fmla="*/ 1569278 h 1569278"/>
              <a:gd name="connsiteX16" fmla="*/ 2355601 w 4289958"/>
              <a:gd name="connsiteY16" fmla="*/ 1569278 h 1569278"/>
              <a:gd name="connsiteX17" fmla="*/ 1770540 w 4289958"/>
              <a:gd name="connsiteY17" fmla="*/ 1569278 h 1569278"/>
              <a:gd name="connsiteX18" fmla="*/ 1185478 w 4289958"/>
              <a:gd name="connsiteY18" fmla="*/ 1569278 h 1569278"/>
              <a:gd name="connsiteX19" fmla="*/ 641371 w 4289958"/>
              <a:gd name="connsiteY19" fmla="*/ 1569278 h 1569278"/>
              <a:gd name="connsiteX20" fmla="*/ 97264 w 4289958"/>
              <a:gd name="connsiteY20" fmla="*/ 1569278 h 1569278"/>
              <a:gd name="connsiteX21" fmla="*/ 0 w 4289958"/>
              <a:gd name="connsiteY21" fmla="*/ 1472014 h 1569278"/>
              <a:gd name="connsiteX22" fmla="*/ 0 w 4289958"/>
              <a:gd name="connsiteY22" fmla="*/ 986269 h 1569278"/>
              <a:gd name="connsiteX23" fmla="*/ 0 w 4289958"/>
              <a:gd name="connsiteY23" fmla="*/ 541767 h 1569278"/>
              <a:gd name="connsiteX24" fmla="*/ 0 w 4289958"/>
              <a:gd name="connsiteY24" fmla="*/ 97264 h 1569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289958" h="1569278" extrusionOk="0">
                <a:moveTo>
                  <a:pt x="0" y="97264"/>
                </a:moveTo>
                <a:cubicBezTo>
                  <a:pt x="2112" y="43439"/>
                  <a:pt x="56859" y="4852"/>
                  <a:pt x="97264" y="0"/>
                </a:cubicBezTo>
                <a:cubicBezTo>
                  <a:pt x="317806" y="-59658"/>
                  <a:pt x="445465" y="40201"/>
                  <a:pt x="641371" y="0"/>
                </a:cubicBezTo>
                <a:cubicBezTo>
                  <a:pt x="837277" y="-40201"/>
                  <a:pt x="970239" y="30477"/>
                  <a:pt x="1144524" y="0"/>
                </a:cubicBezTo>
                <a:cubicBezTo>
                  <a:pt x="1318809" y="-30477"/>
                  <a:pt x="1534118" y="53959"/>
                  <a:pt x="1770540" y="0"/>
                </a:cubicBezTo>
                <a:cubicBezTo>
                  <a:pt x="2006962" y="-53959"/>
                  <a:pt x="2243327" y="4056"/>
                  <a:pt x="2396555" y="0"/>
                </a:cubicBezTo>
                <a:cubicBezTo>
                  <a:pt x="2549784" y="-4056"/>
                  <a:pt x="2655749" y="48052"/>
                  <a:pt x="2858754" y="0"/>
                </a:cubicBezTo>
                <a:cubicBezTo>
                  <a:pt x="3061759" y="-48052"/>
                  <a:pt x="3172474" y="26244"/>
                  <a:pt x="3361907" y="0"/>
                </a:cubicBezTo>
                <a:cubicBezTo>
                  <a:pt x="3551340" y="-26244"/>
                  <a:pt x="3880273" y="10808"/>
                  <a:pt x="4192694" y="0"/>
                </a:cubicBezTo>
                <a:cubicBezTo>
                  <a:pt x="4256347" y="9887"/>
                  <a:pt x="4281902" y="51370"/>
                  <a:pt x="4289958" y="97264"/>
                </a:cubicBezTo>
                <a:cubicBezTo>
                  <a:pt x="4336347" y="245324"/>
                  <a:pt x="4250032" y="325129"/>
                  <a:pt x="4289958" y="541767"/>
                </a:cubicBezTo>
                <a:cubicBezTo>
                  <a:pt x="4329884" y="758405"/>
                  <a:pt x="4275416" y="799800"/>
                  <a:pt x="4289958" y="1027512"/>
                </a:cubicBezTo>
                <a:cubicBezTo>
                  <a:pt x="4304500" y="1255224"/>
                  <a:pt x="4279769" y="1321606"/>
                  <a:pt x="4289958" y="1472014"/>
                </a:cubicBezTo>
                <a:cubicBezTo>
                  <a:pt x="4285986" y="1511248"/>
                  <a:pt x="4235623" y="1574085"/>
                  <a:pt x="4192694" y="1569278"/>
                </a:cubicBezTo>
                <a:cubicBezTo>
                  <a:pt x="4041116" y="1616931"/>
                  <a:pt x="3805589" y="1509972"/>
                  <a:pt x="3525724" y="1569278"/>
                </a:cubicBezTo>
                <a:cubicBezTo>
                  <a:pt x="3245859" y="1628584"/>
                  <a:pt x="3117262" y="1505808"/>
                  <a:pt x="2981617" y="1569278"/>
                </a:cubicBezTo>
                <a:cubicBezTo>
                  <a:pt x="2845972" y="1632748"/>
                  <a:pt x="2631105" y="1504015"/>
                  <a:pt x="2355601" y="1569278"/>
                </a:cubicBezTo>
                <a:cubicBezTo>
                  <a:pt x="2080097" y="1634541"/>
                  <a:pt x="2051432" y="1562723"/>
                  <a:pt x="1770540" y="1569278"/>
                </a:cubicBezTo>
                <a:cubicBezTo>
                  <a:pt x="1489648" y="1575833"/>
                  <a:pt x="1364146" y="1559689"/>
                  <a:pt x="1185478" y="1569278"/>
                </a:cubicBezTo>
                <a:cubicBezTo>
                  <a:pt x="1006810" y="1578867"/>
                  <a:pt x="797332" y="1511149"/>
                  <a:pt x="641371" y="1569278"/>
                </a:cubicBezTo>
                <a:cubicBezTo>
                  <a:pt x="485410" y="1627407"/>
                  <a:pt x="224339" y="1567105"/>
                  <a:pt x="97264" y="1569278"/>
                </a:cubicBezTo>
                <a:cubicBezTo>
                  <a:pt x="32604" y="1560851"/>
                  <a:pt x="5260" y="1516200"/>
                  <a:pt x="0" y="1472014"/>
                </a:cubicBezTo>
                <a:cubicBezTo>
                  <a:pt x="-16007" y="1308385"/>
                  <a:pt x="55473" y="1176236"/>
                  <a:pt x="0" y="986269"/>
                </a:cubicBezTo>
                <a:cubicBezTo>
                  <a:pt x="-55473" y="796303"/>
                  <a:pt x="31913" y="743657"/>
                  <a:pt x="0" y="541767"/>
                </a:cubicBezTo>
                <a:cubicBezTo>
                  <a:pt x="-31913" y="339877"/>
                  <a:pt x="1220" y="205403"/>
                  <a:pt x="0" y="9726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93851371">
                  <a:prstGeom prst="roundRect">
                    <a:avLst>
                      <a:gd name="adj" fmla="val 619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000" dirty="0">
                <a:solidFill>
                  <a:schemeClr val="tx1"/>
                </a:solidFill>
              </a:rPr>
              <a:t>Other research that isn’t in your folio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490DC386-ECAC-4561-BDA9-936745A60C3B}"/>
              </a:ext>
            </a:extLst>
          </p:cNvPr>
          <p:cNvSpPr/>
          <p:nvPr/>
        </p:nvSpPr>
        <p:spPr>
          <a:xfrm rot="871423">
            <a:off x="7721722" y="2317283"/>
            <a:ext cx="920132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3B8F36A-294B-471E-9620-980F1310062E}"/>
              </a:ext>
            </a:extLst>
          </p:cNvPr>
          <p:cNvSpPr/>
          <p:nvPr/>
        </p:nvSpPr>
        <p:spPr>
          <a:xfrm>
            <a:off x="8858046" y="2314945"/>
            <a:ext cx="2486229" cy="990230"/>
          </a:xfrm>
          <a:custGeom>
            <a:avLst/>
            <a:gdLst>
              <a:gd name="connsiteX0" fmla="*/ 0 w 2486229"/>
              <a:gd name="connsiteY0" fmla="*/ 61374 h 990230"/>
              <a:gd name="connsiteX1" fmla="*/ 61374 w 2486229"/>
              <a:gd name="connsiteY1" fmla="*/ 0 h 990230"/>
              <a:gd name="connsiteX2" fmla="*/ 628609 w 2486229"/>
              <a:gd name="connsiteY2" fmla="*/ 0 h 990230"/>
              <a:gd name="connsiteX3" fmla="*/ 1172210 w 2486229"/>
              <a:gd name="connsiteY3" fmla="*/ 0 h 990230"/>
              <a:gd name="connsiteX4" fmla="*/ 1786715 w 2486229"/>
              <a:gd name="connsiteY4" fmla="*/ 0 h 990230"/>
              <a:gd name="connsiteX5" fmla="*/ 2424855 w 2486229"/>
              <a:gd name="connsiteY5" fmla="*/ 0 h 990230"/>
              <a:gd name="connsiteX6" fmla="*/ 2486229 w 2486229"/>
              <a:gd name="connsiteY6" fmla="*/ 61374 h 990230"/>
              <a:gd name="connsiteX7" fmla="*/ 2486229 w 2486229"/>
              <a:gd name="connsiteY7" fmla="*/ 503790 h 990230"/>
              <a:gd name="connsiteX8" fmla="*/ 2486229 w 2486229"/>
              <a:gd name="connsiteY8" fmla="*/ 928856 h 990230"/>
              <a:gd name="connsiteX9" fmla="*/ 2424855 w 2486229"/>
              <a:gd name="connsiteY9" fmla="*/ 990230 h 990230"/>
              <a:gd name="connsiteX10" fmla="*/ 1810350 w 2486229"/>
              <a:gd name="connsiteY10" fmla="*/ 990230 h 990230"/>
              <a:gd name="connsiteX11" fmla="*/ 1290384 w 2486229"/>
              <a:gd name="connsiteY11" fmla="*/ 990230 h 990230"/>
              <a:gd name="connsiteX12" fmla="*/ 699514 w 2486229"/>
              <a:gd name="connsiteY12" fmla="*/ 990230 h 990230"/>
              <a:gd name="connsiteX13" fmla="*/ 61374 w 2486229"/>
              <a:gd name="connsiteY13" fmla="*/ 990230 h 990230"/>
              <a:gd name="connsiteX14" fmla="*/ 0 w 2486229"/>
              <a:gd name="connsiteY14" fmla="*/ 928856 h 990230"/>
              <a:gd name="connsiteX15" fmla="*/ 0 w 2486229"/>
              <a:gd name="connsiteY15" fmla="*/ 495115 h 990230"/>
              <a:gd name="connsiteX16" fmla="*/ 0 w 2486229"/>
              <a:gd name="connsiteY16" fmla="*/ 61374 h 990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86229" h="990230" extrusionOk="0">
                <a:moveTo>
                  <a:pt x="0" y="61374"/>
                </a:moveTo>
                <a:cubicBezTo>
                  <a:pt x="8387" y="27050"/>
                  <a:pt x="33584" y="2226"/>
                  <a:pt x="61374" y="0"/>
                </a:cubicBezTo>
                <a:cubicBezTo>
                  <a:pt x="199923" y="-45347"/>
                  <a:pt x="381756" y="11284"/>
                  <a:pt x="628609" y="0"/>
                </a:cubicBezTo>
                <a:cubicBezTo>
                  <a:pt x="875462" y="-11284"/>
                  <a:pt x="1004983" y="35273"/>
                  <a:pt x="1172210" y="0"/>
                </a:cubicBezTo>
                <a:cubicBezTo>
                  <a:pt x="1339437" y="-35273"/>
                  <a:pt x="1530970" y="63923"/>
                  <a:pt x="1786715" y="0"/>
                </a:cubicBezTo>
                <a:cubicBezTo>
                  <a:pt x="2042460" y="-63923"/>
                  <a:pt x="2106038" y="39563"/>
                  <a:pt x="2424855" y="0"/>
                </a:cubicBezTo>
                <a:cubicBezTo>
                  <a:pt x="2456178" y="-6087"/>
                  <a:pt x="2478728" y="29867"/>
                  <a:pt x="2486229" y="61374"/>
                </a:cubicBezTo>
                <a:cubicBezTo>
                  <a:pt x="2508647" y="264509"/>
                  <a:pt x="2440952" y="396121"/>
                  <a:pt x="2486229" y="503790"/>
                </a:cubicBezTo>
                <a:cubicBezTo>
                  <a:pt x="2531506" y="611459"/>
                  <a:pt x="2454407" y="778794"/>
                  <a:pt x="2486229" y="928856"/>
                </a:cubicBezTo>
                <a:cubicBezTo>
                  <a:pt x="2489006" y="960896"/>
                  <a:pt x="2455496" y="987061"/>
                  <a:pt x="2424855" y="990230"/>
                </a:cubicBezTo>
                <a:cubicBezTo>
                  <a:pt x="2118639" y="1030250"/>
                  <a:pt x="2005632" y="934074"/>
                  <a:pt x="1810350" y="990230"/>
                </a:cubicBezTo>
                <a:cubicBezTo>
                  <a:pt x="1615069" y="1046386"/>
                  <a:pt x="1396725" y="986626"/>
                  <a:pt x="1290384" y="990230"/>
                </a:cubicBezTo>
                <a:cubicBezTo>
                  <a:pt x="1184043" y="993834"/>
                  <a:pt x="946697" y="932861"/>
                  <a:pt x="699514" y="990230"/>
                </a:cubicBezTo>
                <a:cubicBezTo>
                  <a:pt x="452331" y="1047599"/>
                  <a:pt x="340060" y="914628"/>
                  <a:pt x="61374" y="990230"/>
                </a:cubicBezTo>
                <a:cubicBezTo>
                  <a:pt x="23052" y="983532"/>
                  <a:pt x="2317" y="956084"/>
                  <a:pt x="0" y="928856"/>
                </a:cubicBezTo>
                <a:cubicBezTo>
                  <a:pt x="-38739" y="783259"/>
                  <a:pt x="38443" y="644304"/>
                  <a:pt x="0" y="495115"/>
                </a:cubicBezTo>
                <a:cubicBezTo>
                  <a:pt x="-38443" y="345926"/>
                  <a:pt x="12475" y="158178"/>
                  <a:pt x="0" y="61374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693851371">
                  <a:prstGeom prst="roundRect">
                    <a:avLst>
                      <a:gd name="adj" fmla="val 6198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8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ain Svg Png Icon Free Download (#374433) - OnlineWebFonts.COM">
            <a:extLst>
              <a:ext uri="{FF2B5EF4-FFF2-40B4-BE49-F238E27FC236}">
                <a16:creationId xmlns:a16="http://schemas.microsoft.com/office/drawing/2014/main" id="{FFF5D359-0EF8-4B0B-98E4-5CC458964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950221" y="2111633"/>
            <a:ext cx="2043034" cy="2589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51E524-6175-498D-AFD9-606E5CDA4A2D}"/>
              </a:ext>
            </a:extLst>
          </p:cNvPr>
          <p:cNvSpPr txBox="1"/>
          <p:nvPr/>
        </p:nvSpPr>
        <p:spPr>
          <a:xfrm>
            <a:off x="565334" y="658743"/>
            <a:ext cx="24819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Knowledge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04677A-4AF6-459E-BF4F-7B22371693B5}"/>
              </a:ext>
            </a:extLst>
          </p:cNvPr>
          <p:cNvSpPr txBox="1"/>
          <p:nvPr/>
        </p:nvSpPr>
        <p:spPr>
          <a:xfrm>
            <a:off x="302303" y="3157927"/>
            <a:ext cx="120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Skills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874FC-97A5-44EE-BBF6-6DAA0BC0AD07}"/>
              </a:ext>
            </a:extLst>
          </p:cNvPr>
          <p:cNvSpPr txBox="1"/>
          <p:nvPr/>
        </p:nvSpPr>
        <p:spPr>
          <a:xfrm>
            <a:off x="864316" y="5363130"/>
            <a:ext cx="28763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Key Findings 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424C43DA-79A5-47BA-9E30-0B1E67C33C7D}"/>
              </a:ext>
            </a:extLst>
          </p:cNvPr>
          <p:cNvSpPr/>
          <p:nvPr/>
        </p:nvSpPr>
        <p:spPr>
          <a:xfrm rot="2754543">
            <a:off x="2823277" y="1534983"/>
            <a:ext cx="1450917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751BA05F-5AAB-43F3-9700-65C75109BDEB}"/>
              </a:ext>
            </a:extLst>
          </p:cNvPr>
          <p:cNvSpPr/>
          <p:nvPr/>
        </p:nvSpPr>
        <p:spPr>
          <a:xfrm rot="21135439">
            <a:off x="1665419" y="2988093"/>
            <a:ext cx="2204310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66A2D619-EB0B-453D-8B2F-3B706C6351D3}"/>
              </a:ext>
            </a:extLst>
          </p:cNvPr>
          <p:cNvSpPr/>
          <p:nvPr/>
        </p:nvSpPr>
        <p:spPr>
          <a:xfrm rot="19512793">
            <a:off x="1582520" y="4216164"/>
            <a:ext cx="2630204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520D69E-68E7-4D00-8E02-8888FF3985CB}"/>
              </a:ext>
            </a:extLst>
          </p:cNvPr>
          <p:cNvSpPr/>
          <p:nvPr/>
        </p:nvSpPr>
        <p:spPr>
          <a:xfrm>
            <a:off x="6349916" y="3314129"/>
            <a:ext cx="1450917" cy="652072"/>
          </a:xfrm>
          <a:prstGeom prst="right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F0F9804-C147-4D8A-A2A2-D87E04FE5BA2}"/>
              </a:ext>
            </a:extLst>
          </p:cNvPr>
          <p:cNvSpPr txBox="1"/>
          <p:nvPr/>
        </p:nvSpPr>
        <p:spPr>
          <a:xfrm>
            <a:off x="8157494" y="3157927"/>
            <a:ext cx="2107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dirty="0"/>
              <a:t>Outcome</a:t>
            </a:r>
          </a:p>
        </p:txBody>
      </p:sp>
    </p:spTree>
    <p:extLst>
      <p:ext uri="{BB962C8B-B14F-4D97-AF65-F5344CB8AC3E}">
        <p14:creationId xmlns:p14="http://schemas.microsoft.com/office/powerpoint/2010/main" val="3112165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B596-3D68-4AFF-B3B4-B8AC5F07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dirty="0"/>
              <a:t>S1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661A-8B23-4780-A5DE-50A40E43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sz="4000" dirty="0"/>
              <a:t>Putting all the things that you did in your research (not just in your folio) together as an answer to your research question. It can take many forms:</a:t>
            </a:r>
          </a:p>
          <a:p>
            <a:pPr lvl="1"/>
            <a:r>
              <a:rPr lang="en-AU" sz="3600" dirty="0"/>
              <a:t>Essay</a:t>
            </a:r>
          </a:p>
          <a:p>
            <a:pPr lvl="1"/>
            <a:r>
              <a:rPr lang="en-AU" sz="3600" dirty="0"/>
              <a:t>Report</a:t>
            </a:r>
          </a:p>
          <a:p>
            <a:pPr lvl="1"/>
            <a:r>
              <a:rPr lang="en-AU" sz="3600" dirty="0"/>
              <a:t>Magazine</a:t>
            </a:r>
          </a:p>
          <a:p>
            <a:pPr lvl="1"/>
            <a:r>
              <a:rPr lang="en-AU" sz="3600" dirty="0"/>
              <a:t>Speech </a:t>
            </a:r>
          </a:p>
          <a:p>
            <a:pPr lvl="1"/>
            <a:endParaRPr lang="en-AU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890C-0764-4414-8E25-A6494D6DBF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590" y="230188"/>
            <a:ext cx="7276781" cy="132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5188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AB596-3D68-4AFF-B3B4-B8AC5F07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8000" dirty="0"/>
              <a:t>S2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E661A-8B23-4780-A5DE-50A40E43E3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Providing evidence for your answer. This will be using the key findings from your research and correctly referencing them.</a:t>
            </a:r>
          </a:p>
          <a:p>
            <a:pPr lvl="1"/>
            <a:r>
              <a:rPr lang="en-AU" sz="3600" dirty="0"/>
              <a:t>In text </a:t>
            </a:r>
          </a:p>
          <a:p>
            <a:pPr lvl="1"/>
            <a:r>
              <a:rPr lang="en-AU" sz="3600" dirty="0"/>
              <a:t>Foot notes </a:t>
            </a:r>
          </a:p>
          <a:p>
            <a:pPr lvl="1"/>
            <a:r>
              <a:rPr lang="en-AU" sz="3600" dirty="0"/>
              <a:t>End notes  </a:t>
            </a:r>
            <a:endParaRPr lang="en-AU" sz="3200" dirty="0"/>
          </a:p>
          <a:p>
            <a:pPr lvl="1"/>
            <a:endParaRPr lang="en-AU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A8890C-0764-4414-8E25-A6494D6DBF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590" y="230188"/>
            <a:ext cx="7276781" cy="13255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2247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6">
      <a:dk1>
        <a:srgbClr val="FFFFFF"/>
      </a:dk1>
      <a:lt1>
        <a:srgbClr val="000000"/>
      </a:lt1>
      <a:dk2>
        <a:srgbClr val="44546A"/>
      </a:dk2>
      <a:lt2>
        <a:srgbClr val="E7E6E6"/>
      </a:lt2>
      <a:accent1>
        <a:srgbClr val="EF476F"/>
      </a:accent1>
      <a:accent2>
        <a:srgbClr val="FFD166"/>
      </a:accent2>
      <a:accent3>
        <a:srgbClr val="06D6A0"/>
      </a:accent3>
      <a:accent4>
        <a:srgbClr val="118AB2"/>
      </a:accent4>
      <a:accent5>
        <a:srgbClr val="073B4C"/>
      </a:accent5>
      <a:accent6>
        <a:srgbClr val="F9844A"/>
      </a:accent6>
      <a:hlink>
        <a:srgbClr val="F8961E"/>
      </a:hlink>
      <a:folHlink>
        <a:srgbClr val="F3722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532cbf0-3b11-46a0-b959-8842921ee21b">
      <UserInfo>
        <DisplayName/>
        <AccountId xsi:nil="true"/>
        <AccountType/>
      </UserInfo>
    </Owner>
    <Distribution_Groups xmlns="b532cbf0-3b11-46a0-b959-8842921ee21b" xsi:nil="true"/>
    <Math_Settings xmlns="b532cbf0-3b11-46a0-b959-8842921ee21b" xsi:nil="true"/>
    <FolderType xmlns="b532cbf0-3b11-46a0-b959-8842921ee21b" xsi:nil="true"/>
    <Student_Groups xmlns="b532cbf0-3b11-46a0-b959-8842921ee21b">
      <UserInfo>
        <DisplayName/>
        <AccountId xsi:nil="true"/>
        <AccountType/>
      </UserInfo>
    </Student_Groups>
    <Templates xmlns="b532cbf0-3b11-46a0-b959-8842921ee21b" xsi:nil="true"/>
    <Invited_Teachers xmlns="b532cbf0-3b11-46a0-b959-8842921ee21b" xsi:nil="true"/>
    <Invited_Students xmlns="b532cbf0-3b11-46a0-b959-8842921ee21b" xsi:nil="true"/>
    <LMS_Mappings xmlns="b532cbf0-3b11-46a0-b959-8842921ee21b" xsi:nil="true"/>
    <Students xmlns="b532cbf0-3b11-46a0-b959-8842921ee21b">
      <UserInfo>
        <DisplayName/>
        <AccountId xsi:nil="true"/>
        <AccountType/>
      </UserInfo>
    </Students>
    <DefaultSectionNames xmlns="b532cbf0-3b11-46a0-b959-8842921ee21b" xsi:nil="true"/>
    <CultureName xmlns="b532cbf0-3b11-46a0-b959-8842921ee21b" xsi:nil="true"/>
    <Self_Registration_Enabled xmlns="b532cbf0-3b11-46a0-b959-8842921ee21b" xsi:nil="true"/>
    <Has_Teacher_Only_SectionGroup xmlns="b532cbf0-3b11-46a0-b959-8842921ee21b" xsi:nil="true"/>
    <Is_Collaboration_Space_Locked xmlns="b532cbf0-3b11-46a0-b959-8842921ee21b" xsi:nil="true"/>
    <IsNotebookLocked xmlns="b532cbf0-3b11-46a0-b959-8842921ee21b" xsi:nil="true"/>
    <NotebookType xmlns="b532cbf0-3b11-46a0-b959-8842921ee21b" xsi:nil="true"/>
    <Teachers xmlns="b532cbf0-3b11-46a0-b959-8842921ee21b">
      <UserInfo>
        <DisplayName/>
        <AccountId xsi:nil="true"/>
        <AccountType/>
      </UserInfo>
    </Teachers>
    <Teams_Channel_Section_Location xmlns="b532cbf0-3b11-46a0-b959-8842921ee21b" xsi:nil="true"/>
    <AppVersion xmlns="b532cbf0-3b11-46a0-b959-8842921ee21b" xsi:nil="true"/>
    <TeamsChannelId xmlns="b532cbf0-3b11-46a0-b959-8842921ee21b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56116D3E2CF84F86D3F8EA5D6A6E77" ma:contentTypeVersion="34" ma:contentTypeDescription="Create a new document." ma:contentTypeScope="" ma:versionID="17deef74a98d53b632365693ec7b3ab0">
  <xsd:schema xmlns:xsd="http://www.w3.org/2001/XMLSchema" xmlns:xs="http://www.w3.org/2001/XMLSchema" xmlns:p="http://schemas.microsoft.com/office/2006/metadata/properties" xmlns:ns3="b532cbf0-3b11-46a0-b959-8842921ee21b" xmlns:ns4="93ee17b7-e085-42e0-877d-d27f9a5a557f" targetNamespace="http://schemas.microsoft.com/office/2006/metadata/properties" ma:root="true" ma:fieldsID="eb91ddba5e6a37ccaf5f1f2e49e7d1eb" ns3:_="" ns4:_="">
    <xsd:import namespace="b532cbf0-3b11-46a0-b959-8842921ee21b"/>
    <xsd:import namespace="93ee17b7-e085-42e0-877d-d27f9a5a557f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msChannelId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IsNotebookLocked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32cbf0-3b11-46a0-b959-8842921ee21b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2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3" nillable="true" ma:displayName="Culture Name" ma:internalName="CultureName">
      <xsd:simpleType>
        <xsd:restriction base="dms:Text"/>
      </xsd:simpleType>
    </xsd:element>
    <xsd:element name="AppVersion" ma:index="14" nillable="true" ma:displayName="App Version" ma:internalName="AppVersion">
      <xsd:simpleType>
        <xsd:restriction base="dms:Text"/>
      </xsd:simpleType>
    </xsd:element>
    <xsd:element name="TeamsChannelId" ma:index="15" nillable="true" ma:displayName="Teams Channel Id" ma:internalName="TeamsChannelId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3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istribution_Groups" ma:index="29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0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3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6" nillable="true" ma:displayName="Tags" ma:internalName="MediaServiceAutoTags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ee17b7-e085-42e0-877d-d27f9a5a557f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9C11552-7CEB-4644-8933-7371D8B8ABA3}">
  <ds:schemaRefs>
    <ds:schemaRef ds:uri="http://schemas.microsoft.com/office/2006/metadata/properties"/>
    <ds:schemaRef ds:uri="http://schemas.microsoft.com/office/infopath/2007/PartnerControls"/>
    <ds:schemaRef ds:uri="b532cbf0-3b11-46a0-b959-8842921ee21b"/>
  </ds:schemaRefs>
</ds:datastoreItem>
</file>

<file path=customXml/itemProps2.xml><?xml version="1.0" encoding="utf-8"?>
<ds:datastoreItem xmlns:ds="http://schemas.openxmlformats.org/officeDocument/2006/customXml" ds:itemID="{81070976-3900-4B73-9751-F616708DC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32cbf0-3b11-46a0-b959-8842921ee21b"/>
    <ds:schemaRef ds:uri="93ee17b7-e085-42e0-877d-d27f9a5a55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A838F43-8147-46FD-8BCA-A508B7C142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236</Words>
  <Application>Microsoft Office PowerPoint</Application>
  <PresentationFormat>Widescreen</PresentationFormat>
  <Paragraphs>73</Paragraphs>
  <Slides>24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Biome</vt:lpstr>
      <vt:lpstr>Calibri</vt:lpstr>
      <vt:lpstr>Calibri Light</vt:lpstr>
      <vt:lpstr>Segoe UI</vt:lpstr>
      <vt:lpstr>Office Theme</vt:lpstr>
      <vt:lpstr>The  Outcome</vt:lpstr>
      <vt:lpstr>The Outcome</vt:lpstr>
      <vt:lpstr>PowerPoint Presentation</vt:lpstr>
      <vt:lpstr>PowerPoint Presentation</vt:lpstr>
      <vt:lpstr>Synthesis </vt:lpstr>
      <vt:lpstr>PowerPoint Presentation</vt:lpstr>
      <vt:lpstr>PowerPoint Presentation</vt:lpstr>
      <vt:lpstr>S1</vt:lpstr>
      <vt:lpstr>S2</vt:lpstr>
      <vt:lpstr>S3</vt:lpstr>
      <vt:lpstr>PowerPoint Presentation</vt:lpstr>
      <vt:lpstr>350 words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Jared Burney</dc:creator>
  <cp:lastModifiedBy>Jared Burney</cp:lastModifiedBy>
  <cp:revision>3</cp:revision>
  <dcterms:created xsi:type="dcterms:W3CDTF">2020-09-18T02:52:23Z</dcterms:created>
  <dcterms:modified xsi:type="dcterms:W3CDTF">2023-10-19T03:06:04Z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0x0101009856116D3E2CF84F86D3F8EA5D6A6E77</vt:lpwstr>
  </property>
</Properties>
</file>