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3" r:id="rId4"/>
    <p:sldId id="257" r:id="rId5"/>
    <p:sldId id="259" r:id="rId6"/>
    <p:sldId id="274" r:id="rId7"/>
    <p:sldId id="258" r:id="rId8"/>
    <p:sldId id="260" r:id="rId9"/>
    <p:sldId id="261" r:id="rId10"/>
    <p:sldId id="262" r:id="rId11"/>
    <p:sldId id="263" r:id="rId12"/>
    <p:sldId id="264" r:id="rId13"/>
    <p:sldId id="278" r:id="rId14"/>
    <p:sldId id="279" r:id="rId15"/>
    <p:sldId id="269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CFF33-4CB4-4D9D-9597-A7892B610FD1}" v="1" dt="2023-11-05T23:39:17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212" y="2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6F55C44E-C477-49E3-A54F-63A23E9FF724}"/>
    <pc:docChg chg="addSld modSld">
      <pc:chgData name="Jared Burney" userId="5438d022-28e5-4923-aa5e-778b8d2be800" providerId="ADAL" clId="{6F55C44E-C477-49E3-A54F-63A23E9FF724}" dt="2021-11-02T03:26:12.849" v="90" actId="122"/>
      <pc:docMkLst>
        <pc:docMk/>
      </pc:docMkLst>
      <pc:sldChg chg="modSp mod">
        <pc:chgData name="Jared Burney" userId="5438d022-28e5-4923-aa5e-778b8d2be800" providerId="ADAL" clId="{6F55C44E-C477-49E3-A54F-63A23E9FF724}" dt="2021-11-02T03:22:54.455" v="2" actId="20577"/>
        <pc:sldMkLst>
          <pc:docMk/>
          <pc:sldMk cId="1179859233" sldId="257"/>
        </pc:sldMkLst>
        <pc:spChg chg="mod">
          <ac:chgData name="Jared Burney" userId="5438d022-28e5-4923-aa5e-778b8d2be800" providerId="ADAL" clId="{6F55C44E-C477-49E3-A54F-63A23E9FF724}" dt="2021-11-02T03:22:54.455" v="2" actId="20577"/>
          <ac:spMkLst>
            <pc:docMk/>
            <pc:sldMk cId="1179859233" sldId="257"/>
            <ac:spMk id="3" creationId="{00000000-0000-0000-0000-000000000000}"/>
          </ac:spMkLst>
        </pc:spChg>
      </pc:sldChg>
      <pc:sldChg chg="modSp new mod">
        <pc:chgData name="Jared Burney" userId="5438d022-28e5-4923-aa5e-778b8d2be800" providerId="ADAL" clId="{6F55C44E-C477-49E3-A54F-63A23E9FF724}" dt="2021-11-02T03:26:12.849" v="90" actId="122"/>
        <pc:sldMkLst>
          <pc:docMk/>
          <pc:sldMk cId="1969864502" sldId="277"/>
        </pc:sldMkLst>
        <pc:spChg chg="mod">
          <ac:chgData name="Jared Burney" userId="5438d022-28e5-4923-aa5e-778b8d2be800" providerId="ADAL" clId="{6F55C44E-C477-49E3-A54F-63A23E9FF724}" dt="2021-11-02T03:25:51.347" v="22" actId="403"/>
          <ac:spMkLst>
            <pc:docMk/>
            <pc:sldMk cId="1969864502" sldId="277"/>
            <ac:spMk id="2" creationId="{4419DAD0-1D87-4F91-BF01-DFB761A118E0}"/>
          </ac:spMkLst>
        </pc:spChg>
        <pc:spChg chg="mod">
          <ac:chgData name="Jared Burney" userId="5438d022-28e5-4923-aa5e-778b8d2be800" providerId="ADAL" clId="{6F55C44E-C477-49E3-A54F-63A23E9FF724}" dt="2021-11-02T03:26:12.849" v="90" actId="122"/>
          <ac:spMkLst>
            <pc:docMk/>
            <pc:sldMk cId="1969864502" sldId="277"/>
            <ac:spMk id="3" creationId="{637B76A9-D4BB-47D1-B452-E82EF7568A8F}"/>
          </ac:spMkLst>
        </pc:spChg>
      </pc:sldChg>
    </pc:docChg>
  </pc:docChgLst>
  <pc:docChgLst>
    <pc:chgData name="Jared Burney" userId="5438d022-28e5-4923-aa5e-778b8d2be800" providerId="ADAL" clId="{E85214FD-166C-4A88-8CCD-CC8EE3C07997}"/>
    <pc:docChg chg="undo custSel addSld delSld modSld">
      <pc:chgData name="Jared Burney" userId="5438d022-28e5-4923-aa5e-778b8d2be800" providerId="ADAL" clId="{E85214FD-166C-4A88-8CCD-CC8EE3C07997}" dt="2022-11-17T04:08:30.609" v="76" actId="113"/>
      <pc:docMkLst>
        <pc:docMk/>
      </pc:docMkLst>
      <pc:sldChg chg="modSp mod">
        <pc:chgData name="Jared Burney" userId="5438d022-28e5-4923-aa5e-778b8d2be800" providerId="ADAL" clId="{E85214FD-166C-4A88-8CCD-CC8EE3C07997}" dt="2022-11-17T04:08:30.609" v="76" actId="113"/>
        <pc:sldMkLst>
          <pc:docMk/>
          <pc:sldMk cId="3678499301" sldId="256"/>
        </pc:sldMkLst>
        <pc:spChg chg="mod">
          <ac:chgData name="Jared Burney" userId="5438d022-28e5-4923-aa5e-778b8d2be800" providerId="ADAL" clId="{E85214FD-166C-4A88-8CCD-CC8EE3C07997}" dt="2022-11-17T04:08:30.609" v="76" actId="113"/>
          <ac:spMkLst>
            <pc:docMk/>
            <pc:sldMk cId="3678499301" sldId="256"/>
            <ac:spMk id="4" creationId="{00000000-0000-0000-0000-000000000000}"/>
          </ac:spMkLst>
        </pc:spChg>
      </pc:sldChg>
      <pc:sldChg chg="modSp mod">
        <pc:chgData name="Jared Burney" userId="5438d022-28e5-4923-aa5e-778b8d2be800" providerId="ADAL" clId="{E85214FD-166C-4A88-8CCD-CC8EE3C07997}" dt="2022-11-17T03:31:09.256" v="19" actId="1076"/>
        <pc:sldMkLst>
          <pc:docMk/>
          <pc:sldMk cId="1179859233" sldId="257"/>
        </pc:sldMkLst>
        <pc:spChg chg="mod">
          <ac:chgData name="Jared Burney" userId="5438d022-28e5-4923-aa5e-778b8d2be800" providerId="ADAL" clId="{E85214FD-166C-4A88-8CCD-CC8EE3C07997}" dt="2022-11-17T03:31:09.256" v="19" actId="1076"/>
          <ac:spMkLst>
            <pc:docMk/>
            <pc:sldMk cId="1179859233" sldId="257"/>
            <ac:spMk id="2" creationId="{00000000-0000-0000-0000-000000000000}"/>
          </ac:spMkLst>
        </pc:spChg>
        <pc:spChg chg="mod">
          <ac:chgData name="Jared Burney" userId="5438d022-28e5-4923-aa5e-778b8d2be800" providerId="ADAL" clId="{E85214FD-166C-4A88-8CCD-CC8EE3C07997}" dt="2022-11-17T03:31:00.912" v="10" actId="403"/>
          <ac:spMkLst>
            <pc:docMk/>
            <pc:sldMk cId="1179859233" sldId="257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E85214FD-166C-4A88-8CCD-CC8EE3C07997}" dt="2022-11-17T03:31:46.381" v="30" actId="403"/>
        <pc:sldMkLst>
          <pc:docMk/>
          <pc:sldMk cId="1092541930" sldId="260"/>
        </pc:sldMkLst>
        <pc:spChg chg="mod">
          <ac:chgData name="Jared Burney" userId="5438d022-28e5-4923-aa5e-778b8d2be800" providerId="ADAL" clId="{E85214FD-166C-4A88-8CCD-CC8EE3C07997}" dt="2022-11-17T03:31:40.811" v="28" actId="403"/>
          <ac:spMkLst>
            <pc:docMk/>
            <pc:sldMk cId="1092541930" sldId="260"/>
            <ac:spMk id="2" creationId="{00000000-0000-0000-0000-000000000000}"/>
          </ac:spMkLst>
        </pc:spChg>
        <pc:spChg chg="mod">
          <ac:chgData name="Jared Burney" userId="5438d022-28e5-4923-aa5e-778b8d2be800" providerId="ADAL" clId="{E85214FD-166C-4A88-8CCD-CC8EE3C07997}" dt="2022-11-17T03:31:46.381" v="30" actId="403"/>
          <ac:spMkLst>
            <pc:docMk/>
            <pc:sldMk cId="1092541930" sldId="260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E85214FD-166C-4A88-8CCD-CC8EE3C07997}" dt="2022-11-17T03:32:02.243" v="41" actId="27636"/>
        <pc:sldMkLst>
          <pc:docMk/>
          <pc:sldMk cId="1729803590" sldId="261"/>
        </pc:sldMkLst>
        <pc:spChg chg="mod">
          <ac:chgData name="Jared Burney" userId="5438d022-28e5-4923-aa5e-778b8d2be800" providerId="ADAL" clId="{E85214FD-166C-4A88-8CCD-CC8EE3C07997}" dt="2022-11-17T03:31:56.922" v="35" actId="403"/>
          <ac:spMkLst>
            <pc:docMk/>
            <pc:sldMk cId="1729803590" sldId="261"/>
            <ac:spMk id="2" creationId="{00000000-0000-0000-0000-000000000000}"/>
          </ac:spMkLst>
        </pc:spChg>
        <pc:spChg chg="mod">
          <ac:chgData name="Jared Burney" userId="5438d022-28e5-4923-aa5e-778b8d2be800" providerId="ADAL" clId="{E85214FD-166C-4A88-8CCD-CC8EE3C07997}" dt="2022-11-17T03:32:02.243" v="41" actId="27636"/>
          <ac:spMkLst>
            <pc:docMk/>
            <pc:sldMk cId="1729803590" sldId="261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E85214FD-166C-4A88-8CCD-CC8EE3C07997}" dt="2022-11-17T03:32:11.103" v="47" actId="403"/>
        <pc:sldMkLst>
          <pc:docMk/>
          <pc:sldMk cId="3218765671" sldId="262"/>
        </pc:sldMkLst>
        <pc:spChg chg="mod">
          <ac:chgData name="Jared Burney" userId="5438d022-28e5-4923-aa5e-778b8d2be800" providerId="ADAL" clId="{E85214FD-166C-4A88-8CCD-CC8EE3C07997}" dt="2022-11-17T03:32:11.103" v="47" actId="403"/>
          <ac:spMkLst>
            <pc:docMk/>
            <pc:sldMk cId="3218765671" sldId="262"/>
            <ac:spMk id="2" creationId="{00000000-0000-0000-0000-000000000000}"/>
          </ac:spMkLst>
        </pc:spChg>
      </pc:sldChg>
      <pc:sldChg chg="modSp mod">
        <pc:chgData name="Jared Burney" userId="5438d022-28e5-4923-aa5e-778b8d2be800" providerId="ADAL" clId="{E85214FD-166C-4A88-8CCD-CC8EE3C07997}" dt="2022-11-17T03:32:40.722" v="64" actId="20577"/>
        <pc:sldMkLst>
          <pc:docMk/>
          <pc:sldMk cId="2505760297" sldId="264"/>
        </pc:sldMkLst>
        <pc:spChg chg="mod">
          <ac:chgData name="Jared Burney" userId="5438d022-28e5-4923-aa5e-778b8d2be800" providerId="ADAL" clId="{E85214FD-166C-4A88-8CCD-CC8EE3C07997}" dt="2022-11-17T03:32:40.722" v="64" actId="20577"/>
          <ac:spMkLst>
            <pc:docMk/>
            <pc:sldMk cId="2505760297" sldId="264"/>
            <ac:spMk id="6" creationId="{00000000-0000-0000-0000-000000000000}"/>
          </ac:spMkLst>
        </pc:spChg>
      </pc:sldChg>
      <pc:sldChg chg="mod modShow">
        <pc:chgData name="Jared Burney" userId="5438d022-28e5-4923-aa5e-778b8d2be800" providerId="ADAL" clId="{E85214FD-166C-4A88-8CCD-CC8EE3C07997}" dt="2022-11-17T03:36:01.973" v="65" actId="729"/>
        <pc:sldMkLst>
          <pc:docMk/>
          <pc:sldMk cId="1412645515" sldId="269"/>
        </pc:sldMkLst>
      </pc:sldChg>
      <pc:sldChg chg="mod modShow">
        <pc:chgData name="Jared Burney" userId="5438d022-28e5-4923-aa5e-778b8d2be800" providerId="ADAL" clId="{E85214FD-166C-4A88-8CCD-CC8EE3C07997}" dt="2022-11-17T03:36:01.973" v="65" actId="729"/>
        <pc:sldMkLst>
          <pc:docMk/>
          <pc:sldMk cId="393371688" sldId="272"/>
        </pc:sldMkLst>
      </pc:sldChg>
      <pc:sldChg chg="mod modShow">
        <pc:chgData name="Jared Burney" userId="5438d022-28e5-4923-aa5e-778b8d2be800" providerId="ADAL" clId="{E85214FD-166C-4A88-8CCD-CC8EE3C07997}" dt="2022-11-17T03:36:01.973" v="65" actId="729"/>
        <pc:sldMkLst>
          <pc:docMk/>
          <pc:sldMk cId="2078815824" sldId="275"/>
        </pc:sldMkLst>
      </pc:sldChg>
      <pc:sldChg chg="del">
        <pc:chgData name="Jared Burney" userId="5438d022-28e5-4923-aa5e-778b8d2be800" providerId="ADAL" clId="{E85214FD-166C-4A88-8CCD-CC8EE3C07997}" dt="2022-11-17T03:30:11.280" v="0" actId="47"/>
        <pc:sldMkLst>
          <pc:docMk/>
          <pc:sldMk cId="1567605426" sldId="276"/>
        </pc:sldMkLst>
      </pc:sldChg>
      <pc:sldChg chg="mod modShow">
        <pc:chgData name="Jared Burney" userId="5438d022-28e5-4923-aa5e-778b8d2be800" providerId="ADAL" clId="{E85214FD-166C-4A88-8CCD-CC8EE3C07997}" dt="2022-11-17T03:30:13.847" v="1" actId="729"/>
        <pc:sldMkLst>
          <pc:docMk/>
          <pc:sldMk cId="1969864502" sldId="277"/>
        </pc:sldMkLst>
      </pc:sldChg>
      <pc:sldChg chg="addSp delSp modSp new mod setBg">
        <pc:chgData name="Jared Burney" userId="5438d022-28e5-4923-aa5e-778b8d2be800" providerId="ADAL" clId="{E85214FD-166C-4A88-8CCD-CC8EE3C07997}" dt="2022-11-17T03:38:39.427" v="71" actId="26606"/>
        <pc:sldMkLst>
          <pc:docMk/>
          <pc:sldMk cId="927519221" sldId="278"/>
        </pc:sldMkLst>
        <pc:spChg chg="mod">
          <ac:chgData name="Jared Burney" userId="5438d022-28e5-4923-aa5e-778b8d2be800" providerId="ADAL" clId="{E85214FD-166C-4A88-8CCD-CC8EE3C07997}" dt="2022-11-17T03:38:39.427" v="71" actId="26606"/>
          <ac:spMkLst>
            <pc:docMk/>
            <pc:sldMk cId="927519221" sldId="278"/>
            <ac:spMk id="2" creationId="{E448799F-CBAF-A153-BA10-98A8B80CD9D2}"/>
          </ac:spMkLst>
        </pc:spChg>
        <pc:spChg chg="add del">
          <ac:chgData name="Jared Burney" userId="5438d022-28e5-4923-aa5e-778b8d2be800" providerId="ADAL" clId="{E85214FD-166C-4A88-8CCD-CC8EE3C07997}" dt="2022-11-17T03:38:39.427" v="71" actId="26606"/>
          <ac:spMkLst>
            <pc:docMk/>
            <pc:sldMk cId="927519221" sldId="278"/>
            <ac:spMk id="3" creationId="{6142A6AD-DD83-9F3D-2D93-2DBE023A8A7E}"/>
          </ac:spMkLst>
        </pc:spChg>
        <pc:spChg chg="add del">
          <ac:chgData name="Jared Burney" userId="5438d022-28e5-4923-aa5e-778b8d2be800" providerId="ADAL" clId="{E85214FD-166C-4A88-8CCD-CC8EE3C07997}" dt="2022-11-17T03:38:39.427" v="71" actId="26606"/>
          <ac:spMkLst>
            <pc:docMk/>
            <pc:sldMk cId="927519221" sldId="278"/>
            <ac:spMk id="10" creationId="{A4AC5506-6312-4701-8D3C-40187889A947}"/>
          </ac:spMkLst>
        </pc:spChg>
        <pc:picChg chg="add mod">
          <ac:chgData name="Jared Burney" userId="5438d022-28e5-4923-aa5e-778b8d2be800" providerId="ADAL" clId="{E85214FD-166C-4A88-8CCD-CC8EE3C07997}" dt="2022-11-17T03:38:39.427" v="71" actId="26606"/>
          <ac:picMkLst>
            <pc:docMk/>
            <pc:sldMk cId="927519221" sldId="278"/>
            <ac:picMk id="5" creationId="{F915D8BB-18F3-6942-8885-D0DE93B645E5}"/>
          </ac:picMkLst>
        </pc:picChg>
      </pc:sldChg>
      <pc:sldChg chg="addSp modSp new mod">
        <pc:chgData name="Jared Burney" userId="5438d022-28e5-4923-aa5e-778b8d2be800" providerId="ADAL" clId="{E85214FD-166C-4A88-8CCD-CC8EE3C07997}" dt="2022-11-17T03:39:40.357" v="75" actId="14100"/>
        <pc:sldMkLst>
          <pc:docMk/>
          <pc:sldMk cId="2969975364" sldId="279"/>
        </pc:sldMkLst>
        <pc:picChg chg="add mod">
          <ac:chgData name="Jared Burney" userId="5438d022-28e5-4923-aa5e-778b8d2be800" providerId="ADAL" clId="{E85214FD-166C-4A88-8CCD-CC8EE3C07997}" dt="2022-11-17T03:39:40.357" v="75" actId="14100"/>
          <ac:picMkLst>
            <pc:docMk/>
            <pc:sldMk cId="2969975364" sldId="279"/>
            <ac:picMk id="5" creationId="{B87583E0-567D-8D6E-A01B-A7DDBACC19A4}"/>
          </ac:picMkLst>
        </pc:picChg>
      </pc:sldChg>
    </pc:docChg>
  </pc:docChgLst>
  <pc:docChgLst>
    <pc:chgData name="Jared Burney" userId="5438d022-28e5-4923-aa5e-778b8d2be800" providerId="ADAL" clId="{BF5CFF33-4CB4-4D9D-9597-A7892B610FD1}"/>
    <pc:docChg chg="undo custSel modSld">
      <pc:chgData name="Jared Burney" userId="5438d022-28e5-4923-aa5e-778b8d2be800" providerId="ADAL" clId="{BF5CFF33-4CB4-4D9D-9597-A7892B610FD1}" dt="2023-11-05T23:42:47.598" v="309" actId="403"/>
      <pc:docMkLst>
        <pc:docMk/>
      </pc:docMkLst>
      <pc:sldChg chg="modSp mod">
        <pc:chgData name="Jared Burney" userId="5438d022-28e5-4923-aa5e-778b8d2be800" providerId="ADAL" clId="{BF5CFF33-4CB4-4D9D-9597-A7892B610FD1}" dt="2023-11-05T23:39:39.426" v="44" actId="404"/>
        <pc:sldMkLst>
          <pc:docMk/>
          <pc:sldMk cId="1179859233" sldId="257"/>
        </pc:sldMkLst>
        <pc:spChg chg="mod">
          <ac:chgData name="Jared Burney" userId="5438d022-28e5-4923-aa5e-778b8d2be800" providerId="ADAL" clId="{BF5CFF33-4CB4-4D9D-9597-A7892B610FD1}" dt="2023-11-05T23:39:18.257" v="32" actId="27636"/>
          <ac:spMkLst>
            <pc:docMk/>
            <pc:sldMk cId="1179859233" sldId="257"/>
            <ac:spMk id="2" creationId="{00000000-0000-0000-0000-000000000000}"/>
          </ac:spMkLst>
        </pc:spChg>
        <pc:spChg chg="mod">
          <ac:chgData name="Jared Burney" userId="5438d022-28e5-4923-aa5e-778b8d2be800" providerId="ADAL" clId="{BF5CFF33-4CB4-4D9D-9597-A7892B610FD1}" dt="2023-11-05T23:39:39.426" v="44" actId="404"/>
          <ac:spMkLst>
            <pc:docMk/>
            <pc:sldMk cId="1179859233" sldId="257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BF5CFF33-4CB4-4D9D-9597-A7892B610FD1}" dt="2023-11-05T23:40:05.154" v="59" actId="20577"/>
        <pc:sldMkLst>
          <pc:docMk/>
          <pc:sldMk cId="2217237821" sldId="258"/>
        </pc:sldMkLst>
        <pc:spChg chg="mod">
          <ac:chgData name="Jared Burney" userId="5438d022-28e5-4923-aa5e-778b8d2be800" providerId="ADAL" clId="{BF5CFF33-4CB4-4D9D-9597-A7892B610FD1}" dt="2023-11-05T23:40:05.154" v="59" actId="20577"/>
          <ac:spMkLst>
            <pc:docMk/>
            <pc:sldMk cId="2217237821" sldId="258"/>
            <ac:spMk id="19" creationId="{00000000-0000-0000-0000-000000000000}"/>
          </ac:spMkLst>
        </pc:spChg>
      </pc:sldChg>
      <pc:sldChg chg="modSp mod">
        <pc:chgData name="Jared Burney" userId="5438d022-28e5-4923-aa5e-778b8d2be800" providerId="ADAL" clId="{BF5CFF33-4CB4-4D9D-9597-A7892B610FD1}" dt="2023-11-05T23:39:31.419" v="41" actId="115"/>
        <pc:sldMkLst>
          <pc:docMk/>
          <pc:sldMk cId="442267559" sldId="259"/>
        </pc:sldMkLst>
        <pc:spChg chg="mod">
          <ac:chgData name="Jared Burney" userId="5438d022-28e5-4923-aa5e-778b8d2be800" providerId="ADAL" clId="{BF5CFF33-4CB4-4D9D-9597-A7892B610FD1}" dt="2023-11-05T23:39:24.447" v="36" actId="1076"/>
          <ac:spMkLst>
            <pc:docMk/>
            <pc:sldMk cId="442267559" sldId="259"/>
            <ac:spMk id="2" creationId="{00000000-0000-0000-0000-000000000000}"/>
          </ac:spMkLst>
        </pc:spChg>
        <pc:spChg chg="mod">
          <ac:chgData name="Jared Burney" userId="5438d022-28e5-4923-aa5e-778b8d2be800" providerId="ADAL" clId="{BF5CFF33-4CB4-4D9D-9597-A7892B610FD1}" dt="2023-11-05T23:39:31.419" v="41" actId="115"/>
          <ac:spMkLst>
            <pc:docMk/>
            <pc:sldMk cId="442267559" sldId="259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BF5CFF33-4CB4-4D9D-9597-A7892B610FD1}" dt="2023-11-05T23:42:20.208" v="291" actId="1076"/>
        <pc:sldMkLst>
          <pc:docMk/>
          <pc:sldMk cId="1092541930" sldId="260"/>
        </pc:sldMkLst>
        <pc:spChg chg="mod">
          <ac:chgData name="Jared Burney" userId="5438d022-28e5-4923-aa5e-778b8d2be800" providerId="ADAL" clId="{BF5CFF33-4CB4-4D9D-9597-A7892B610FD1}" dt="2023-11-05T23:42:20.208" v="291" actId="1076"/>
          <ac:spMkLst>
            <pc:docMk/>
            <pc:sldMk cId="1092541930" sldId="260"/>
            <ac:spMk id="2" creationId="{00000000-0000-0000-0000-000000000000}"/>
          </ac:spMkLst>
        </pc:spChg>
        <pc:spChg chg="mod">
          <ac:chgData name="Jared Burney" userId="5438d022-28e5-4923-aa5e-778b8d2be800" providerId="ADAL" clId="{BF5CFF33-4CB4-4D9D-9597-A7892B610FD1}" dt="2023-11-05T23:41:13.869" v="184" actId="33524"/>
          <ac:spMkLst>
            <pc:docMk/>
            <pc:sldMk cId="1092541930" sldId="260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BF5CFF33-4CB4-4D9D-9597-A7892B610FD1}" dt="2023-11-05T23:42:28.796" v="298" actId="1076"/>
        <pc:sldMkLst>
          <pc:docMk/>
          <pc:sldMk cId="1729803590" sldId="261"/>
        </pc:sldMkLst>
        <pc:spChg chg="mod">
          <ac:chgData name="Jared Burney" userId="5438d022-28e5-4923-aa5e-778b8d2be800" providerId="ADAL" clId="{BF5CFF33-4CB4-4D9D-9597-A7892B610FD1}" dt="2023-11-05T23:42:28.796" v="298" actId="1076"/>
          <ac:spMkLst>
            <pc:docMk/>
            <pc:sldMk cId="1729803590" sldId="261"/>
            <ac:spMk id="2" creationId="{00000000-0000-0000-0000-000000000000}"/>
          </ac:spMkLst>
        </pc:spChg>
        <pc:spChg chg="mod">
          <ac:chgData name="Jared Burney" userId="5438d022-28e5-4923-aa5e-778b8d2be800" providerId="ADAL" clId="{BF5CFF33-4CB4-4D9D-9597-A7892B610FD1}" dt="2023-11-05T23:42:08.743" v="283" actId="27636"/>
          <ac:spMkLst>
            <pc:docMk/>
            <pc:sldMk cId="1729803590" sldId="261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BF5CFF33-4CB4-4D9D-9597-A7892B610FD1}" dt="2023-11-05T23:42:47.598" v="309" actId="403"/>
        <pc:sldMkLst>
          <pc:docMk/>
          <pc:sldMk cId="3218765671" sldId="262"/>
        </pc:sldMkLst>
        <pc:spChg chg="mod">
          <ac:chgData name="Jared Burney" userId="5438d022-28e5-4923-aa5e-778b8d2be800" providerId="ADAL" clId="{BF5CFF33-4CB4-4D9D-9597-A7892B610FD1}" dt="2023-11-05T23:42:31.546" v="304" actId="20577"/>
          <ac:spMkLst>
            <pc:docMk/>
            <pc:sldMk cId="3218765671" sldId="262"/>
            <ac:spMk id="2" creationId="{00000000-0000-0000-0000-000000000000}"/>
          </ac:spMkLst>
        </pc:spChg>
        <pc:spChg chg="mod">
          <ac:chgData name="Jared Burney" userId="5438d022-28e5-4923-aa5e-778b8d2be800" providerId="ADAL" clId="{BF5CFF33-4CB4-4D9D-9597-A7892B610FD1}" dt="2023-11-05T23:42:47.598" v="309" actId="403"/>
          <ac:spMkLst>
            <pc:docMk/>
            <pc:sldMk cId="3218765671" sldId="262"/>
            <ac:spMk id="3" creationId="{00000000-0000-0000-0000-000000000000}"/>
          </ac:spMkLst>
        </pc:spChg>
      </pc:sldChg>
      <pc:sldChg chg="modSp mod">
        <pc:chgData name="Jared Burney" userId="5438d022-28e5-4923-aa5e-778b8d2be800" providerId="ADAL" clId="{BF5CFF33-4CB4-4D9D-9597-A7892B610FD1}" dt="2023-11-05T23:39:18.199" v="31" actId="27636"/>
        <pc:sldMkLst>
          <pc:docMk/>
          <pc:sldMk cId="2505760297" sldId="264"/>
        </pc:sldMkLst>
        <pc:spChg chg="mod">
          <ac:chgData name="Jared Burney" userId="5438d022-28e5-4923-aa5e-778b8d2be800" providerId="ADAL" clId="{BF5CFF33-4CB4-4D9D-9597-A7892B610FD1}" dt="2023-11-05T23:39:18.199" v="31" actId="27636"/>
          <ac:spMkLst>
            <pc:docMk/>
            <pc:sldMk cId="2505760297" sldId="26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2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2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23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7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41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92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5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28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64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17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5523-719B-442B-9F07-E702ABB16E14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3E65-7874-4FD9-986A-E9A5883149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66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DAD0-1D87-4F91-BF01-DFB761A1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dirty="0"/>
              <a:t>Bias/Biased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B76A9-D4BB-47D1-B452-E82EF756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6600" dirty="0"/>
              <a:t>Bias is something you </a:t>
            </a:r>
            <a:r>
              <a:rPr lang="en-AU" sz="6600" b="1" u="sng" dirty="0"/>
              <a:t>have</a:t>
            </a:r>
          </a:p>
          <a:p>
            <a:pPr marL="0" indent="0" algn="ctr">
              <a:buNone/>
            </a:pPr>
            <a:r>
              <a:rPr lang="en-AU" sz="6600" dirty="0"/>
              <a:t>Biased is something you </a:t>
            </a:r>
            <a:r>
              <a:rPr lang="en-AU" sz="6600" b="1" u="sng" dirty="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96986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6600" dirty="0"/>
              <a:t>E3 - Evaluation of </a:t>
            </a:r>
            <a:r>
              <a:rPr lang="en-AU" sz="8000" b="1" dirty="0"/>
              <a:t>outcome</a:t>
            </a:r>
            <a:r>
              <a:rPr lang="en-AU" sz="6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889125"/>
            <a:ext cx="11468100" cy="4351338"/>
          </a:xfrm>
        </p:spPr>
        <p:txBody>
          <a:bodyPr>
            <a:normAutofit/>
          </a:bodyPr>
          <a:lstStyle/>
          <a:p>
            <a:r>
              <a:rPr lang="en-AU" sz="3600" dirty="0"/>
              <a:t>How well has your research answered the question? Explain why, considering both strengths and weaknesses.</a:t>
            </a:r>
            <a:endParaRPr lang="en-AU" dirty="0"/>
          </a:p>
          <a:p>
            <a:r>
              <a:rPr lang="en-AU" sz="3600" dirty="0"/>
              <a:t>How might your research be useful to others? How could you or others extend on this research to make it more valuable?</a:t>
            </a:r>
            <a:endParaRPr lang="en-AU" dirty="0"/>
          </a:p>
          <a:p>
            <a:r>
              <a:rPr lang="en-AU" sz="3600" dirty="0"/>
              <a:t>How useful is it for you personally </a:t>
            </a:r>
            <a:r>
              <a:rPr lang="en-AU" sz="3600" dirty="0" err="1"/>
              <a:t>i.e</a:t>
            </a:r>
            <a:r>
              <a:rPr lang="en-AU" sz="3600" dirty="0"/>
              <a:t> what have you learned, not just info but skills etc?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876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7" y="-884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7200" dirty="0"/>
              <a:t>Judgment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284"/>
          <a:stretch/>
        </p:blipFill>
        <p:spPr>
          <a:xfrm>
            <a:off x="0" y="1120876"/>
            <a:ext cx="12192000" cy="57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SAJO model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6010" y="1836294"/>
            <a:ext cx="11588646" cy="3598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4800" b="1" dirty="0"/>
              <a:t>S</a:t>
            </a:r>
            <a:r>
              <a:rPr lang="en-AU" sz="4400" dirty="0"/>
              <a:t>cenario: What was the challenge/opportunity? </a:t>
            </a:r>
          </a:p>
          <a:p>
            <a:pPr marL="0" indent="0">
              <a:buNone/>
            </a:pPr>
            <a:r>
              <a:rPr lang="en-AU" sz="4800" b="1" dirty="0"/>
              <a:t>A</a:t>
            </a:r>
            <a:r>
              <a:rPr lang="en-AU" sz="4400" dirty="0"/>
              <a:t>ction: What decision did I make? </a:t>
            </a:r>
          </a:p>
          <a:p>
            <a:pPr marL="0" indent="0">
              <a:buNone/>
            </a:pPr>
            <a:r>
              <a:rPr lang="en-AU" sz="4800" b="1" dirty="0"/>
              <a:t>J</a:t>
            </a:r>
            <a:r>
              <a:rPr lang="en-AU" sz="4400" dirty="0"/>
              <a:t>udgement: Was this a good decision? </a:t>
            </a:r>
          </a:p>
          <a:p>
            <a:pPr marL="0" indent="0">
              <a:buNone/>
            </a:pPr>
            <a:r>
              <a:rPr lang="en-AU" sz="4800" b="1" dirty="0"/>
              <a:t>O</a:t>
            </a:r>
            <a:r>
              <a:rPr lang="en-AU" sz="4400" dirty="0"/>
              <a:t>utcome: What were the consequences of this decision? </a:t>
            </a:r>
          </a:p>
        </p:txBody>
      </p:sp>
    </p:spTree>
    <p:extLst>
      <p:ext uri="{BB962C8B-B14F-4D97-AF65-F5344CB8AC3E}">
        <p14:creationId xmlns:p14="http://schemas.microsoft.com/office/powerpoint/2010/main" val="250576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799F-CBAF-A153-BA10-98A8B80C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2A6AD-DD83-9F3D-2D93-2DBE023A8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5D8BB-18F3-6942-8885-D0DE93B6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4" y="273473"/>
            <a:ext cx="115365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EE9A-3A41-B76A-BC23-DCC89855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751D-401E-D296-6F1C-615C0647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583E0-567D-8D6E-A01B-A7DDBACC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6" y="365125"/>
            <a:ext cx="11531334" cy="47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A, B or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50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A, B or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5049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67" y="657220"/>
            <a:ext cx="7238099" cy="4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41" t="4394" r="4939" b="26316"/>
          <a:stretch/>
        </p:blipFill>
        <p:spPr>
          <a:xfrm>
            <a:off x="2425126" y="606999"/>
            <a:ext cx="7745361" cy="4033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37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0" y="-1265238"/>
            <a:ext cx="6406149" cy="9059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1425" y="5695950"/>
            <a:ext cx="4495800" cy="800100"/>
          </a:xfrm>
          <a:prstGeom prst="rect">
            <a:avLst/>
          </a:prstGeom>
          <a:solidFill>
            <a:srgbClr val="72ADE5"/>
          </a:solidFill>
          <a:ln>
            <a:solidFill>
              <a:srgbClr val="72A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75743" y="4138456"/>
            <a:ext cx="4840514" cy="2387600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The Evaluation</a:t>
            </a:r>
          </a:p>
        </p:txBody>
      </p:sp>
    </p:spTree>
    <p:extLst>
      <p:ext uri="{BB962C8B-B14F-4D97-AF65-F5344CB8AC3E}">
        <p14:creationId xmlns:p14="http://schemas.microsoft.com/office/powerpoint/2010/main" val="367849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665D-860E-407A-B1A6-EB2A527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F198-EB80-46BD-8225-46023346C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24B15-D9C8-4AA2-8D59-B504563B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1554" cy="68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144408"/>
            <a:ext cx="11135712" cy="1325563"/>
          </a:xfrm>
        </p:spPr>
        <p:txBody>
          <a:bodyPr>
            <a:normAutofit fontScale="90000"/>
          </a:bodyPr>
          <a:lstStyle/>
          <a:p>
            <a:r>
              <a:rPr lang="en-AU" sz="8800" dirty="0"/>
              <a:t>Evaluation =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88" y="1836135"/>
            <a:ext cx="11973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5400" b="1" u="sng" dirty="0"/>
              <a:t>YOU MUST MAKE A JUDGEMENT</a:t>
            </a:r>
            <a:r>
              <a:rPr lang="en-AU" sz="5400" dirty="0"/>
              <a:t>: Description alone is not enough. </a:t>
            </a:r>
            <a:endParaRPr lang="en-AU" sz="5400" b="1" u="sng" dirty="0"/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r>
              <a:rPr lang="en-AU" sz="4800" dirty="0"/>
              <a:t>800 words max</a:t>
            </a:r>
          </a:p>
        </p:txBody>
      </p:sp>
    </p:spTree>
    <p:extLst>
      <p:ext uri="{BB962C8B-B14F-4D97-AF65-F5344CB8AC3E}">
        <p14:creationId xmlns:p14="http://schemas.microsoft.com/office/powerpoint/2010/main" val="117985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97" y="18255"/>
            <a:ext cx="11761076" cy="1325563"/>
          </a:xfrm>
        </p:spPr>
        <p:txBody>
          <a:bodyPr>
            <a:normAutofit fontScale="90000"/>
          </a:bodyPr>
          <a:lstStyle/>
          <a:p>
            <a:r>
              <a:rPr lang="en-AU" sz="8000" b="1" dirty="0"/>
              <a:t>Sections in the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825625"/>
            <a:ext cx="1176107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5400" dirty="0"/>
              <a:t>E1 - Evaluation of the </a:t>
            </a:r>
            <a:r>
              <a:rPr lang="en-AU" sz="5400" b="1" u="sng" dirty="0"/>
              <a:t>processes</a:t>
            </a:r>
            <a:r>
              <a:rPr lang="en-AU" sz="5400" dirty="0"/>
              <a:t> used</a:t>
            </a:r>
            <a:endParaRPr lang="en-AU" sz="4400" dirty="0"/>
          </a:p>
          <a:p>
            <a:pPr marL="0" lvl="0" indent="0">
              <a:buNone/>
            </a:pPr>
            <a:r>
              <a:rPr lang="en-AU" sz="5400" dirty="0"/>
              <a:t>E2 - Evaluation of </a:t>
            </a:r>
            <a:r>
              <a:rPr lang="en-AU" sz="5400" b="1" u="sng" dirty="0"/>
              <a:t>decisions</a:t>
            </a:r>
            <a:r>
              <a:rPr lang="en-AU" sz="5400" dirty="0"/>
              <a:t> made</a:t>
            </a:r>
            <a:endParaRPr lang="en-AU" sz="4400" dirty="0"/>
          </a:p>
          <a:p>
            <a:pPr marL="0" lvl="0" indent="0">
              <a:buNone/>
            </a:pPr>
            <a:r>
              <a:rPr lang="en-AU" sz="5400" dirty="0"/>
              <a:t>E3 - Evaluation of </a:t>
            </a:r>
            <a:r>
              <a:rPr lang="en-AU" sz="5400" b="1" u="sng" dirty="0"/>
              <a:t>outcome</a:t>
            </a:r>
            <a:endParaRPr lang="en-AU" sz="4400" u="sng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226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665D-860E-407A-B1A6-EB2A527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F198-EB80-46BD-8225-46023346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44915"/>
            <a:ext cx="12192001" cy="32257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b="1" dirty="0">
                <a:solidFill>
                  <a:srgbClr val="FF0000"/>
                </a:solidFill>
              </a:rPr>
              <a:t>IMPORTANT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24B15-D9C8-4AA2-8D59-B504563B4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8" t="62768" r="7230" b="22351"/>
          <a:stretch/>
        </p:blipFill>
        <p:spPr>
          <a:xfrm>
            <a:off x="0" y="5170657"/>
            <a:ext cx="12192000" cy="1687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7BBC1-E444-4DB2-8FB1-6CA3DC416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9" t="29444" r="19259" b="55675"/>
          <a:stretch/>
        </p:blipFill>
        <p:spPr>
          <a:xfrm>
            <a:off x="0" y="-40596"/>
            <a:ext cx="12301197" cy="19855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757916-CE3A-405D-B128-99C62B036D1F}"/>
              </a:ext>
            </a:extLst>
          </p:cNvPr>
          <p:cNvCxnSpPr>
            <a:cxnSpLocks/>
          </p:cNvCxnSpPr>
          <p:nvPr/>
        </p:nvCxnSpPr>
        <p:spPr>
          <a:xfrm flipV="1">
            <a:off x="8374743" y="952159"/>
            <a:ext cx="0" cy="1947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FF31CE-0A84-4B72-AD7B-8D26DD0DB096}"/>
              </a:ext>
            </a:extLst>
          </p:cNvPr>
          <p:cNvCxnSpPr>
            <a:cxnSpLocks/>
          </p:cNvCxnSpPr>
          <p:nvPr/>
        </p:nvCxnSpPr>
        <p:spPr>
          <a:xfrm>
            <a:off x="4630057" y="4107543"/>
            <a:ext cx="1074057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044110-0F19-457E-9FA0-7E6DF1E2B01E}"/>
              </a:ext>
            </a:extLst>
          </p:cNvPr>
          <p:cNvCxnSpPr/>
          <p:nvPr/>
        </p:nvCxnSpPr>
        <p:spPr>
          <a:xfrm>
            <a:off x="6763657" y="682171"/>
            <a:ext cx="29028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D3DF9-3194-4092-B747-493CAE33CE44}"/>
              </a:ext>
            </a:extLst>
          </p:cNvPr>
          <p:cNvCxnSpPr/>
          <p:nvPr/>
        </p:nvCxnSpPr>
        <p:spPr>
          <a:xfrm>
            <a:off x="4390570" y="5827486"/>
            <a:ext cx="29028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2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432629" y="2587171"/>
            <a:ext cx="13062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8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6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8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6" y="1984364"/>
            <a:ext cx="1886423" cy="18371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62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617" y="2047870"/>
            <a:ext cx="1368887" cy="164773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TextBox 18"/>
          <p:cNvSpPr txBox="1"/>
          <p:nvPr/>
        </p:nvSpPr>
        <p:spPr>
          <a:xfrm>
            <a:off x="361950" y="389255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Other </a:t>
            </a:r>
          </a:p>
          <a:p>
            <a:r>
              <a:rPr lang="en-AU" sz="3600" dirty="0"/>
              <a:t>Research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1505" y="38925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Folio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4805" y="38925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Outcome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26160" y="389254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Evaluation</a:t>
            </a:r>
          </a:p>
        </p:txBody>
      </p:sp>
      <p:sp>
        <p:nvSpPr>
          <p:cNvPr id="23" name="Right Brace 22"/>
          <p:cNvSpPr/>
          <p:nvPr/>
        </p:nvSpPr>
        <p:spPr>
          <a:xfrm rot="16200000">
            <a:off x="4678246" y="-2603367"/>
            <a:ext cx="428387" cy="8566627"/>
          </a:xfrm>
          <a:prstGeom prst="rightBrace">
            <a:avLst>
              <a:gd name="adj1" fmla="val 144705"/>
              <a:gd name="adj2" fmla="val 5029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Curved Down Arrow 23"/>
          <p:cNvSpPr/>
          <p:nvPr/>
        </p:nvSpPr>
        <p:spPr>
          <a:xfrm rot="267755">
            <a:off x="4871404" y="607293"/>
            <a:ext cx="6164036" cy="882746"/>
          </a:xfrm>
          <a:prstGeom prst="curvedDownArrow">
            <a:avLst>
              <a:gd name="adj1" fmla="val 25000"/>
              <a:gd name="adj2" fmla="val 7016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3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11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E1 - Evaluation of the </a:t>
            </a:r>
            <a:r>
              <a:rPr lang="en-AU" sz="6700" b="1" dirty="0"/>
              <a:t>processes</a:t>
            </a:r>
            <a:r>
              <a:rPr lang="en-AU" sz="6000" dirty="0"/>
              <a:t> used: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1825625"/>
            <a:ext cx="11017469" cy="4351338"/>
          </a:xfrm>
        </p:spPr>
        <p:txBody>
          <a:bodyPr>
            <a:normAutofit fontScale="92500" lnSpcReduction="20000"/>
          </a:bodyPr>
          <a:lstStyle/>
          <a:p>
            <a:r>
              <a:rPr lang="en-AU" sz="5400" dirty="0"/>
              <a:t>How useful was each process for answering your question? </a:t>
            </a:r>
            <a:endParaRPr lang="en-AU" sz="4400" dirty="0"/>
          </a:p>
          <a:p>
            <a:r>
              <a:rPr lang="en-AU" sz="5400" dirty="0"/>
              <a:t>Explain why, including examples. </a:t>
            </a:r>
            <a:endParaRPr lang="en-AU" sz="4400" dirty="0"/>
          </a:p>
          <a:p>
            <a:r>
              <a:rPr lang="en-AU" sz="5400" dirty="0"/>
              <a:t>Consider pluses </a:t>
            </a:r>
            <a:r>
              <a:rPr lang="en-AU" sz="5400" b="1" dirty="0"/>
              <a:t>and</a:t>
            </a:r>
            <a:r>
              <a:rPr lang="en-AU" sz="5400" dirty="0"/>
              <a:t> minuses</a:t>
            </a:r>
          </a:p>
          <a:p>
            <a:r>
              <a:rPr lang="en-AU" sz="5400" dirty="0"/>
              <a:t>Don’t just repeat source analysis (you can mention reliability, but it shouldn’t be the whole thing)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254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E2 - Evaluation of </a:t>
            </a:r>
            <a:r>
              <a:rPr lang="en-AU" sz="7200" b="1" dirty="0"/>
              <a:t>decisions</a:t>
            </a:r>
            <a:r>
              <a:rPr lang="en-AU" sz="6000" dirty="0"/>
              <a:t> made: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7024"/>
            <a:ext cx="12192000" cy="5045075"/>
          </a:xfrm>
        </p:spPr>
        <p:txBody>
          <a:bodyPr>
            <a:normAutofit lnSpcReduction="10000"/>
          </a:bodyPr>
          <a:lstStyle/>
          <a:p>
            <a:r>
              <a:rPr lang="en-AU" sz="5800" dirty="0"/>
              <a:t>How did you respond to any challenges or opportunities?</a:t>
            </a:r>
            <a:endParaRPr lang="en-AU" sz="4300" dirty="0"/>
          </a:p>
          <a:p>
            <a:r>
              <a:rPr lang="en-AU" sz="5800" dirty="0"/>
              <a:t>Why was this a good/bad decision?</a:t>
            </a:r>
            <a:endParaRPr lang="en-AU" sz="4300" dirty="0"/>
          </a:p>
          <a:p>
            <a:r>
              <a:rPr lang="en-AU" sz="5800" dirty="0"/>
              <a:t>What was the result of this process?</a:t>
            </a:r>
          </a:p>
          <a:p>
            <a:r>
              <a:rPr lang="en-AU" sz="5800" dirty="0"/>
              <a:t>How did it make your outcome better/worse?</a:t>
            </a:r>
            <a:endParaRPr lang="en-AU" sz="43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980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273</Words>
  <Application>Microsoft Office PowerPoint</Application>
  <PresentationFormat>Widescreen</PresentationFormat>
  <Paragraphs>40</Paragraphs>
  <Slides>17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Segoe UI</vt:lpstr>
      <vt:lpstr>Office Theme</vt:lpstr>
      <vt:lpstr>Bias/Biased</vt:lpstr>
      <vt:lpstr>The Evaluation</vt:lpstr>
      <vt:lpstr>PowerPoint Presentation</vt:lpstr>
      <vt:lpstr>Evaluation = Judgement</vt:lpstr>
      <vt:lpstr>Sections in the evaluation </vt:lpstr>
      <vt:lpstr>PowerPoint Presentation</vt:lpstr>
      <vt:lpstr>PowerPoint Presentation</vt:lpstr>
      <vt:lpstr>E1 - Evaluation of the processes used:</vt:lpstr>
      <vt:lpstr>E2 - Evaluation of decisions made:</vt:lpstr>
      <vt:lpstr>E3 - Evaluation of outcome:</vt:lpstr>
      <vt:lpstr>Judgment Words</vt:lpstr>
      <vt:lpstr>SAJO model </vt:lpstr>
      <vt:lpstr>PowerPoint Presentation</vt:lpstr>
      <vt:lpstr>PowerPoint Presentation</vt:lpstr>
      <vt:lpstr>A, B or C?</vt:lpstr>
      <vt:lpstr>A, B or C?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Evaluation</dc:title>
  <dc:creator>Jared Burney</dc:creator>
  <cp:lastModifiedBy>Jared Burney</cp:lastModifiedBy>
  <cp:revision>6</cp:revision>
  <dcterms:created xsi:type="dcterms:W3CDTF">2019-11-05T00:26:25Z</dcterms:created>
  <dcterms:modified xsi:type="dcterms:W3CDTF">2023-11-05T23:42:48Z</dcterms:modified>
</cp:coreProperties>
</file>