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57" r:id="rId3"/>
    <p:sldId id="289" r:id="rId4"/>
    <p:sldId id="266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56" r:id="rId15"/>
    <p:sldId id="258" r:id="rId16"/>
    <p:sldId id="286" r:id="rId17"/>
    <p:sldId id="287" r:id="rId18"/>
    <p:sldId id="288" r:id="rId19"/>
    <p:sldId id="291" r:id="rId20"/>
    <p:sldId id="293" r:id="rId21"/>
    <p:sldId id="292" r:id="rId22"/>
    <p:sldId id="295" r:id="rId23"/>
    <p:sldId id="296" r:id="rId24"/>
    <p:sldId id="294" r:id="rId25"/>
    <p:sldId id="261" r:id="rId26"/>
    <p:sldId id="262" r:id="rId27"/>
    <p:sldId id="259" r:id="rId28"/>
    <p:sldId id="279" r:id="rId29"/>
    <p:sldId id="280" r:id="rId30"/>
    <p:sldId id="281" r:id="rId31"/>
    <p:sldId id="260" r:id="rId32"/>
    <p:sldId id="268" r:id="rId33"/>
    <p:sldId id="267" r:id="rId34"/>
    <p:sldId id="283" r:id="rId35"/>
    <p:sldId id="284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AB2D2-F691-4A19-947B-A40519865BAF}" v="8" dt="2023-02-02T00:50:54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52" y="280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ed Burney" userId="5438d022-28e5-4923-aa5e-778b8d2be800" providerId="ADAL" clId="{FA6BEF9C-D921-4A2E-B8F4-E0951285B4C8}"/>
    <pc:docChg chg="undo custSel addSld delSld modSld sldOrd">
      <pc:chgData name="Jared Burney" userId="5438d022-28e5-4923-aa5e-778b8d2be800" providerId="ADAL" clId="{FA6BEF9C-D921-4A2E-B8F4-E0951285B4C8}" dt="2022-02-10T01:51:03.357" v="965"/>
      <pc:docMkLst>
        <pc:docMk/>
      </pc:docMkLst>
      <pc:sldChg chg="ord">
        <pc:chgData name="Jared Burney" userId="5438d022-28e5-4923-aa5e-778b8d2be800" providerId="ADAL" clId="{FA6BEF9C-D921-4A2E-B8F4-E0951285B4C8}" dt="2022-02-10T01:51:03.357" v="965"/>
        <pc:sldMkLst>
          <pc:docMk/>
          <pc:sldMk cId="3333256633" sldId="257"/>
        </pc:sldMkLst>
      </pc:sldChg>
      <pc:sldChg chg="addSp delSp modSp mod">
        <pc:chgData name="Jared Burney" userId="5438d022-28e5-4923-aa5e-778b8d2be800" providerId="ADAL" clId="{FA6BEF9C-D921-4A2E-B8F4-E0951285B4C8}" dt="2022-02-10T01:11:58.706" v="399" actId="9405"/>
        <pc:sldMkLst>
          <pc:docMk/>
          <pc:sldMk cId="155098757" sldId="258"/>
        </pc:sldMkLst>
        <pc:spChg chg="del">
          <ac:chgData name="Jared Burney" userId="5438d022-28e5-4923-aa5e-778b8d2be800" providerId="ADAL" clId="{FA6BEF9C-D921-4A2E-B8F4-E0951285B4C8}" dt="2022-02-10T01:08:30.620" v="1" actId="478"/>
          <ac:spMkLst>
            <pc:docMk/>
            <pc:sldMk cId="155098757" sldId="258"/>
            <ac:spMk id="2" creationId="{6A51D608-C588-49C2-B3AF-C278C2B82DA4}"/>
          </ac:spMkLst>
        </pc:spChg>
        <pc:spChg chg="del">
          <ac:chgData name="Jared Burney" userId="5438d022-28e5-4923-aa5e-778b8d2be800" providerId="ADAL" clId="{FA6BEF9C-D921-4A2E-B8F4-E0951285B4C8}" dt="2022-02-10T01:08:29.482" v="0" actId="478"/>
          <ac:spMkLst>
            <pc:docMk/>
            <pc:sldMk cId="155098757" sldId="258"/>
            <ac:spMk id="3" creationId="{0CB7490E-0B1B-453F-8636-F980A1E74921}"/>
          </ac:spMkLst>
        </pc:spChg>
        <pc:spChg chg="add mod">
          <ac:chgData name="Jared Burney" userId="5438d022-28e5-4923-aa5e-778b8d2be800" providerId="ADAL" clId="{FA6BEF9C-D921-4A2E-B8F4-E0951285B4C8}" dt="2022-02-10T01:11:33.260" v="390" actId="27636"/>
          <ac:spMkLst>
            <pc:docMk/>
            <pc:sldMk cId="155098757" sldId="258"/>
            <ac:spMk id="6" creationId="{ADAAE7A0-118F-417E-A42B-548E06C781F4}"/>
          </ac:spMkLst>
        </pc:spChg>
        <pc:picChg chg="add del mod">
          <ac:chgData name="Jared Burney" userId="5438d022-28e5-4923-aa5e-778b8d2be800" providerId="ADAL" clId="{FA6BEF9C-D921-4A2E-B8F4-E0951285B4C8}" dt="2022-02-10T01:08:36.910" v="3"/>
          <ac:picMkLst>
            <pc:docMk/>
            <pc:sldMk cId="155098757" sldId="258"/>
            <ac:picMk id="5" creationId="{C2FD6D4D-1819-461D-A398-215BDA3928A4}"/>
          </ac:picMkLst>
        </pc:picChg>
        <pc:inkChg chg="add del">
          <ac:chgData name="Jared Burney" userId="5438d022-28e5-4923-aa5e-778b8d2be800" providerId="ADAL" clId="{FA6BEF9C-D921-4A2E-B8F4-E0951285B4C8}" dt="2022-02-10T01:11:45.478" v="393" actId="9405"/>
          <ac:inkMkLst>
            <pc:docMk/>
            <pc:sldMk cId="155098757" sldId="258"/>
            <ac:inkMk id="7" creationId="{F657B52F-866F-40E6-8072-5A7D199B3CF8}"/>
          </ac:inkMkLst>
        </pc:inkChg>
        <pc:inkChg chg="add del">
          <ac:chgData name="Jared Burney" userId="5438d022-28e5-4923-aa5e-778b8d2be800" providerId="ADAL" clId="{FA6BEF9C-D921-4A2E-B8F4-E0951285B4C8}" dt="2022-02-10T01:11:48.667" v="395" actId="9405"/>
          <ac:inkMkLst>
            <pc:docMk/>
            <pc:sldMk cId="155098757" sldId="258"/>
            <ac:inkMk id="8" creationId="{57475F1F-2A30-4FD3-95BE-81A9946DA3AF}"/>
          </ac:inkMkLst>
        </pc:inkChg>
        <pc:inkChg chg="add">
          <ac:chgData name="Jared Burney" userId="5438d022-28e5-4923-aa5e-778b8d2be800" providerId="ADAL" clId="{FA6BEF9C-D921-4A2E-B8F4-E0951285B4C8}" dt="2022-02-10T01:11:50.664" v="396" actId="9405"/>
          <ac:inkMkLst>
            <pc:docMk/>
            <pc:sldMk cId="155098757" sldId="258"/>
            <ac:inkMk id="9" creationId="{8E5E74DF-45C0-4B7B-B4C4-39A119586AF2}"/>
          </ac:inkMkLst>
        </pc:inkChg>
        <pc:inkChg chg="add">
          <ac:chgData name="Jared Burney" userId="5438d022-28e5-4923-aa5e-778b8d2be800" providerId="ADAL" clId="{FA6BEF9C-D921-4A2E-B8F4-E0951285B4C8}" dt="2022-02-10T01:11:52.399" v="397" actId="9405"/>
          <ac:inkMkLst>
            <pc:docMk/>
            <pc:sldMk cId="155098757" sldId="258"/>
            <ac:inkMk id="10" creationId="{D9C34240-9588-4BEF-AAB1-3AFF08E69E30}"/>
          </ac:inkMkLst>
        </pc:inkChg>
        <pc:inkChg chg="add">
          <ac:chgData name="Jared Burney" userId="5438d022-28e5-4923-aa5e-778b8d2be800" providerId="ADAL" clId="{FA6BEF9C-D921-4A2E-B8F4-E0951285B4C8}" dt="2022-02-10T01:11:55.272" v="398" actId="9405"/>
          <ac:inkMkLst>
            <pc:docMk/>
            <pc:sldMk cId="155098757" sldId="258"/>
            <ac:inkMk id="11" creationId="{9015D05C-2804-4023-9E5B-40E8B3814AB0}"/>
          </ac:inkMkLst>
        </pc:inkChg>
        <pc:inkChg chg="add">
          <ac:chgData name="Jared Burney" userId="5438d022-28e5-4923-aa5e-778b8d2be800" providerId="ADAL" clId="{FA6BEF9C-D921-4A2E-B8F4-E0951285B4C8}" dt="2022-02-10T01:11:58.706" v="399" actId="9405"/>
          <ac:inkMkLst>
            <pc:docMk/>
            <pc:sldMk cId="155098757" sldId="258"/>
            <ac:inkMk id="12" creationId="{9E7C8924-7B11-4165-8E87-2BCF51151F97}"/>
          </ac:inkMkLst>
        </pc:inkChg>
      </pc:sldChg>
      <pc:sldChg chg="add">
        <pc:chgData name="Jared Burney" userId="5438d022-28e5-4923-aa5e-778b8d2be800" providerId="ADAL" clId="{FA6BEF9C-D921-4A2E-B8F4-E0951285B4C8}" dt="2022-02-10T01:32:58.510" v="960"/>
        <pc:sldMkLst>
          <pc:docMk/>
          <pc:sldMk cId="16564007" sldId="262"/>
        </pc:sldMkLst>
      </pc:sldChg>
      <pc:sldChg chg="del ord">
        <pc:chgData name="Jared Burney" userId="5438d022-28e5-4923-aa5e-778b8d2be800" providerId="ADAL" clId="{FA6BEF9C-D921-4A2E-B8F4-E0951285B4C8}" dt="2022-02-10T01:32:54.684" v="959" actId="2696"/>
        <pc:sldMkLst>
          <pc:docMk/>
          <pc:sldMk cId="2287746727" sldId="262"/>
        </pc:sldMkLst>
      </pc:sldChg>
      <pc:sldChg chg="addSp modSp">
        <pc:chgData name="Jared Burney" userId="5438d022-28e5-4923-aa5e-778b8d2be800" providerId="ADAL" clId="{FA6BEF9C-D921-4A2E-B8F4-E0951285B4C8}" dt="2022-02-10T01:36:40.796" v="963" actId="1076"/>
        <pc:sldMkLst>
          <pc:docMk/>
          <pc:sldMk cId="327754215" sldId="264"/>
        </pc:sldMkLst>
        <pc:picChg chg="add mod">
          <ac:chgData name="Jared Burney" userId="5438d022-28e5-4923-aa5e-778b8d2be800" providerId="ADAL" clId="{FA6BEF9C-D921-4A2E-B8F4-E0951285B4C8}" dt="2022-02-10T01:36:40.796" v="963" actId="1076"/>
          <ac:picMkLst>
            <pc:docMk/>
            <pc:sldMk cId="327754215" sldId="264"/>
            <ac:picMk id="2050" creationId="{1B59CB0B-E380-4E66-AF2E-FCB265AB87F9}"/>
          </ac:picMkLst>
        </pc:picChg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2302361282" sldId="265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754726837" sldId="266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2431012703" sldId="269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3794261555" sldId="270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1035833032" sldId="271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2279844229" sldId="272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778976734" sldId="273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2945353621" sldId="274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2404254844" sldId="275"/>
        </pc:sldMkLst>
      </pc:sldChg>
      <pc:sldChg chg="ord">
        <pc:chgData name="Jared Burney" userId="5438d022-28e5-4923-aa5e-778b8d2be800" providerId="ADAL" clId="{FA6BEF9C-D921-4A2E-B8F4-E0951285B4C8}" dt="2022-02-10T01:32:38.762" v="958"/>
        <pc:sldMkLst>
          <pc:docMk/>
          <pc:sldMk cId="3424058119" sldId="277"/>
        </pc:sldMkLst>
      </pc:sldChg>
      <pc:sldChg chg="addSp delSp modSp add mod">
        <pc:chgData name="Jared Burney" userId="5438d022-28e5-4923-aa5e-778b8d2be800" providerId="ADAL" clId="{FA6BEF9C-D921-4A2E-B8F4-E0951285B4C8}" dt="2022-02-10T01:13:05.474" v="565" actId="9405"/>
        <pc:sldMkLst>
          <pc:docMk/>
          <pc:sldMk cId="1457606955" sldId="286"/>
        </pc:sldMkLst>
        <pc:spChg chg="mod">
          <ac:chgData name="Jared Burney" userId="5438d022-28e5-4923-aa5e-778b8d2be800" providerId="ADAL" clId="{FA6BEF9C-D921-4A2E-B8F4-E0951285B4C8}" dt="2022-02-10T01:12:57.672" v="564" actId="20577"/>
          <ac:spMkLst>
            <pc:docMk/>
            <pc:sldMk cId="1457606955" sldId="286"/>
            <ac:spMk id="6" creationId="{ADAAE7A0-118F-417E-A42B-548E06C781F4}"/>
          </ac:spMkLst>
        </pc:spChg>
        <pc:inkChg chg="add del">
          <ac:chgData name="Jared Burney" userId="5438d022-28e5-4923-aa5e-778b8d2be800" providerId="ADAL" clId="{FA6BEF9C-D921-4A2E-B8F4-E0951285B4C8}" dt="2022-02-10T01:12:02.684" v="401" actId="9405"/>
          <ac:inkMkLst>
            <pc:docMk/>
            <pc:sldMk cId="1457606955" sldId="286"/>
            <ac:inkMk id="2" creationId="{C20C5D7A-EBD5-431F-B406-DF3BE4F90EAE}"/>
          </ac:inkMkLst>
        </pc:inkChg>
        <pc:inkChg chg="add">
          <ac:chgData name="Jared Burney" userId="5438d022-28e5-4923-aa5e-778b8d2be800" providerId="ADAL" clId="{FA6BEF9C-D921-4A2E-B8F4-E0951285B4C8}" dt="2022-02-10T01:13:05.474" v="565" actId="9405"/>
          <ac:inkMkLst>
            <pc:docMk/>
            <pc:sldMk cId="1457606955" sldId="286"/>
            <ac:inkMk id="3" creationId="{FF51A075-A1B2-4E1B-96FD-D656C59FAA94}"/>
          </ac:inkMkLst>
        </pc:inkChg>
      </pc:sldChg>
      <pc:sldChg chg="addSp delSp modSp add mod">
        <pc:chgData name="Jared Burney" userId="5438d022-28e5-4923-aa5e-778b8d2be800" providerId="ADAL" clId="{FA6BEF9C-D921-4A2E-B8F4-E0951285B4C8}" dt="2022-02-10T01:14:17.160" v="647" actId="255"/>
        <pc:sldMkLst>
          <pc:docMk/>
          <pc:sldMk cId="320915308" sldId="287"/>
        </pc:sldMkLst>
        <pc:spChg chg="mod">
          <ac:chgData name="Jared Burney" userId="5438d022-28e5-4923-aa5e-778b8d2be800" providerId="ADAL" clId="{FA6BEF9C-D921-4A2E-B8F4-E0951285B4C8}" dt="2022-02-10T01:14:17.160" v="647" actId="255"/>
          <ac:spMkLst>
            <pc:docMk/>
            <pc:sldMk cId="320915308" sldId="287"/>
            <ac:spMk id="6" creationId="{ADAAE7A0-118F-417E-A42B-548E06C781F4}"/>
          </ac:spMkLst>
        </pc:spChg>
        <pc:inkChg chg="add">
          <ac:chgData name="Jared Burney" userId="5438d022-28e5-4923-aa5e-778b8d2be800" providerId="ADAL" clId="{FA6BEF9C-D921-4A2E-B8F4-E0951285B4C8}" dt="2022-02-10T01:13:56.879" v="643" actId="9405"/>
          <ac:inkMkLst>
            <pc:docMk/>
            <pc:sldMk cId="320915308" sldId="287"/>
            <ac:inkMk id="2" creationId="{AA8A3BB0-1596-4B58-8E46-49C1F936DF1D}"/>
          </ac:inkMkLst>
        </pc:inkChg>
        <pc:inkChg chg="del">
          <ac:chgData name="Jared Burney" userId="5438d022-28e5-4923-aa5e-778b8d2be800" providerId="ADAL" clId="{FA6BEF9C-D921-4A2E-B8F4-E0951285B4C8}" dt="2022-02-10T01:13:09.708" v="567"/>
          <ac:inkMkLst>
            <pc:docMk/>
            <pc:sldMk cId="320915308" sldId="287"/>
            <ac:inkMk id="3" creationId="{FF51A075-A1B2-4E1B-96FD-D656C59FAA94}"/>
          </ac:inkMkLst>
        </pc:inkChg>
        <pc:inkChg chg="add">
          <ac:chgData name="Jared Burney" userId="5438d022-28e5-4923-aa5e-778b8d2be800" providerId="ADAL" clId="{FA6BEF9C-D921-4A2E-B8F4-E0951285B4C8}" dt="2022-02-10T01:13:59.462" v="644" actId="9405"/>
          <ac:inkMkLst>
            <pc:docMk/>
            <pc:sldMk cId="320915308" sldId="287"/>
            <ac:inkMk id="5" creationId="{096FFBCF-D58B-4DA9-B7B6-47D4D28CFBB6}"/>
          </ac:inkMkLst>
        </pc:inkChg>
      </pc:sldChg>
      <pc:sldChg chg="addSp delSp modSp add mod modAnim">
        <pc:chgData name="Jared Burney" userId="5438d022-28e5-4923-aa5e-778b8d2be800" providerId="ADAL" clId="{FA6BEF9C-D921-4A2E-B8F4-E0951285B4C8}" dt="2022-02-10T01:31:25.139" v="953"/>
        <pc:sldMkLst>
          <pc:docMk/>
          <pc:sldMk cId="278414162" sldId="288"/>
        </pc:sldMkLst>
        <pc:spChg chg="mod">
          <ac:chgData name="Jared Burney" userId="5438d022-28e5-4923-aa5e-778b8d2be800" providerId="ADAL" clId="{FA6BEF9C-D921-4A2E-B8F4-E0951285B4C8}" dt="2022-02-10T01:16:03.368" v="833" actId="20577"/>
          <ac:spMkLst>
            <pc:docMk/>
            <pc:sldMk cId="278414162" sldId="288"/>
            <ac:spMk id="6" creationId="{ADAAE7A0-118F-417E-A42B-548E06C781F4}"/>
          </ac:spMkLst>
        </pc:spChg>
        <pc:spChg chg="add mod">
          <ac:chgData name="Jared Burney" userId="5438d022-28e5-4923-aa5e-778b8d2be800" providerId="ADAL" clId="{FA6BEF9C-D921-4A2E-B8F4-E0951285B4C8}" dt="2022-02-10T01:31:08.938" v="952" actId="1076"/>
          <ac:spMkLst>
            <pc:docMk/>
            <pc:sldMk cId="278414162" sldId="288"/>
            <ac:spMk id="10" creationId="{5D860E18-4A16-4622-B948-92FEF6A854BA}"/>
          </ac:spMkLst>
        </pc:spChg>
        <pc:spChg chg="add del mod ord">
          <ac:chgData name="Jared Burney" userId="5438d022-28e5-4923-aa5e-778b8d2be800" providerId="ADAL" clId="{FA6BEF9C-D921-4A2E-B8F4-E0951285B4C8}" dt="2022-02-10T01:25:01.618" v="913" actId="11529"/>
          <ac:spMkLst>
            <pc:docMk/>
            <pc:sldMk cId="278414162" sldId="288"/>
            <ac:spMk id="11" creationId="{37D9A2A2-AE4D-4C7D-89A5-7A671EB0BF26}"/>
          </ac:spMkLst>
        </pc:spChg>
        <pc:spChg chg="add mod ord">
          <ac:chgData name="Jared Burney" userId="5438d022-28e5-4923-aa5e-778b8d2be800" providerId="ADAL" clId="{FA6BEF9C-D921-4A2E-B8F4-E0951285B4C8}" dt="2022-02-10T01:31:08.938" v="952" actId="1076"/>
          <ac:spMkLst>
            <pc:docMk/>
            <pc:sldMk cId="278414162" sldId="288"/>
            <ac:spMk id="13" creationId="{417FDF67-23E4-41A1-B529-BCD8FA41143E}"/>
          </ac:spMkLst>
        </pc:spChg>
        <pc:spChg chg="add del">
          <ac:chgData name="Jared Burney" userId="5438d022-28e5-4923-aa5e-778b8d2be800" providerId="ADAL" clId="{FA6BEF9C-D921-4A2E-B8F4-E0951285B4C8}" dt="2022-02-10T01:27:03.124" v="925" actId="478"/>
          <ac:spMkLst>
            <pc:docMk/>
            <pc:sldMk cId="278414162" sldId="288"/>
            <ac:spMk id="14" creationId="{F7B7424A-D888-4D4E-9B50-7EADD487C1DE}"/>
          </ac:spMkLst>
        </pc:spChg>
        <pc:spChg chg="add del">
          <ac:chgData name="Jared Burney" userId="5438d022-28e5-4923-aa5e-778b8d2be800" providerId="ADAL" clId="{FA6BEF9C-D921-4A2E-B8F4-E0951285B4C8}" dt="2022-02-10T01:27:12.742" v="927" actId="478"/>
          <ac:spMkLst>
            <pc:docMk/>
            <pc:sldMk cId="278414162" sldId="288"/>
            <ac:spMk id="16" creationId="{703E2804-4164-4FDA-B3C6-BE2B10610024}"/>
          </ac:spMkLst>
        </pc:spChg>
        <pc:spChg chg="add del">
          <ac:chgData name="Jared Burney" userId="5438d022-28e5-4923-aa5e-778b8d2be800" providerId="ADAL" clId="{FA6BEF9C-D921-4A2E-B8F4-E0951285B4C8}" dt="2022-02-10T01:27:51.628" v="929" actId="478"/>
          <ac:spMkLst>
            <pc:docMk/>
            <pc:sldMk cId="278414162" sldId="288"/>
            <ac:spMk id="17" creationId="{557BBE3A-4ECC-4B2E-B271-2B80A0385329}"/>
          </ac:spMkLst>
        </pc:spChg>
        <pc:spChg chg="add mod ord">
          <ac:chgData name="Jared Burney" userId="5438d022-28e5-4923-aa5e-778b8d2be800" providerId="ADAL" clId="{FA6BEF9C-D921-4A2E-B8F4-E0951285B4C8}" dt="2022-02-10T01:31:08.938" v="952" actId="1076"/>
          <ac:spMkLst>
            <pc:docMk/>
            <pc:sldMk cId="278414162" sldId="288"/>
            <ac:spMk id="18" creationId="{E9DB173C-91FD-4BAD-94A8-B72D46B7348D}"/>
          </ac:spMkLst>
        </pc:spChg>
        <pc:grpChg chg="add mod">
          <ac:chgData name="Jared Burney" userId="5438d022-28e5-4923-aa5e-778b8d2be800" providerId="ADAL" clId="{FA6BEF9C-D921-4A2E-B8F4-E0951285B4C8}" dt="2022-02-10T01:24:44.093" v="908" actId="164"/>
          <ac:grpSpMkLst>
            <pc:docMk/>
            <pc:sldMk cId="278414162" sldId="288"/>
            <ac:grpSpMk id="12" creationId="{85271E23-3C91-4053-85A1-5716D14122CC}"/>
          </ac:grpSpMkLst>
        </pc:grpChg>
        <pc:grpChg chg="add mod">
          <ac:chgData name="Jared Burney" userId="5438d022-28e5-4923-aa5e-778b8d2be800" providerId="ADAL" clId="{FA6BEF9C-D921-4A2E-B8F4-E0951285B4C8}" dt="2022-02-10T01:31:08.938" v="952" actId="1076"/>
          <ac:grpSpMkLst>
            <pc:docMk/>
            <pc:sldMk cId="278414162" sldId="288"/>
            <ac:grpSpMk id="19" creationId="{92CB2600-7A53-45BA-B8B4-FB2CB30DF553}"/>
          </ac:grpSpMkLst>
        </pc:grpChg>
        <pc:picChg chg="add del mod">
          <ac:chgData name="Jared Burney" userId="5438d022-28e5-4923-aa5e-778b8d2be800" providerId="ADAL" clId="{FA6BEF9C-D921-4A2E-B8F4-E0951285B4C8}" dt="2022-02-10T01:25:55.347" v="917" actId="478"/>
          <ac:picMkLst>
            <pc:docMk/>
            <pc:sldMk cId="278414162" sldId="288"/>
            <ac:picMk id="15" creationId="{36C25D06-68A1-49CF-BD73-09D35B5266BA}"/>
          </ac:picMkLst>
        </pc:picChg>
        <pc:picChg chg="add del mod">
          <ac:chgData name="Jared Burney" userId="5438d022-28e5-4923-aa5e-778b8d2be800" providerId="ADAL" clId="{FA6BEF9C-D921-4A2E-B8F4-E0951285B4C8}" dt="2022-02-10T01:22:43.597" v="887" actId="478"/>
          <ac:picMkLst>
            <pc:docMk/>
            <pc:sldMk cId="278414162" sldId="288"/>
            <ac:picMk id="1026" creationId="{86181832-4045-458F-9687-2ECCA98E37FA}"/>
          </ac:picMkLst>
        </pc:picChg>
        <pc:picChg chg="add mod">
          <ac:chgData name="Jared Burney" userId="5438d022-28e5-4923-aa5e-778b8d2be800" providerId="ADAL" clId="{FA6BEF9C-D921-4A2E-B8F4-E0951285B4C8}" dt="2022-02-10T01:31:08.938" v="952" actId="1076"/>
          <ac:picMkLst>
            <pc:docMk/>
            <pc:sldMk cId="278414162" sldId="288"/>
            <ac:picMk id="1028" creationId="{434C86FE-EE1E-499C-8A27-38CC034FB959}"/>
          </ac:picMkLst>
        </pc:picChg>
        <pc:inkChg chg="del">
          <ac:chgData name="Jared Burney" userId="5438d022-28e5-4923-aa5e-778b8d2be800" providerId="ADAL" clId="{FA6BEF9C-D921-4A2E-B8F4-E0951285B4C8}" dt="2022-02-10T01:14:49.522" v="655"/>
          <ac:inkMkLst>
            <pc:docMk/>
            <pc:sldMk cId="278414162" sldId="288"/>
            <ac:inkMk id="2" creationId="{AA8A3BB0-1596-4B58-8E46-49C1F936DF1D}"/>
          </ac:inkMkLst>
        </pc:inkChg>
        <pc:inkChg chg="add">
          <ac:chgData name="Jared Burney" userId="5438d022-28e5-4923-aa5e-778b8d2be800" providerId="ADAL" clId="{FA6BEF9C-D921-4A2E-B8F4-E0951285B4C8}" dt="2022-02-10T01:14:43.499" v="649" actId="9405"/>
          <ac:inkMkLst>
            <pc:docMk/>
            <pc:sldMk cId="278414162" sldId="288"/>
            <ac:inkMk id="3" creationId="{AD4DE86A-1F70-4C71-BED0-1A40BBE1374A}"/>
          </ac:inkMkLst>
        </pc:inkChg>
        <pc:inkChg chg="del">
          <ac:chgData name="Jared Burney" userId="5438d022-28e5-4923-aa5e-778b8d2be800" providerId="ADAL" clId="{FA6BEF9C-D921-4A2E-B8F4-E0951285B4C8}" dt="2022-02-10T01:14:50.096" v="656"/>
          <ac:inkMkLst>
            <pc:docMk/>
            <pc:sldMk cId="278414162" sldId="288"/>
            <ac:inkMk id="5" creationId="{096FFBCF-D58B-4DA9-B7B6-47D4D28CFBB6}"/>
          </ac:inkMkLst>
        </pc:inkChg>
        <pc:inkChg chg="add del">
          <ac:chgData name="Jared Burney" userId="5438d022-28e5-4923-aa5e-778b8d2be800" providerId="ADAL" clId="{FA6BEF9C-D921-4A2E-B8F4-E0951285B4C8}" dt="2022-02-10T01:14:45.215" v="653" actId="9405"/>
          <ac:inkMkLst>
            <pc:docMk/>
            <pc:sldMk cId="278414162" sldId="288"/>
            <ac:inkMk id="7" creationId="{C86E99B4-CCEB-4E6B-B90C-EE93FCD66250}"/>
          </ac:inkMkLst>
        </pc:inkChg>
        <pc:inkChg chg="add del">
          <ac:chgData name="Jared Burney" userId="5438d022-28e5-4923-aa5e-778b8d2be800" providerId="ADAL" clId="{FA6BEF9C-D921-4A2E-B8F4-E0951285B4C8}" dt="2022-02-10T01:14:44.675" v="652" actId="9405"/>
          <ac:inkMkLst>
            <pc:docMk/>
            <pc:sldMk cId="278414162" sldId="288"/>
            <ac:inkMk id="8" creationId="{2AB6C2FC-DFDB-4CC9-8A6C-D0434F2DF694}"/>
          </ac:inkMkLst>
        </pc:inkChg>
        <pc:inkChg chg="add">
          <ac:chgData name="Jared Burney" userId="5438d022-28e5-4923-aa5e-778b8d2be800" providerId="ADAL" clId="{FA6BEF9C-D921-4A2E-B8F4-E0951285B4C8}" dt="2022-02-10T01:14:47.716" v="654" actId="9405"/>
          <ac:inkMkLst>
            <pc:docMk/>
            <pc:sldMk cId="278414162" sldId="288"/>
            <ac:inkMk id="9" creationId="{C4159F21-726C-4758-8B38-F60A1FDDC147}"/>
          </ac:inkMkLst>
        </pc:inkChg>
      </pc:sldChg>
      <pc:sldChg chg="add del">
        <pc:chgData name="Jared Burney" userId="5438d022-28e5-4923-aa5e-778b8d2be800" providerId="ADAL" clId="{FA6BEF9C-D921-4A2E-B8F4-E0951285B4C8}" dt="2022-02-10T01:19:46.722" v="835"/>
        <pc:sldMkLst>
          <pc:docMk/>
          <pc:sldMk cId="686954566" sldId="289"/>
        </pc:sldMkLst>
      </pc:sldChg>
      <pc:sldChg chg="add">
        <pc:chgData name="Jared Burney" userId="5438d022-28e5-4923-aa5e-778b8d2be800" providerId="ADAL" clId="{FA6BEF9C-D921-4A2E-B8F4-E0951285B4C8}" dt="2022-02-10T01:32:03.007" v="956"/>
        <pc:sldMkLst>
          <pc:docMk/>
          <pc:sldMk cId="4159653819" sldId="289"/>
        </pc:sldMkLst>
      </pc:sldChg>
    </pc:docChg>
  </pc:docChgLst>
  <pc:docChgLst>
    <pc:chgData name="Jared Burney" userId="5438d022-28e5-4923-aa5e-778b8d2be800" providerId="ADAL" clId="{957AB2D2-F691-4A19-947B-A40519865BAF}"/>
    <pc:docChg chg="undo custSel addSld delSld modSld">
      <pc:chgData name="Jared Burney" userId="5438d022-28e5-4923-aa5e-778b8d2be800" providerId="ADAL" clId="{957AB2D2-F691-4A19-947B-A40519865BAF}" dt="2023-02-02T00:58:13.230" v="771" actId="1076"/>
      <pc:docMkLst>
        <pc:docMk/>
      </pc:docMkLst>
      <pc:sldChg chg="modSp mod">
        <pc:chgData name="Jared Burney" userId="5438d022-28e5-4923-aa5e-778b8d2be800" providerId="ADAL" clId="{957AB2D2-F691-4A19-947B-A40519865BAF}" dt="2023-02-02T00:58:13.230" v="771" actId="1076"/>
        <pc:sldMkLst>
          <pc:docMk/>
          <pc:sldMk cId="3333256633" sldId="257"/>
        </pc:sldMkLst>
        <pc:spChg chg="mod">
          <ac:chgData name="Jared Burney" userId="5438d022-28e5-4923-aa5e-778b8d2be800" providerId="ADAL" clId="{957AB2D2-F691-4A19-947B-A40519865BAF}" dt="2023-02-02T00:58:13.230" v="771" actId="1076"/>
          <ac:spMkLst>
            <pc:docMk/>
            <pc:sldMk cId="3333256633" sldId="257"/>
            <ac:spMk id="3" creationId="{315BE5C3-75BA-41AC-90F1-179A311A04A8}"/>
          </ac:spMkLst>
        </pc:spChg>
      </pc:sldChg>
      <pc:sldChg chg="delSp modSp new del mod">
        <pc:chgData name="Jared Burney" userId="5438d022-28e5-4923-aa5e-778b8d2be800" providerId="ADAL" clId="{957AB2D2-F691-4A19-947B-A40519865BAF}" dt="2023-02-02T00:50:46.463" v="301" actId="47"/>
        <pc:sldMkLst>
          <pc:docMk/>
          <pc:sldMk cId="2283197906" sldId="290"/>
        </pc:sldMkLst>
        <pc:spChg chg="mod">
          <ac:chgData name="Jared Burney" userId="5438d022-28e5-4923-aa5e-778b8d2be800" providerId="ADAL" clId="{957AB2D2-F691-4A19-947B-A40519865BAF}" dt="2023-02-02T00:31:18.369" v="41" actId="122"/>
          <ac:spMkLst>
            <pc:docMk/>
            <pc:sldMk cId="2283197906" sldId="290"/>
            <ac:spMk id="2" creationId="{A5B9AAF9-E039-1FAB-752C-FC0E1F6E2F6A}"/>
          </ac:spMkLst>
        </pc:spChg>
        <pc:spChg chg="del">
          <ac:chgData name="Jared Burney" userId="5438d022-28e5-4923-aa5e-778b8d2be800" providerId="ADAL" clId="{957AB2D2-F691-4A19-947B-A40519865BAF}" dt="2023-02-02T00:31:11.922" v="38" actId="478"/>
          <ac:spMkLst>
            <pc:docMk/>
            <pc:sldMk cId="2283197906" sldId="290"/>
            <ac:spMk id="3" creationId="{A1F6B0A7-4CF7-25D2-9705-CBF9AFB83B10}"/>
          </ac:spMkLst>
        </pc:spChg>
      </pc:sldChg>
      <pc:sldChg chg="addSp delSp modSp add mod">
        <pc:chgData name="Jared Burney" userId="5438d022-28e5-4923-aa5e-778b8d2be800" providerId="ADAL" clId="{957AB2D2-F691-4A19-947B-A40519865BAF}" dt="2023-02-02T00:50:43.468" v="300" actId="478"/>
        <pc:sldMkLst>
          <pc:docMk/>
          <pc:sldMk cId="4034241987" sldId="291"/>
        </pc:sldMkLst>
        <pc:spChg chg="add del ord">
          <ac:chgData name="Jared Burney" userId="5438d022-28e5-4923-aa5e-778b8d2be800" providerId="ADAL" clId="{957AB2D2-F691-4A19-947B-A40519865BAF}" dt="2023-02-02T00:31:50.891" v="49" actId="478"/>
          <ac:spMkLst>
            <pc:docMk/>
            <pc:sldMk cId="4034241987" sldId="291"/>
            <ac:spMk id="4" creationId="{5A9EEEE0-AA3F-0ED6-E968-9D5BC20D1AEB}"/>
          </ac:spMkLst>
        </pc:spChg>
        <pc:spChg chg="add del mod ord">
          <ac:chgData name="Jared Burney" userId="5438d022-28e5-4923-aa5e-778b8d2be800" providerId="ADAL" clId="{957AB2D2-F691-4A19-947B-A40519865BAF}" dt="2023-02-02T00:50:43.468" v="300" actId="478"/>
          <ac:spMkLst>
            <pc:docMk/>
            <pc:sldMk cId="4034241987" sldId="291"/>
            <ac:spMk id="7" creationId="{72BCF996-3C7A-BB1F-61B8-5BE00886CA5F}"/>
          </ac:spMkLst>
        </pc:spChg>
        <pc:picChg chg="add del mod">
          <ac:chgData name="Jared Burney" userId="5438d022-28e5-4923-aa5e-778b8d2be800" providerId="ADAL" clId="{957AB2D2-F691-4A19-947B-A40519865BAF}" dt="2023-02-02T00:38:11.347" v="52" actId="478"/>
          <ac:picMkLst>
            <pc:docMk/>
            <pc:sldMk cId="4034241987" sldId="291"/>
            <ac:picMk id="3" creationId="{545367AA-C1E5-FDAF-02E2-71B3C340484D}"/>
          </ac:picMkLst>
        </pc:picChg>
        <pc:picChg chg="add mod">
          <ac:chgData name="Jared Burney" userId="5438d022-28e5-4923-aa5e-778b8d2be800" providerId="ADAL" clId="{957AB2D2-F691-4A19-947B-A40519865BAF}" dt="2023-02-02T00:38:16.838" v="57" actId="1076"/>
          <ac:picMkLst>
            <pc:docMk/>
            <pc:sldMk cId="4034241987" sldId="291"/>
            <ac:picMk id="6" creationId="{66EB54AA-7E01-FA87-8573-D7307AC4BBB7}"/>
          </ac:picMkLst>
        </pc:picChg>
      </pc:sldChg>
      <pc:sldChg chg="addSp modSp add mod">
        <pc:chgData name="Jared Burney" userId="5438d022-28e5-4923-aa5e-778b8d2be800" providerId="ADAL" clId="{957AB2D2-F691-4A19-947B-A40519865BAF}" dt="2023-02-02T00:52:45.077" v="440" actId="14100"/>
        <pc:sldMkLst>
          <pc:docMk/>
          <pc:sldMk cId="780653253" sldId="292"/>
        </pc:sldMkLst>
        <pc:spChg chg="mod">
          <ac:chgData name="Jared Burney" userId="5438d022-28e5-4923-aa5e-778b8d2be800" providerId="ADAL" clId="{957AB2D2-F691-4A19-947B-A40519865BAF}" dt="2023-02-02T00:51:55.182" v="399" actId="20577"/>
          <ac:spMkLst>
            <pc:docMk/>
            <pc:sldMk cId="780653253" sldId="292"/>
            <ac:spMk id="2" creationId="{A5B9AAF9-E039-1FAB-752C-FC0E1F6E2F6A}"/>
          </ac:spMkLst>
        </pc:spChg>
        <pc:spChg chg="add mod ord">
          <ac:chgData name="Jared Burney" userId="5438d022-28e5-4923-aa5e-778b8d2be800" providerId="ADAL" clId="{957AB2D2-F691-4A19-947B-A40519865BAF}" dt="2023-02-02T00:52:09.211" v="430" actId="20577"/>
          <ac:spMkLst>
            <pc:docMk/>
            <pc:sldMk cId="780653253" sldId="292"/>
            <ac:spMk id="3" creationId="{E0629F6B-0589-3D05-4BA0-6A38799BD92C}"/>
          </ac:spMkLst>
        </pc:spChg>
        <pc:spChg chg="mod">
          <ac:chgData name="Jared Burney" userId="5438d022-28e5-4923-aa5e-778b8d2be800" providerId="ADAL" clId="{957AB2D2-F691-4A19-947B-A40519865BAF}" dt="2023-02-02T00:52:45.077" v="440" actId="14100"/>
          <ac:spMkLst>
            <pc:docMk/>
            <pc:sldMk cId="780653253" sldId="292"/>
            <ac:spMk id="7" creationId="{72BCF996-3C7A-BB1F-61B8-5BE00886CA5F}"/>
          </ac:spMkLst>
        </pc:spChg>
      </pc:sldChg>
      <pc:sldChg chg="add">
        <pc:chgData name="Jared Burney" userId="5438d022-28e5-4923-aa5e-778b8d2be800" providerId="ADAL" clId="{957AB2D2-F691-4A19-947B-A40519865BAF}" dt="2023-02-02T00:50:40.955" v="299"/>
        <pc:sldMkLst>
          <pc:docMk/>
          <pc:sldMk cId="1032781476" sldId="293"/>
        </pc:sldMkLst>
      </pc:sldChg>
      <pc:sldChg chg="modSp new mod">
        <pc:chgData name="Jared Burney" userId="5438d022-28e5-4923-aa5e-778b8d2be800" providerId="ADAL" clId="{957AB2D2-F691-4A19-947B-A40519865BAF}" dt="2023-02-02T00:56:38.252" v="754" actId="27636"/>
        <pc:sldMkLst>
          <pc:docMk/>
          <pc:sldMk cId="2803829061" sldId="294"/>
        </pc:sldMkLst>
        <pc:spChg chg="mod">
          <ac:chgData name="Jared Burney" userId="5438d022-28e5-4923-aa5e-778b8d2be800" providerId="ADAL" clId="{957AB2D2-F691-4A19-947B-A40519865BAF}" dt="2023-02-02T00:53:04.273" v="462" actId="20577"/>
          <ac:spMkLst>
            <pc:docMk/>
            <pc:sldMk cId="2803829061" sldId="294"/>
            <ac:spMk id="2" creationId="{4FDE8E36-301F-A33A-FD5E-8E56AE842666}"/>
          </ac:spMkLst>
        </pc:spChg>
        <pc:spChg chg="mod">
          <ac:chgData name="Jared Burney" userId="5438d022-28e5-4923-aa5e-778b8d2be800" providerId="ADAL" clId="{957AB2D2-F691-4A19-947B-A40519865BAF}" dt="2023-02-02T00:56:38.252" v="754" actId="27636"/>
          <ac:spMkLst>
            <pc:docMk/>
            <pc:sldMk cId="2803829061" sldId="294"/>
            <ac:spMk id="3" creationId="{910BDB20-8006-F5CC-D23D-8EB7ED3B2A07}"/>
          </ac:spMkLst>
        </pc:spChg>
      </pc:sldChg>
      <pc:sldChg chg="addSp delSp modSp new mod">
        <pc:chgData name="Jared Burney" userId="5438d022-28e5-4923-aa5e-778b8d2be800" providerId="ADAL" clId="{957AB2D2-F691-4A19-947B-A40519865BAF}" dt="2023-02-02T00:57:36.978" v="761" actId="1076"/>
        <pc:sldMkLst>
          <pc:docMk/>
          <pc:sldMk cId="1204774536" sldId="295"/>
        </pc:sldMkLst>
        <pc:spChg chg="mod">
          <ac:chgData name="Jared Burney" userId="5438d022-28e5-4923-aa5e-778b8d2be800" providerId="ADAL" clId="{957AB2D2-F691-4A19-947B-A40519865BAF}" dt="2023-02-02T00:56:15.557" v="689" actId="1076"/>
          <ac:spMkLst>
            <pc:docMk/>
            <pc:sldMk cId="1204774536" sldId="295"/>
            <ac:spMk id="2" creationId="{D220AC24-A11E-7E3E-5ACD-2A7E7F3D7BB3}"/>
          </ac:spMkLst>
        </pc:spChg>
        <pc:picChg chg="add mod">
          <ac:chgData name="Jared Burney" userId="5438d022-28e5-4923-aa5e-778b8d2be800" providerId="ADAL" clId="{957AB2D2-F691-4A19-947B-A40519865BAF}" dt="2023-02-02T00:57:36.978" v="761" actId="1076"/>
          <ac:picMkLst>
            <pc:docMk/>
            <pc:sldMk cId="1204774536" sldId="295"/>
            <ac:picMk id="5" creationId="{98C8F599-CE76-7A24-3D88-DBFA8558B98F}"/>
          </ac:picMkLst>
        </pc:picChg>
        <pc:picChg chg="add del">
          <ac:chgData name="Jared Burney" userId="5438d022-28e5-4923-aa5e-778b8d2be800" providerId="ADAL" clId="{957AB2D2-F691-4A19-947B-A40519865BAF}" dt="2023-02-02T00:57:31.370" v="759" actId="22"/>
          <ac:picMkLst>
            <pc:docMk/>
            <pc:sldMk cId="1204774536" sldId="295"/>
            <ac:picMk id="7" creationId="{C581B909-ED26-44D1-6795-55253997950E}"/>
          </ac:picMkLst>
        </pc:picChg>
      </pc:sldChg>
      <pc:sldChg chg="addSp delSp modSp add mod">
        <pc:chgData name="Jared Burney" userId="5438d022-28e5-4923-aa5e-778b8d2be800" providerId="ADAL" clId="{957AB2D2-F691-4A19-947B-A40519865BAF}" dt="2023-02-02T00:57:58.599" v="770" actId="1076"/>
        <pc:sldMkLst>
          <pc:docMk/>
          <pc:sldMk cId="2032917444" sldId="296"/>
        </pc:sldMkLst>
        <pc:picChg chg="del">
          <ac:chgData name="Jared Burney" userId="5438d022-28e5-4923-aa5e-778b8d2be800" providerId="ADAL" clId="{957AB2D2-F691-4A19-947B-A40519865BAF}" dt="2023-02-02T00:57:40.940" v="763" actId="478"/>
          <ac:picMkLst>
            <pc:docMk/>
            <pc:sldMk cId="2032917444" sldId="296"/>
            <ac:picMk id="5" creationId="{98C8F599-CE76-7A24-3D88-DBFA8558B98F}"/>
          </ac:picMkLst>
        </pc:picChg>
        <pc:picChg chg="add mod">
          <ac:chgData name="Jared Burney" userId="5438d022-28e5-4923-aa5e-778b8d2be800" providerId="ADAL" clId="{957AB2D2-F691-4A19-947B-A40519865BAF}" dt="2023-02-02T00:57:58.599" v="770" actId="1076"/>
          <ac:picMkLst>
            <pc:docMk/>
            <pc:sldMk cId="2032917444" sldId="296"/>
            <ac:picMk id="6" creationId="{447BF3A4-CC57-DEC3-0E24-924D5B74D3A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1:50.66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6520 154,'-1975'0,"1458"-14,60 1,183-2,-14 1,-1513 14,760 1,1034-1,0 0,0-1,0 0,0 0,0-1,1 0,-1 0,0 0,1-1,-7-4,3 1,0-1,1 0,0-1,0 0,-8-9,-5-7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1:52.39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29,'0'0,"0"-1,0 1,1-1,-1 0,0 1,0-1,1 1,-1-1,0 1,1-1,-1 1,1-1,-1 1,1-1,-1 1,1 0,-1-1,1 1,-1 0,1-1,-1 1,1 0,0 0,-1 0,1-1,0 1,20-4,-17 3,47-5,-1 2,1 2,89 7,148 35,-269-36,291 35,-211-23,-40-6,317 31,-259-30,-17 2,-57-6,73 3,-35-12,-31 0,0 3,81 10,-13 9,187 6,-2-12,74 0,-49 0,21 0,-95-1,-28 1,857-13,-521-3,-339 2,-199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1:55.27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7256 1080,'-1133'-17,"-138"4,823 15,-411-2,667-14,92 5,-301-20,-525-51,770 61,-225 2,363 19,0 2,1-1,0 2,-1 0,1 1,1 1,-22 12,-10 3,39-18,-5 3,-1-1,0 0,1-2,-1 0,-1 0,-27 2,8-2,0 1,-47 13,47-9,0-2,-46 4,-194-10,136-2,132 1,4 0,-1 0,1 0,-1 0,1 0,-1 0,1 0,0-1,-1 0,1 0,0 0,-1 0,1 0,0-1,-4-2,7 4,0 0,0-1,0 1,-1-1,1 1,0-1,0 1,0-1,0 1,0-1,0 1,0-1,0 1,0-1,0 1,1-1,-1 1,0 0,0-1,0 1,1-1,-1 1,0-1,0 1,1 0,-1-1,1 0,11-12,-9 9,146-189,-117 154,37-41,-67 78,0 0,0 0,0-1,0 1,0-1,0 1,0-1,1-4,-2 7,-1-1,0 1,0-1,0 1,0-1,0 1,0-1,0 1,0-1,0 0,0 1,0-1,0 1,0-1,0 1,-1-1,1 1,0-1,0 1,-1-1,0 0,0 0,0 0,0 0,0 0,0 1,0-1,0 0,0 1,0-1,-1 1,1-1,-2 0,-24-4,0 0,0 2,0 1,-39 2,23 0,-8-1,-76-2,112 2,0-1,0-1,0 0,1-1,-1 0,-14-7,28 10,0 0,-1 1,1-1,0 0,-1 0,1 0,0 1,0-1,0 0,0-1,0 1,0 0,0 0,-1-2,2 2,-1 0,1 0,0 1,0-1,0 0,0 1,0-1,0 0,0 0,0 1,0-1,0 0,1 0,-1 1,0-1,0 0,1 1,-1-1,0 0,1 1,0-2,2-2,1 1,0-1,0 1,0 0,0 0,1 0,4-2,33-17,0 3,76-25,96-12,-18 16,-195 40,-1 0,1 0,0 0,-1 0,1 0,-1 0,1 0,0 0,-1 0,1-1,-1 1,1 0,-1 0,1 0,-1-1,1 1,-1 0,1-1,-1 1,1-1,-1 1,1-1,0 0,-12-5,-6-3,6-2,1 0,0-1,1 0,0-1,-7-13,-14-20,20 33,-1 0,0 1,-1 0,0 1,-1 0,0 1,0 0,-17-8,29 17,-5-2,0 0,0-1,1 0,-8-7,12 11,0-1,1 1,-1-1,0 0,1 1,-1-1,1 0,-1 0,1 1,-1-1,1 0,0 0,-1 0,1 0,0 1,0-1,-1 0,1 0,0 0,0 0,0 0,0 0,0 0,0 0,0 1,1-1,-1 0,0 0,0 0,1 0,-1 0,0 1,1-1,-1 0,1 0,-1 1,1-1,0 0,-1 1,1-1,0 0,1 0,4-4,1 1,0 0,0 0,0 1,1 0,-1 0,1 1,0 0,-1 0,10 0,13-1,38 1,-67 2,25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1:58.70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0,'757'16,"-621"-11,32 3,-76 4,-56-5,45 1,35 4,-15 1,61-3,180 8,-106 4,-177-15,12 3,88 6,496-12,-358-6,-166 0,145 5,-163 7,37 3,108-10,144 8,43 6,-310-19,187 5,-219 9,9 1,-75-9,0 1,-1 2,38 13,-32-9,-13-6,0-1,0-1,1-2,40-3,-20 1,-26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3:05.4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58 30,'2'0,"0"0,0-1,0 0,1 1,-1-1,0 0,0 0,3-2,11-5,9 3,1 1,0 1,0 1,48 4,-21-1,176 3,253 37,-230-27,-59-6,107 12,-74-6,10-3,-11 0,602 4,-277-14,-325 12,61 1,-76-16,248 4,-229 9,74 2,-80-11,74 1,-160 10,-80-5,58-1,-90-8,36 1,86 10,-118-7,26 5,-51-7,0 0,1 0,-1 1,0 0,1-1,-1 1,0 1,0-1,3 4,-6-6,0 1,0-1,-1 1,1 0,-1-1,1 1,0 0,-1-1,1 1,-1 0,1 0,-1-1,0 1,1 0,-1 0,0 0,0 0,1 0,-1 0,0 0,0-1,0 1,0 0,0 0,0 0,0 0,-1 0,1 0,0 0,0-1,-1 1,1 0,-1 0,1 0,0 0,-1-1,0 1,1 0,-1-1,1 1,-1 0,0-1,1 1,-1-1,-1 2,-5 2,1 1,-1-1,0-1,-9 4,14-6,-248 88,81-33,98-29,-221 70,202-67,68-21,-1-2,0 0,0-1,-31 4,-55 3,-27 1,-372-10,278-6,-340 2,470-4,-111-20,-38-3,140 21,-594-17,631 23,-170-2,162-2,-82-16,45 5,0 4,-136 6,181 4,-136-21,158 9,37 9,-1 0,1 1,-15-1,-288 0,167 6,76-3,-88 3,147 0,1 0,-1 1,1 1,-24 10,22-8,-1-1,-24 6,-26 3,37-7,-1-1,-43 2,55-7,-1 0,-27 6,38-5,1 0,0 1,0-1,0 1,1 0,-1 1,1 0,0 0,-9 7,-17 14,24-19,0 1,0-1,-11 13,16-15,1 0,-1-1,1 1,-1 1,1-1,1 0,-1 0,1 1,-1-1,1 1,0 6,0-8,0 0,1 0,0 0,0 0,0 1,0-1,1 0,-1 0,1 0,-1 0,1 0,0 0,0 0,1 0,-1-1,1 1,-1 0,1-1,3 4,-2-3,0-1,1 1,-1-1,1 0,0 0,0 0,0-1,0 1,0-1,0 0,0 0,0 0,0-1,6 1,217-2,-101-2,1828 3,-1729 13,-25 0,475-11,-346-4,-55 16,-46 0,-94-13,-28-1,168 21,-151-4,1-6,130-4,22 7,-51-1,186-14,-389 0,1-1,35-9,-31 6,33-3,256 5,-162 5,-120-3,-20 0,0 1,1 0,-1 1,27 5,-24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3:56.8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1,'0'1,"0"-1,0 1,1 0,-1-1,0 1,1 0,-1-1,1 1,-1 0,1-1,-1 1,1-1,-1 1,1-1,-1 1,1-1,0 1,-1-1,1 1,0-1,0 0,19 9,-17-8,20 6,1 0,0-2,47 5,78-5,-99-4,386 1,244 8,92 35,374 9,-232-54,-356-2,2787 2,-2854 40,-176-7,302-22,-466-12,-120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3:59.46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84,'151'-11,"-37"1,799 1,-570 11,2131-1,-1941 13,-23 0,962-15,-1360-2,0-4,140-28,-219 31,61-2,-26 4,18-10,-55 6,45-1,529 5,-293 4,172-2,-457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4:43.49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188 115,'25'-2,"0"0,0-2,0-1,27-9,-21 5,60-8,-54 14,0-2,-1-1,67-21,-86 22,0 1,0 0,0 1,30-1,73 5,-51 1,254-3,204 3,-242 11,59 2,-156-17,105 4,-53 24,-99-8,155 20,160 13,-278-38,185 7,-201-8,-27-1,138-6,91 4,332 48,-446-25,72 7,-229-29,149 8,61-36,-225 13,-54 4,0-1,0 0,-1-2,1-1,28-9,8-10,106-61,-134 68,0 1,2 1,63-18,-62 23,1 1,0 2,67-4,-87 11,0-1,0-1,0 0,-1-1,1-1,17-6,-33 10,1 0,-1 0,1-1,0 1,-1 0,1 0,-1-1,1 1,-1 0,1-1,-1 1,1-1,-1 1,1-1,-1 1,1-1,-1 1,0-1,1 1,-1-1,0 1,1-2,-1 2,0-1,-1 1,1-1,0 1,0 0,0-1,-1 1,1-1,0 1,-1 0,1-1,0 1,-1 0,1-1,0 1,-1 0,1-1,-1 1,1 0,0 0,-2-1,-28-8,1 5,0 2,1 1,-1 1,-41 5,20 3,-82 24,-86 27,-346 50,90-54,305-35,-177-1,-756-66,811 34,270 11,-42-12,37 8,17 4,-27-7,-1 1,0 3,-44-2,-261 9,-123-4,273-11,-53-2,-397 16,485-13,25 0,-534 7,368 7,-227-2,498 2,-1 1,-41 9,30-4,1-1,-8 2,-74 5,-26-15,-34 3,133 4,-1 2,-49 16,74-18,22-6,-1 0,1 0,0 1,-1-1,1 0,0 1,0-1,-1 1,1 0,0-1,0 1,0 0,0 0,0 0,-2 1,7 4,13-1,39 5,1-3,57 0,-50-4,879 14,-366-13,-84 22,149 1,-393-42,19-1,1797 18,-1875 14,-103-6,207 19,-248-26,492 23,-512-25,34-1,-57 0,0 0,0-1,0 1,0-1,0 0,1 0,-2 0,1 0,0 0,0-1,0 1,0-1,4-4,-7 6,1 0,-1-1,1 1,-1-1,0 1,1-1,-1 0,0 1,1-1,-1 1,0-1,0 0,0 1,0-1,0 1,1-1,-1 0,0 1,0-1,0 0,-1 1,1-1,0 1,0-1,0 0,0 1,-1-1,1 0,-13-15,11 14,-10-10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1:14:47.71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7828 60,'-1'-1,"1"0,-1-1,0 1,1-1,-1 1,0 0,0 0,0-1,0 1,0 0,0 0,0 0,0 0,-1 0,1 0,0 1,0-1,-1 0,1 1,-1-1,-1 0,-34-12,9 6,-1 1,1 2,-42-2,-92 7,79 1,-102-4,-148 6,63 36,190-24,-152 11,-322-27,246-2,-1204 2,1476-2,-55-9,-20-2,46 11,-107-8,-28-9,28 3,35 6,-162 8,140 4,-2086-2,2225 1,0 2,1 0,-1 1,1 0,0 2,-29 13,26-8,5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1078-F664-48F4-86B9-5163E4ADE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21EBB-F718-4B03-BD57-39FBBD958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3F899-5CA7-40A2-9605-A4B4A189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096F6-D8DA-44D6-A1FD-E72E7982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CE83E-BCC3-4E81-A63B-69B2595A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913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D657-B3D4-4E27-85C7-485C3F30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FBBF7-46F4-468C-AA2D-607A25FAD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BEACF-543B-4019-AE44-6C3AA4CA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04A02-D4CE-4F91-9080-93EA3BE9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1079-B22C-4E61-B236-5B3FE4F4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543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254498-324A-47BB-9191-C23CFDFC8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0D3EF-A11A-4CB0-B1F5-0C013F895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9CA0A-0229-4A97-B941-ED5B66E6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95E8E-BC81-4481-98AE-DD9CF332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99B61-E9D7-4F11-A844-0DDBB6F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928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FF39-B9AA-48BA-BAC4-4C00F70A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4637A-7BC7-4880-A75D-EAC40B82D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5400"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400">
                <a:latin typeface="+mj-lt"/>
              </a:defRPr>
            </a:lvl3pPr>
            <a:lvl4pPr>
              <a:defRPr sz="4000">
                <a:latin typeface="+mj-lt"/>
              </a:defRPr>
            </a:lvl4pPr>
            <a:lvl5pPr>
              <a:defRPr sz="4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377FF-820A-44BB-A35D-A0BA08B7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87B55-D867-445F-B068-1851CD27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89511-A363-49BB-8344-75E4873B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131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F71D-B4D2-487A-86AA-D0F39200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94485-91CB-49B6-8E73-F18980954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E3648-5593-42D1-AA40-20F82965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BFDF1-F3EA-4365-9B76-8B60C6BD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D996D-70E1-4A5D-84BA-E377A597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464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B40B-C749-4B2E-A3CF-3733087E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8D9AE-D6AD-4A4F-B0E6-40394AEBB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46267-B696-45CB-9EB3-2E5D6F597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A4B4-28DF-4146-809D-5AA2E9F3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8ED80-8BCA-44B6-8F87-A967ACFE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E6A1F-CE75-4132-8265-6479A888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676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9006-45B7-481C-90D5-5E429DFA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5957E-C8D7-4162-8667-B600BA26E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9B97D-E0AD-4D51-8B7E-76C8E9B89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B0491C-9018-4880-91C0-D5F044B6F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7CB81B-AB21-434B-B771-CC577A3A3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112E6-A161-4F3B-B271-15F2722D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B3BECE-83DF-405C-976B-0459363E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527C28-6251-4C82-9894-60D433ED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63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4658-79CE-48C4-9C39-3F4C0341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53B31-7063-4D18-80AC-8A90002D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F1EC4-8915-41CD-94A1-EF245F7E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B7333-0D59-46E5-91BA-9A78C254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150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21189-E26F-4B67-9383-83EBA919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6FE0BF-D125-4CED-95A6-3C3B54274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9EF1E-D70C-494D-A19D-82E44BA4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58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2C7D-6D1B-493F-9C03-572EBEF9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6A70D-3684-4FA2-93A7-B69318BA8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5400"/>
            </a:lvl1pPr>
            <a:lvl2pPr>
              <a:defRPr sz="4800"/>
            </a:lvl2pPr>
            <a:lvl3pPr>
              <a:defRPr sz="4400"/>
            </a:lvl3pPr>
            <a:lvl4pPr>
              <a:defRPr sz="4000"/>
            </a:lvl4pPr>
            <a:lvl5pPr>
              <a:defRPr sz="4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E6A4A-805F-4043-B5FF-07BFBBE24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D5DE1-C3B0-4FB4-A097-2F282813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AE2DF-45DE-433B-87F2-D5C083AE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625A7-498D-40B7-8654-BED085E2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961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98A4-491A-493B-AB1B-B173D04E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0B14-6391-421B-A64A-71DCB596C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20A13-B354-4A46-A8AF-5F4B2325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8E6D0-632B-4192-A986-B6076C3A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0DE6E-D6FD-4258-BFCD-74C1426C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4C8D0-69B1-46AE-AD42-156AAA7A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925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24616-325B-46B0-9EE1-94FB3C68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87023-FCAD-4AB1-B332-9A29D9896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53B74-10D1-435D-BBEF-6DA92246F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C36DE-66BF-42D7-8E77-37C16DF152CA}" type="datetimeFigureOut">
              <a:rPr lang="en-AU" smtClean="0"/>
              <a:t>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03854-29F3-495D-9F38-89C9C1BFC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1970E-53ED-4E2B-90AC-517CCE5D9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AAD19-0509-41A6-B52A-8D1C03490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199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customXml" Target="../ink/ink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ustomXml" Target="../ink/ink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6C8F-06E8-4E0C-B195-54F3EFCA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2912D-954D-4C21-B58C-DBFE3B0436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59E89-4DD7-4B86-B701-381A45FF4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Future Learning - Brainnu Creative House">
            <a:extLst>
              <a:ext uri="{FF2B5EF4-FFF2-40B4-BE49-F238E27FC236}">
                <a16:creationId xmlns:a16="http://schemas.microsoft.com/office/drawing/2014/main" id="{1B59CB0B-E380-4E66-AF2E-FCB265AB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97" y="-248478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BB23E-4A6B-4FF8-BF21-BC2C665FB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3075" cy="1325563"/>
          </a:xfrm>
        </p:spPr>
        <p:txBody>
          <a:bodyPr/>
          <a:lstStyle/>
          <a:p>
            <a:r>
              <a:rPr lang="en-AU" dirty="0"/>
              <a:t>personal and social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BB39A-F821-439C-9893-5E85F6D9F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3750"/>
            <a:ext cx="615315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To be aware of your own and others emotional, mental, and spiritual wellbeing.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463E6-C50E-4B99-9157-DB70BF7D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0"/>
            <a:ext cx="48387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38AE-C17C-46E1-BA34-3A1F4765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58000" cy="1325563"/>
          </a:xfrm>
        </p:spPr>
        <p:txBody>
          <a:bodyPr/>
          <a:lstStyle/>
          <a:p>
            <a:r>
              <a:rPr lang="en-AU" dirty="0"/>
              <a:t>Ethical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43FFC-8552-4318-ABF6-44DFE9A68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7425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Develop a deep understanding of ethical issues and how to manage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F3A9B-767F-480B-BA8E-41D6ECC5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225" y="-37336"/>
            <a:ext cx="4878775" cy="68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5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2CDD-380B-4688-AE4A-3389BE0F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/>
          <a:lstStyle/>
          <a:p>
            <a:r>
              <a:rPr lang="en-AU" dirty="0"/>
              <a:t>intercultural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CA7F-D6EF-4E6D-9FCB-EE9DC8E0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630555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Appreciate and respect other people’s social and cultural backgrounds and learn about the diversity of our nation and the world.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B6E38-DEB0-45BC-B1E2-67EAD42CC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0"/>
            <a:ext cx="48768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5FDC-713E-48B9-B659-693C8D7D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seven capabilities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8072-C1CC-49F6-A5B5-9F18F7CBD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914400" lvl="0" indent="-914400">
              <a:buFont typeface="+mj-lt"/>
              <a:buAutoNum type="arabicPeriod"/>
            </a:pPr>
            <a:r>
              <a:rPr lang="en-AU" dirty="0"/>
              <a:t>literacy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numeracy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information and communication technology capability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creative and critical thinking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personal and social capability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ethical understanding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intercultural understanding.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405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D608-C588-49C2-B3AF-C278C2B82D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7490E-0B1B-453F-8636-F980A1E74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F0EC7-4E08-4ADF-9A5A-A258C033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31" y="188271"/>
            <a:ext cx="7248083" cy="64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8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F0EC7-4E08-4ADF-9A5A-A258C033A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16"/>
          <a:stretch/>
        </p:blipFill>
        <p:spPr>
          <a:xfrm>
            <a:off x="450913" y="32243"/>
            <a:ext cx="11290173" cy="21993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AAE7A0-118F-417E-A42B-548E06C781F4}"/>
              </a:ext>
            </a:extLst>
          </p:cNvPr>
          <p:cNvSpPr txBox="1">
            <a:spLocks/>
          </p:cNvSpPr>
          <p:nvPr/>
        </p:nvSpPr>
        <p:spPr>
          <a:xfrm>
            <a:off x="192157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4400" dirty="0"/>
              <a:t>Thorough = Lots of detail and examples. Need to show how developed not just say it.</a:t>
            </a:r>
          </a:p>
          <a:p>
            <a:pPr algn="l"/>
            <a:r>
              <a:rPr lang="en-AU" sz="4400" dirty="0"/>
              <a:t>Don’t say “I developed my ability to speak to people”. </a:t>
            </a:r>
          </a:p>
          <a:p>
            <a:pPr algn="l"/>
            <a:r>
              <a:rPr lang="en-AU" sz="4400" dirty="0"/>
              <a:t>Do say “By interviewing Dr. Jones over the phone I developed my ability to engage with an expert using professional langue which I have not done before.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E5E74DF-45C0-4B7B-B4C4-39A119586AF2}"/>
                  </a:ext>
                </a:extLst>
              </p14:cNvPr>
              <p14:cNvContentPartPr/>
              <p14:nvPr/>
            </p14:nvContentPartPr>
            <p14:xfrm>
              <a:off x="1847223" y="451127"/>
              <a:ext cx="2347560" cy="55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E5E74DF-45C0-4B7B-B4C4-39A119586A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7223" y="271487"/>
                <a:ext cx="252720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C34240-9588-4BEF-AAB1-3AFF08E69E30}"/>
                  </a:ext>
                </a:extLst>
              </p14:cNvPr>
              <p14:cNvContentPartPr/>
              <p14:nvPr/>
            </p14:nvContentPartPr>
            <p14:xfrm>
              <a:off x="1758663" y="326927"/>
              <a:ext cx="2275560" cy="120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C34240-9588-4BEF-AAB1-3AFF08E69E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9023" y="147287"/>
                <a:ext cx="245520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015D05C-2804-4023-9E5B-40E8B3814AB0}"/>
                  </a:ext>
                </a:extLst>
              </p14:cNvPr>
              <p14:cNvContentPartPr/>
              <p14:nvPr/>
            </p14:nvContentPartPr>
            <p14:xfrm>
              <a:off x="1562463" y="267167"/>
              <a:ext cx="2612160" cy="388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015D05C-2804-4023-9E5B-40E8B3814A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2823" y="87527"/>
                <a:ext cx="2791800" cy="74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7C8924-7B11-4165-8E87-2BCF51151F97}"/>
                  </a:ext>
                </a:extLst>
              </p14:cNvPr>
              <p14:cNvContentPartPr/>
              <p14:nvPr/>
            </p14:nvContentPartPr>
            <p14:xfrm>
              <a:off x="1858383" y="188687"/>
              <a:ext cx="2305080" cy="11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7C8924-7B11-4165-8E87-2BCF51151F9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68743" y="8687"/>
                <a:ext cx="2484720" cy="4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9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F0EC7-4E08-4ADF-9A5A-A258C033A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16"/>
          <a:stretch/>
        </p:blipFill>
        <p:spPr>
          <a:xfrm>
            <a:off x="450913" y="32243"/>
            <a:ext cx="11290173" cy="21993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AAE7A0-118F-417E-A42B-548E06C781F4}"/>
              </a:ext>
            </a:extLst>
          </p:cNvPr>
          <p:cNvSpPr txBox="1">
            <a:spLocks/>
          </p:cNvSpPr>
          <p:nvPr/>
        </p:nvSpPr>
        <p:spPr>
          <a:xfrm>
            <a:off x="192157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4400" dirty="0"/>
              <a:t>Informed = You know what you are talking about</a:t>
            </a:r>
          </a:p>
          <a:p>
            <a:pPr algn="l"/>
            <a:r>
              <a:rPr lang="en-AU" sz="4400" dirty="0"/>
              <a:t>I will give you resources on Haiku to help you understand the capability you choose in detail.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51A075-A1B2-4E1B-96FD-D656C59FAA94}"/>
                  </a:ext>
                </a:extLst>
              </p14:cNvPr>
              <p14:cNvContentPartPr/>
              <p14:nvPr/>
            </p14:nvContentPartPr>
            <p14:xfrm>
              <a:off x="5455503" y="276871"/>
              <a:ext cx="2540160" cy="349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51A075-A1B2-4E1B-96FD-D656C59FAA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5863" y="96871"/>
                <a:ext cx="2719800" cy="70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60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F0EC7-4E08-4ADF-9A5A-A258C033A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16"/>
          <a:stretch/>
        </p:blipFill>
        <p:spPr>
          <a:xfrm>
            <a:off x="450913" y="32243"/>
            <a:ext cx="11290173" cy="21993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AAE7A0-118F-417E-A42B-548E06C781F4}"/>
              </a:ext>
            </a:extLst>
          </p:cNvPr>
          <p:cNvSpPr txBox="1">
            <a:spLocks/>
          </p:cNvSpPr>
          <p:nvPr/>
        </p:nvSpPr>
        <p:spPr>
          <a:xfrm>
            <a:off x="192157" y="2506662"/>
            <a:ext cx="1182425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5400" dirty="0"/>
              <a:t>Understanding = Knowing what it is</a:t>
            </a:r>
          </a:p>
          <a:p>
            <a:pPr algn="l"/>
            <a:endParaRPr lang="en-AU" sz="5400" dirty="0"/>
          </a:p>
          <a:p>
            <a:pPr algn="l"/>
            <a:r>
              <a:rPr lang="en-AU" sz="5400" dirty="0"/>
              <a:t>Development = You got better at it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8A3BB0-1596-4B58-8E46-49C1F936DF1D}"/>
                  </a:ext>
                </a:extLst>
              </p14:cNvPr>
              <p14:cNvContentPartPr/>
              <p14:nvPr/>
            </p14:nvContentPartPr>
            <p14:xfrm>
              <a:off x="1728783" y="1112431"/>
              <a:ext cx="3539880" cy="90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8A3BB0-1596-4B58-8E46-49C1F936DF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9143" y="932791"/>
                <a:ext cx="371952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6FFBCF-D58B-4DA9-B7B6-47D4D28CFBB6}"/>
                  </a:ext>
                </a:extLst>
              </p14:cNvPr>
              <p14:cNvContentPartPr/>
              <p14:nvPr/>
            </p14:nvContentPartPr>
            <p14:xfrm>
              <a:off x="6768063" y="1162111"/>
              <a:ext cx="3169440" cy="30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6FFBCF-D58B-4DA9-B7B6-47D4D28CFB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8423" y="982111"/>
                <a:ext cx="3349080" cy="39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91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F0EC7-4E08-4ADF-9A5A-A258C033A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16"/>
          <a:stretch/>
        </p:blipFill>
        <p:spPr>
          <a:xfrm>
            <a:off x="450913" y="32243"/>
            <a:ext cx="11290173" cy="21993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AAE7A0-118F-417E-A42B-548E06C781F4}"/>
              </a:ext>
            </a:extLst>
          </p:cNvPr>
          <p:cNvSpPr txBox="1">
            <a:spLocks/>
          </p:cNvSpPr>
          <p:nvPr/>
        </p:nvSpPr>
        <p:spPr>
          <a:xfrm>
            <a:off x="192157" y="2506662"/>
            <a:ext cx="1182425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5400" dirty="0"/>
              <a:t>Pick 1 capability. </a:t>
            </a:r>
          </a:p>
          <a:p>
            <a:pPr algn="l"/>
            <a:r>
              <a:rPr lang="en-AU" sz="5400" dirty="0"/>
              <a:t>You can get an A+ by only doing 1.</a:t>
            </a:r>
          </a:p>
          <a:p>
            <a:pPr algn="l"/>
            <a:r>
              <a:rPr lang="en-AU" sz="5400" dirty="0"/>
              <a:t>Do 2 only if you absolutely must.</a:t>
            </a:r>
          </a:p>
          <a:p>
            <a:pPr algn="l"/>
            <a:r>
              <a:rPr lang="en-AU" sz="5400" dirty="0"/>
              <a:t>It is better to do 1 capability to an A level than to do 2 to a B level.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D4DE86A-1F70-4C71-BED0-1A40BBE1374A}"/>
                  </a:ext>
                </a:extLst>
              </p14:cNvPr>
              <p14:cNvContentPartPr/>
              <p14:nvPr/>
            </p14:nvContentPartPr>
            <p14:xfrm>
              <a:off x="1731303" y="1717591"/>
              <a:ext cx="3050280" cy="17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D4DE86A-1F70-4C71-BED0-1A40BBE137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1303" y="1537951"/>
                <a:ext cx="322992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4159F21-726C-4758-8B38-F60A1FDDC147}"/>
                  </a:ext>
                </a:extLst>
              </p14:cNvPr>
              <p14:cNvContentPartPr/>
              <p14:nvPr/>
            </p14:nvContentPartPr>
            <p14:xfrm>
              <a:off x="1823823" y="1657831"/>
              <a:ext cx="2818080" cy="32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4159F21-726C-4758-8B38-F60A1FDDC1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4183" y="1478191"/>
                <a:ext cx="2997720" cy="39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2CB2600-7A53-45BA-B8B4-FB2CB30DF553}"/>
              </a:ext>
            </a:extLst>
          </p:cNvPr>
          <p:cNvGrpSpPr/>
          <p:nvPr/>
        </p:nvGrpSpPr>
        <p:grpSpPr>
          <a:xfrm>
            <a:off x="-9398888" y="1143000"/>
            <a:ext cx="9209606" cy="4571999"/>
            <a:chOff x="-11228084" y="3032704"/>
            <a:chExt cx="9209606" cy="45719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DB173C-91FD-4BAD-94A8-B72D46B7348D}"/>
                </a:ext>
              </a:extLst>
            </p:cNvPr>
            <p:cNvSpPr/>
            <p:nvPr/>
          </p:nvSpPr>
          <p:spPr>
            <a:xfrm>
              <a:off x="-11228084" y="4038888"/>
              <a:ext cx="4222924" cy="2559633"/>
            </a:xfrm>
            <a:custGeom>
              <a:avLst/>
              <a:gdLst>
                <a:gd name="connsiteX0" fmla="*/ 140984 w 4222924"/>
                <a:gd name="connsiteY0" fmla="*/ 215612 h 2559633"/>
                <a:gd name="connsiteX1" fmla="*/ 839484 w 4222924"/>
                <a:gd name="connsiteY1" fmla="*/ 291812 h 2559633"/>
                <a:gd name="connsiteX2" fmla="*/ 1182384 w 4222924"/>
                <a:gd name="connsiteY2" fmla="*/ 444212 h 2559633"/>
                <a:gd name="connsiteX3" fmla="*/ 2001534 w 4222924"/>
                <a:gd name="connsiteY3" fmla="*/ 202912 h 2559633"/>
                <a:gd name="connsiteX4" fmla="*/ 3284234 w 4222924"/>
                <a:gd name="connsiteY4" fmla="*/ 6062 h 2559633"/>
                <a:gd name="connsiteX5" fmla="*/ 3690634 w 4222924"/>
                <a:gd name="connsiteY5" fmla="*/ 88612 h 2559633"/>
                <a:gd name="connsiteX6" fmla="*/ 4166884 w 4222924"/>
                <a:gd name="connsiteY6" fmla="*/ 463262 h 2559633"/>
                <a:gd name="connsiteX7" fmla="*/ 4160534 w 4222924"/>
                <a:gd name="connsiteY7" fmla="*/ 2146012 h 2559633"/>
                <a:gd name="connsiteX8" fmla="*/ 3690634 w 4222924"/>
                <a:gd name="connsiteY8" fmla="*/ 2165062 h 2559633"/>
                <a:gd name="connsiteX9" fmla="*/ 3519184 w 4222924"/>
                <a:gd name="connsiteY9" fmla="*/ 2311112 h 2559633"/>
                <a:gd name="connsiteX10" fmla="*/ 3081034 w 4222924"/>
                <a:gd name="connsiteY10" fmla="*/ 2336512 h 2559633"/>
                <a:gd name="connsiteX11" fmla="*/ 3004834 w 4222924"/>
                <a:gd name="connsiteY11" fmla="*/ 2507962 h 2559633"/>
                <a:gd name="connsiteX12" fmla="*/ 2592084 w 4222924"/>
                <a:gd name="connsiteY12" fmla="*/ 2558762 h 2559633"/>
                <a:gd name="connsiteX13" fmla="*/ 1976134 w 4222924"/>
                <a:gd name="connsiteY13" fmla="*/ 2476212 h 2559633"/>
                <a:gd name="connsiteX14" fmla="*/ 439434 w 4222924"/>
                <a:gd name="connsiteY14" fmla="*/ 2038062 h 2559633"/>
                <a:gd name="connsiteX15" fmla="*/ 90184 w 4222924"/>
                <a:gd name="connsiteY15" fmla="*/ 2476212 h 2559633"/>
                <a:gd name="connsiteX16" fmla="*/ 1284 w 4222924"/>
                <a:gd name="connsiteY16" fmla="*/ 2450812 h 2559633"/>
                <a:gd name="connsiteX17" fmla="*/ 45734 w 4222924"/>
                <a:gd name="connsiteY17" fmla="*/ 2444462 h 255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22924" h="2559633">
                  <a:moveTo>
                    <a:pt x="140984" y="215612"/>
                  </a:moveTo>
                  <a:cubicBezTo>
                    <a:pt x="403450" y="234662"/>
                    <a:pt x="665917" y="253712"/>
                    <a:pt x="839484" y="291812"/>
                  </a:cubicBezTo>
                  <a:cubicBezTo>
                    <a:pt x="1013051" y="329912"/>
                    <a:pt x="988709" y="459029"/>
                    <a:pt x="1182384" y="444212"/>
                  </a:cubicBezTo>
                  <a:cubicBezTo>
                    <a:pt x="1376059" y="429395"/>
                    <a:pt x="1651226" y="275937"/>
                    <a:pt x="2001534" y="202912"/>
                  </a:cubicBezTo>
                  <a:cubicBezTo>
                    <a:pt x="2351842" y="129887"/>
                    <a:pt x="3002717" y="25112"/>
                    <a:pt x="3284234" y="6062"/>
                  </a:cubicBezTo>
                  <a:cubicBezTo>
                    <a:pt x="3565751" y="-12988"/>
                    <a:pt x="3543526" y="12412"/>
                    <a:pt x="3690634" y="88612"/>
                  </a:cubicBezTo>
                  <a:cubicBezTo>
                    <a:pt x="3837742" y="164812"/>
                    <a:pt x="4088567" y="120362"/>
                    <a:pt x="4166884" y="463262"/>
                  </a:cubicBezTo>
                  <a:cubicBezTo>
                    <a:pt x="4245201" y="806162"/>
                    <a:pt x="4239909" y="1862379"/>
                    <a:pt x="4160534" y="2146012"/>
                  </a:cubicBezTo>
                  <a:cubicBezTo>
                    <a:pt x="4081159" y="2429645"/>
                    <a:pt x="3797526" y="2137545"/>
                    <a:pt x="3690634" y="2165062"/>
                  </a:cubicBezTo>
                  <a:cubicBezTo>
                    <a:pt x="3583742" y="2192579"/>
                    <a:pt x="3620784" y="2282537"/>
                    <a:pt x="3519184" y="2311112"/>
                  </a:cubicBezTo>
                  <a:cubicBezTo>
                    <a:pt x="3417584" y="2339687"/>
                    <a:pt x="3166759" y="2303704"/>
                    <a:pt x="3081034" y="2336512"/>
                  </a:cubicBezTo>
                  <a:cubicBezTo>
                    <a:pt x="2995309" y="2369320"/>
                    <a:pt x="3086326" y="2470920"/>
                    <a:pt x="3004834" y="2507962"/>
                  </a:cubicBezTo>
                  <a:cubicBezTo>
                    <a:pt x="2923342" y="2545004"/>
                    <a:pt x="2763534" y="2564054"/>
                    <a:pt x="2592084" y="2558762"/>
                  </a:cubicBezTo>
                  <a:cubicBezTo>
                    <a:pt x="2420634" y="2553470"/>
                    <a:pt x="2334909" y="2562995"/>
                    <a:pt x="1976134" y="2476212"/>
                  </a:cubicBezTo>
                  <a:cubicBezTo>
                    <a:pt x="1617359" y="2389429"/>
                    <a:pt x="753759" y="2038062"/>
                    <a:pt x="439434" y="2038062"/>
                  </a:cubicBezTo>
                  <a:cubicBezTo>
                    <a:pt x="125109" y="2038062"/>
                    <a:pt x="163209" y="2407420"/>
                    <a:pt x="90184" y="2476212"/>
                  </a:cubicBezTo>
                  <a:cubicBezTo>
                    <a:pt x="17159" y="2545004"/>
                    <a:pt x="8692" y="2456104"/>
                    <a:pt x="1284" y="2450812"/>
                  </a:cubicBezTo>
                  <a:cubicBezTo>
                    <a:pt x="-6124" y="2445520"/>
                    <a:pt x="19805" y="2444991"/>
                    <a:pt x="45734" y="244446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7FDF67-23E4-41A1-B529-BCD8FA41143E}"/>
                </a:ext>
              </a:extLst>
            </p:cNvPr>
            <p:cNvSpPr/>
            <p:nvPr/>
          </p:nvSpPr>
          <p:spPr>
            <a:xfrm>
              <a:off x="-7046726" y="4054038"/>
              <a:ext cx="4966454" cy="2585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860E18-4A16-4622-B948-92FEF6A854BA}"/>
                </a:ext>
              </a:extLst>
            </p:cNvPr>
            <p:cNvSpPr txBox="1"/>
            <p:nvPr/>
          </p:nvSpPr>
          <p:spPr>
            <a:xfrm>
              <a:off x="-7046726" y="4054038"/>
              <a:ext cx="472262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5400" b="1" dirty="0">
                  <a:solidFill>
                    <a:srgbClr val="FF0000"/>
                  </a:solidFill>
                  <a:latin typeface="Passion One" panose="02000506080000020004" pitchFamily="2" charset="0"/>
                </a:rPr>
                <a:t>QUALITY</a:t>
              </a:r>
              <a:br>
                <a:rPr lang="en-AU" sz="5400" b="1" dirty="0">
                  <a:solidFill>
                    <a:srgbClr val="FF0000"/>
                  </a:solidFill>
                  <a:latin typeface="Passion One" panose="02000506080000020004" pitchFamily="2" charset="0"/>
                </a:rPr>
              </a:br>
              <a:r>
                <a:rPr lang="en-AU" sz="5400" b="1" dirty="0">
                  <a:solidFill>
                    <a:srgbClr val="FF0000"/>
                  </a:solidFill>
                  <a:latin typeface="Passion One" panose="02000506080000020004" pitchFamily="2" charset="0"/>
                </a:rPr>
                <a:t>OVER</a:t>
              </a:r>
            </a:p>
            <a:p>
              <a:pPr algn="ctr"/>
              <a:r>
                <a:rPr lang="en-AU" sz="5400" b="1" dirty="0">
                  <a:solidFill>
                    <a:srgbClr val="FF0000"/>
                  </a:solidFill>
                  <a:latin typeface="Passion One" panose="02000506080000020004" pitchFamily="2" charset="0"/>
                </a:rPr>
                <a:t>QUANTITY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34C86FE-EE1E-499C-8A27-38CC034FB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1162478" y="3032704"/>
              <a:ext cx="9144000" cy="457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4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75365 -0.0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8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AAF9-E039-1FAB-752C-FC0E1F6E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-257175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D3 K+S vs. D4 Capabilities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6EB54AA-7E01-FA87-8573-D7307AC4B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89" y="668055"/>
            <a:ext cx="6719621" cy="61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D791-1A1B-4E10-A4D3-58040823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BE5C3-75BA-41AC-90F1-179A311A0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844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AU" sz="9600" dirty="0"/>
              <a:t>What does ‘capable’ mean?</a:t>
            </a:r>
          </a:p>
        </p:txBody>
      </p:sp>
    </p:spTree>
    <p:extLst>
      <p:ext uri="{BB962C8B-B14F-4D97-AF65-F5344CB8AC3E}">
        <p14:creationId xmlns:p14="http://schemas.microsoft.com/office/powerpoint/2010/main" val="333325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BCF996-3C7A-BB1F-61B8-5BE00886CA5F}"/>
              </a:ext>
            </a:extLst>
          </p:cNvPr>
          <p:cNvSpPr/>
          <p:nvPr/>
        </p:nvSpPr>
        <p:spPr>
          <a:xfrm>
            <a:off x="6255410" y="5143500"/>
            <a:ext cx="4630763" cy="17145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AU" b="1" dirty="0">
                <a:solidFill>
                  <a:schemeClr val="tx1"/>
                </a:solidFill>
              </a:rPr>
              <a:t>Talk about C&amp;CT in your </a:t>
            </a:r>
          </a:p>
          <a:p>
            <a:pPr algn="r"/>
            <a:r>
              <a:rPr lang="en-AU" b="1" dirty="0">
                <a:solidFill>
                  <a:schemeClr val="tx1"/>
                </a:solidFill>
              </a:rPr>
              <a:t>D4 capabilities section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9AAF9-E039-1FAB-752C-FC0E1F6E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-257175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D3 K+S vs. D4 Capabilities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6EB54AA-7E01-FA87-8573-D7307AC4B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89" y="668055"/>
            <a:ext cx="6719621" cy="61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81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629F6B-0589-3D05-4BA0-6A38799BD92C}"/>
              </a:ext>
            </a:extLst>
          </p:cNvPr>
          <p:cNvSpPr/>
          <p:nvPr/>
        </p:nvSpPr>
        <p:spPr>
          <a:xfrm>
            <a:off x="965200" y="850900"/>
            <a:ext cx="9920973" cy="60071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b="1" dirty="0">
                <a:solidFill>
                  <a:schemeClr val="tx1"/>
                </a:solidFill>
              </a:rPr>
              <a:t>You can talk about anything from</a:t>
            </a:r>
          </a:p>
          <a:p>
            <a:r>
              <a:rPr lang="en-AU" b="1" dirty="0">
                <a:solidFill>
                  <a:schemeClr val="tx1"/>
                </a:solidFill>
              </a:rPr>
              <a:t>the other areas in your </a:t>
            </a:r>
          </a:p>
          <a:p>
            <a:r>
              <a:rPr lang="en-AU" b="1" dirty="0">
                <a:solidFill>
                  <a:schemeClr val="tx1"/>
                </a:solidFill>
              </a:rPr>
              <a:t>D3 Knowledge and </a:t>
            </a:r>
          </a:p>
          <a:p>
            <a:r>
              <a:rPr lang="en-AU" b="1" dirty="0">
                <a:solidFill>
                  <a:schemeClr val="tx1"/>
                </a:solidFill>
              </a:rPr>
              <a:t>Skill sections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CF996-3C7A-BB1F-61B8-5BE00886CA5F}"/>
              </a:ext>
            </a:extLst>
          </p:cNvPr>
          <p:cNvSpPr/>
          <p:nvPr/>
        </p:nvSpPr>
        <p:spPr>
          <a:xfrm>
            <a:off x="6096000" y="5143500"/>
            <a:ext cx="4790173" cy="17145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AU" b="1" dirty="0">
                <a:solidFill>
                  <a:schemeClr val="tx1"/>
                </a:solidFill>
              </a:rPr>
              <a:t>Talk about C&amp;CT in your </a:t>
            </a:r>
          </a:p>
          <a:p>
            <a:pPr algn="r"/>
            <a:r>
              <a:rPr lang="en-AU" b="1" dirty="0">
                <a:solidFill>
                  <a:schemeClr val="tx1"/>
                </a:solidFill>
              </a:rPr>
              <a:t>D4 capabilities section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9AAF9-E039-1FAB-752C-FC0E1F6E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-257175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D3 K&amp;S vs. D4 Capabilities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6EB54AA-7E01-FA87-8573-D7307AC4B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89" y="668055"/>
            <a:ext cx="6719621" cy="61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AC24-A11E-7E3E-5ACD-2A7E7F3D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-279752"/>
            <a:ext cx="10515600" cy="1325563"/>
          </a:xfrm>
        </p:spPr>
        <p:txBody>
          <a:bodyPr/>
          <a:lstStyle/>
          <a:p>
            <a:r>
              <a:rPr lang="en-AU" sz="4800" dirty="0"/>
              <a:t>Capabilities statement on page 1 or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078C-6D17-1ECB-6386-ABC4FD58B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8F599-CE76-7A24-3D88-DBFA8558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82" y="909402"/>
            <a:ext cx="8858636" cy="53915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4774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AC24-A11E-7E3E-5ACD-2A7E7F3D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-279752"/>
            <a:ext cx="10515600" cy="1325563"/>
          </a:xfrm>
        </p:spPr>
        <p:txBody>
          <a:bodyPr/>
          <a:lstStyle/>
          <a:p>
            <a:r>
              <a:rPr lang="en-AU" sz="4800" dirty="0"/>
              <a:t>Capabilities statement on page 1 or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078C-6D17-1ECB-6386-ABC4FD58B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BF3A4-CC57-DEC3-0E24-924D5B74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30311"/>
            <a:ext cx="11366500" cy="60276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917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8E36-301F-A33A-FD5E-8E56AE84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you need to do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DB20-8006-F5CC-D23D-8EB7ED3B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597024"/>
            <a:ext cx="12077700" cy="5083175"/>
          </a:xfrm>
        </p:spPr>
        <p:txBody>
          <a:bodyPr>
            <a:normAutofit/>
          </a:bodyPr>
          <a:lstStyle/>
          <a:p>
            <a:r>
              <a:rPr lang="en-AU" dirty="0"/>
              <a:t>Pick topic </a:t>
            </a:r>
          </a:p>
          <a:p>
            <a:r>
              <a:rPr lang="en-AU" dirty="0"/>
              <a:t>Write first research question </a:t>
            </a:r>
          </a:p>
          <a:p>
            <a:r>
              <a:rPr lang="en-AU" dirty="0"/>
              <a:t>Preliminary research </a:t>
            </a:r>
          </a:p>
          <a:p>
            <a:r>
              <a:rPr lang="en-AU" dirty="0"/>
              <a:t>Pick which capability you will focus on developing and write short statement of how you plan to develop it</a:t>
            </a:r>
          </a:p>
        </p:txBody>
      </p:sp>
    </p:spTree>
    <p:extLst>
      <p:ext uri="{BB962C8B-B14F-4D97-AF65-F5344CB8AC3E}">
        <p14:creationId xmlns:p14="http://schemas.microsoft.com/office/powerpoint/2010/main" val="2803829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75F6-8CAD-40AD-AEE6-74D5B0D5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C68EE-58D6-40B7-99BC-E982310C2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E87F8-0297-4E66-8E98-F84215FA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35429" cy="700471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18B152C-3D2C-4EE4-8EF9-029B7E5197D8}"/>
              </a:ext>
            </a:extLst>
          </p:cNvPr>
          <p:cNvSpPr/>
          <p:nvPr/>
        </p:nvSpPr>
        <p:spPr>
          <a:xfrm>
            <a:off x="123825" y="1577181"/>
            <a:ext cx="2033588" cy="63817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Folio - Planning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3AD5E42-9924-4010-8A14-5E7C0DD87BEB}"/>
              </a:ext>
            </a:extLst>
          </p:cNvPr>
          <p:cNvSpPr/>
          <p:nvPr/>
        </p:nvSpPr>
        <p:spPr>
          <a:xfrm>
            <a:off x="1466397" y="5668395"/>
            <a:ext cx="2033588" cy="63817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Open all 3</a:t>
            </a:r>
          </a:p>
        </p:txBody>
      </p:sp>
    </p:spTree>
    <p:extLst>
      <p:ext uri="{BB962C8B-B14F-4D97-AF65-F5344CB8AC3E}">
        <p14:creationId xmlns:p14="http://schemas.microsoft.com/office/powerpoint/2010/main" val="2501549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73B9-5A2D-472B-BE1A-FD0745F4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/>
              <a:t>First document – SACE </a:t>
            </a:r>
            <a:r>
              <a:rPr lang="en-AU" sz="4800" dirty="0" err="1"/>
              <a:t>capabilties</a:t>
            </a:r>
            <a:endParaRPr lang="en-AU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0B2D-714E-4484-9757-DD4253313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22DD9-6092-475F-A3CE-24CE69485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537482"/>
            <a:ext cx="10302891" cy="73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45B7-8CB4-4E32-98AB-C4CB7A36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/>
              <a:t>Document 2 -   Student Capabilities Worksheet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72AF-CFF2-4EC4-A85B-459FF7C82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F4721-0C25-46D7-A41F-D7929BC4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3" y="1978859"/>
            <a:ext cx="9935628" cy="47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72AF-CFF2-4EC4-A85B-459FF7C82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F4721-0C25-46D7-A41F-D7929BC4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9" y="767960"/>
            <a:ext cx="12032801" cy="57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2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45B7-8CB4-4E32-98AB-C4CB7A36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/>
              <a:t>Document 3 -   Templates for Capabilities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72AF-CFF2-4EC4-A85B-459FF7C82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915F5-36A7-47F3-8C22-C6C6D15E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690688"/>
            <a:ext cx="9086850" cy="50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D608-C588-49C2-B3AF-C278C2B82D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7490E-0B1B-453F-8636-F980A1E74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F0EC7-4E08-4ADF-9A5A-A258C033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31" y="188271"/>
            <a:ext cx="7248083" cy="64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53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CB28-D8FB-4F50-A0D6-A7EEFFA3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F61E-3C3C-454D-A426-945DF4C4E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6E4C3-DE3F-451D-9E41-8D5FD3091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15771"/>
            <a:ext cx="10020300" cy="66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4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85E-9BA1-482D-B3AB-26C5676E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you need to do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6BAAC-529F-417D-8D0F-6E0BD64F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Planning: decide which </a:t>
            </a:r>
            <a:r>
              <a:rPr lang="en-AU" b="1" u="sng" dirty="0"/>
              <a:t>one </a:t>
            </a:r>
            <a:r>
              <a:rPr lang="en-AU" dirty="0"/>
              <a:t>of the capabilities you plan to develop through your research.</a:t>
            </a:r>
          </a:p>
          <a:p>
            <a:pPr marL="0" indent="0">
              <a:buNone/>
            </a:pPr>
            <a:r>
              <a:rPr lang="en-AU" dirty="0"/>
              <a:t>-Put this planning after your P1 or P2. 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1623329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7C76-E18D-48D1-8A99-8F21429B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1172B-4DD4-4188-8D59-1D266861E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68029-AD57-4762-89EF-F1FD8B0B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86325" cy="68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6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7C76-E18D-48D1-8A99-8F21429B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1172B-4DD4-4188-8D59-1D266861E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68029-AD57-4762-89EF-F1FD8B0B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86325" cy="6842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5C0701-35A9-41BD-B60D-BDB30C64E918}"/>
              </a:ext>
            </a:extLst>
          </p:cNvPr>
          <p:cNvSpPr/>
          <p:nvPr/>
        </p:nvSpPr>
        <p:spPr>
          <a:xfrm>
            <a:off x="0" y="3114675"/>
            <a:ext cx="2266950" cy="2552700"/>
          </a:xfrm>
          <a:custGeom>
            <a:avLst/>
            <a:gdLst>
              <a:gd name="connsiteX0" fmla="*/ 0 w 2266950"/>
              <a:gd name="connsiteY0" fmla="*/ 92084 h 2552700"/>
              <a:gd name="connsiteX1" fmla="*/ 92084 w 2266950"/>
              <a:gd name="connsiteY1" fmla="*/ 0 h 2552700"/>
              <a:gd name="connsiteX2" fmla="*/ 550296 w 2266950"/>
              <a:gd name="connsiteY2" fmla="*/ 0 h 2552700"/>
              <a:gd name="connsiteX3" fmla="*/ 1050164 w 2266950"/>
              <a:gd name="connsiteY3" fmla="*/ 0 h 2552700"/>
              <a:gd name="connsiteX4" fmla="*/ 1612515 w 2266950"/>
              <a:gd name="connsiteY4" fmla="*/ 0 h 2552700"/>
              <a:gd name="connsiteX5" fmla="*/ 2174866 w 2266950"/>
              <a:gd name="connsiteY5" fmla="*/ 0 h 2552700"/>
              <a:gd name="connsiteX6" fmla="*/ 2266950 w 2266950"/>
              <a:gd name="connsiteY6" fmla="*/ 92084 h 2552700"/>
              <a:gd name="connsiteX7" fmla="*/ 2266950 w 2266950"/>
              <a:gd name="connsiteY7" fmla="*/ 636846 h 2552700"/>
              <a:gd name="connsiteX8" fmla="*/ 2266950 w 2266950"/>
              <a:gd name="connsiteY8" fmla="*/ 1276350 h 2552700"/>
              <a:gd name="connsiteX9" fmla="*/ 2266950 w 2266950"/>
              <a:gd name="connsiteY9" fmla="*/ 1797427 h 2552700"/>
              <a:gd name="connsiteX10" fmla="*/ 2266950 w 2266950"/>
              <a:gd name="connsiteY10" fmla="*/ 2460616 h 2552700"/>
              <a:gd name="connsiteX11" fmla="*/ 2174866 w 2266950"/>
              <a:gd name="connsiteY11" fmla="*/ 2552700 h 2552700"/>
              <a:gd name="connsiteX12" fmla="*/ 1674998 w 2266950"/>
              <a:gd name="connsiteY12" fmla="*/ 2552700 h 2552700"/>
              <a:gd name="connsiteX13" fmla="*/ 1154303 w 2266950"/>
              <a:gd name="connsiteY13" fmla="*/ 2552700 h 2552700"/>
              <a:gd name="connsiteX14" fmla="*/ 654435 w 2266950"/>
              <a:gd name="connsiteY14" fmla="*/ 2552700 h 2552700"/>
              <a:gd name="connsiteX15" fmla="*/ 92084 w 2266950"/>
              <a:gd name="connsiteY15" fmla="*/ 2552700 h 2552700"/>
              <a:gd name="connsiteX16" fmla="*/ 0 w 2266950"/>
              <a:gd name="connsiteY16" fmla="*/ 2460616 h 2552700"/>
              <a:gd name="connsiteX17" fmla="*/ 0 w 2266950"/>
              <a:gd name="connsiteY17" fmla="*/ 1939539 h 2552700"/>
              <a:gd name="connsiteX18" fmla="*/ 0 w 2266950"/>
              <a:gd name="connsiteY18" fmla="*/ 1371091 h 2552700"/>
              <a:gd name="connsiteX19" fmla="*/ 0 w 2266950"/>
              <a:gd name="connsiteY19" fmla="*/ 778958 h 2552700"/>
              <a:gd name="connsiteX20" fmla="*/ 0 w 2266950"/>
              <a:gd name="connsiteY20" fmla="*/ 92084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66950" h="2552700" extrusionOk="0">
                <a:moveTo>
                  <a:pt x="0" y="92084"/>
                </a:moveTo>
                <a:cubicBezTo>
                  <a:pt x="-545" y="42867"/>
                  <a:pt x="42926" y="-1116"/>
                  <a:pt x="92084" y="0"/>
                </a:cubicBezTo>
                <a:cubicBezTo>
                  <a:pt x="291915" y="-54633"/>
                  <a:pt x="402087" y="23827"/>
                  <a:pt x="550296" y="0"/>
                </a:cubicBezTo>
                <a:cubicBezTo>
                  <a:pt x="698505" y="-23827"/>
                  <a:pt x="820492" y="3124"/>
                  <a:pt x="1050164" y="0"/>
                </a:cubicBezTo>
                <a:cubicBezTo>
                  <a:pt x="1279836" y="-3124"/>
                  <a:pt x="1397501" y="56586"/>
                  <a:pt x="1612515" y="0"/>
                </a:cubicBezTo>
                <a:cubicBezTo>
                  <a:pt x="1827529" y="-56586"/>
                  <a:pt x="1932035" y="18715"/>
                  <a:pt x="2174866" y="0"/>
                </a:cubicBezTo>
                <a:cubicBezTo>
                  <a:pt x="2224516" y="7339"/>
                  <a:pt x="2270924" y="43419"/>
                  <a:pt x="2266950" y="92084"/>
                </a:cubicBezTo>
                <a:cubicBezTo>
                  <a:pt x="2316188" y="355536"/>
                  <a:pt x="2260349" y="498151"/>
                  <a:pt x="2266950" y="636846"/>
                </a:cubicBezTo>
                <a:cubicBezTo>
                  <a:pt x="2273551" y="775541"/>
                  <a:pt x="2238042" y="1023090"/>
                  <a:pt x="2266950" y="1276350"/>
                </a:cubicBezTo>
                <a:cubicBezTo>
                  <a:pt x="2295858" y="1529610"/>
                  <a:pt x="2229851" y="1691224"/>
                  <a:pt x="2266950" y="1797427"/>
                </a:cubicBezTo>
                <a:cubicBezTo>
                  <a:pt x="2304049" y="1903630"/>
                  <a:pt x="2244991" y="2254149"/>
                  <a:pt x="2266950" y="2460616"/>
                </a:cubicBezTo>
                <a:cubicBezTo>
                  <a:pt x="2263565" y="2524012"/>
                  <a:pt x="2225586" y="2550234"/>
                  <a:pt x="2174866" y="2552700"/>
                </a:cubicBezTo>
                <a:cubicBezTo>
                  <a:pt x="1949290" y="2588156"/>
                  <a:pt x="1808888" y="2524236"/>
                  <a:pt x="1674998" y="2552700"/>
                </a:cubicBezTo>
                <a:cubicBezTo>
                  <a:pt x="1541108" y="2581164"/>
                  <a:pt x="1377134" y="2514249"/>
                  <a:pt x="1154303" y="2552700"/>
                </a:cubicBezTo>
                <a:cubicBezTo>
                  <a:pt x="931473" y="2591151"/>
                  <a:pt x="773373" y="2528844"/>
                  <a:pt x="654435" y="2552700"/>
                </a:cubicBezTo>
                <a:cubicBezTo>
                  <a:pt x="535497" y="2576556"/>
                  <a:pt x="213854" y="2493650"/>
                  <a:pt x="92084" y="2552700"/>
                </a:cubicBezTo>
                <a:cubicBezTo>
                  <a:pt x="50556" y="2541466"/>
                  <a:pt x="7650" y="2504855"/>
                  <a:pt x="0" y="2460616"/>
                </a:cubicBezTo>
                <a:cubicBezTo>
                  <a:pt x="-51794" y="2243095"/>
                  <a:pt x="41910" y="2048628"/>
                  <a:pt x="0" y="1939539"/>
                </a:cubicBezTo>
                <a:cubicBezTo>
                  <a:pt x="-41910" y="1830450"/>
                  <a:pt x="12754" y="1492382"/>
                  <a:pt x="0" y="1371091"/>
                </a:cubicBezTo>
                <a:cubicBezTo>
                  <a:pt x="-12754" y="1249800"/>
                  <a:pt x="23673" y="1003945"/>
                  <a:pt x="0" y="778958"/>
                </a:cubicBezTo>
                <a:cubicBezTo>
                  <a:pt x="-23673" y="553971"/>
                  <a:pt x="31730" y="335958"/>
                  <a:pt x="0" y="92084"/>
                </a:cubicBezTo>
                <a:close/>
              </a:path>
            </a:pathLst>
          </a:custGeom>
          <a:noFill/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139143096">
                  <a:prstGeom prst="roundRect">
                    <a:avLst>
                      <a:gd name="adj" fmla="val 406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CE756-F9A1-4CAA-91DC-2CD58544A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5"/>
          <a:stretch/>
        </p:blipFill>
        <p:spPr>
          <a:xfrm>
            <a:off x="6183191" y="413537"/>
            <a:ext cx="5284910" cy="6030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468440-1DFC-4F3E-BCA4-62C7CAF8D3C4}"/>
              </a:ext>
            </a:extLst>
          </p:cNvPr>
          <p:cNvCxnSpPr/>
          <p:nvPr/>
        </p:nvCxnSpPr>
        <p:spPr>
          <a:xfrm>
            <a:off x="12487275" y="116006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EAB1A-996A-4B2F-A4A0-AE425D949A32}"/>
              </a:ext>
            </a:extLst>
          </p:cNvPr>
          <p:cNvSpPr/>
          <p:nvPr/>
        </p:nvSpPr>
        <p:spPr>
          <a:xfrm>
            <a:off x="6172203" y="340917"/>
            <a:ext cx="5295898" cy="6151957"/>
          </a:xfrm>
          <a:custGeom>
            <a:avLst/>
            <a:gdLst>
              <a:gd name="connsiteX0" fmla="*/ 0 w 5295898"/>
              <a:gd name="connsiteY0" fmla="*/ 215119 h 6151957"/>
              <a:gd name="connsiteX1" fmla="*/ 215119 w 5295898"/>
              <a:gd name="connsiteY1" fmla="*/ 0 h 6151957"/>
              <a:gd name="connsiteX2" fmla="*/ 609778 w 5295898"/>
              <a:gd name="connsiteY2" fmla="*/ 0 h 6151957"/>
              <a:gd name="connsiteX3" fmla="*/ 1101750 w 5295898"/>
              <a:gd name="connsiteY3" fmla="*/ 0 h 6151957"/>
              <a:gd name="connsiteX4" fmla="*/ 1739692 w 5295898"/>
              <a:gd name="connsiteY4" fmla="*/ 0 h 6151957"/>
              <a:gd name="connsiteX5" fmla="*/ 2134352 w 5295898"/>
              <a:gd name="connsiteY5" fmla="*/ 0 h 6151957"/>
              <a:gd name="connsiteX6" fmla="*/ 2577667 w 5295898"/>
              <a:gd name="connsiteY6" fmla="*/ 0 h 6151957"/>
              <a:gd name="connsiteX7" fmla="*/ 3069640 w 5295898"/>
              <a:gd name="connsiteY7" fmla="*/ 0 h 6151957"/>
              <a:gd name="connsiteX8" fmla="*/ 3464299 w 5295898"/>
              <a:gd name="connsiteY8" fmla="*/ 0 h 6151957"/>
              <a:gd name="connsiteX9" fmla="*/ 4102241 w 5295898"/>
              <a:gd name="connsiteY9" fmla="*/ 0 h 6151957"/>
              <a:gd name="connsiteX10" fmla="*/ 4496900 w 5295898"/>
              <a:gd name="connsiteY10" fmla="*/ 0 h 6151957"/>
              <a:gd name="connsiteX11" fmla="*/ 5080779 w 5295898"/>
              <a:gd name="connsiteY11" fmla="*/ 0 h 6151957"/>
              <a:gd name="connsiteX12" fmla="*/ 5295898 w 5295898"/>
              <a:gd name="connsiteY12" fmla="*/ 215119 h 6151957"/>
              <a:gd name="connsiteX13" fmla="*/ 5295898 w 5295898"/>
              <a:gd name="connsiteY13" fmla="*/ 730074 h 6151957"/>
              <a:gd name="connsiteX14" fmla="*/ 5295898 w 5295898"/>
              <a:gd name="connsiteY14" fmla="*/ 1302246 h 6151957"/>
              <a:gd name="connsiteX15" fmla="*/ 5295898 w 5295898"/>
              <a:gd name="connsiteY15" fmla="*/ 1817200 h 6151957"/>
              <a:gd name="connsiteX16" fmla="*/ 5295898 w 5295898"/>
              <a:gd name="connsiteY16" fmla="*/ 2389372 h 6151957"/>
              <a:gd name="connsiteX17" fmla="*/ 5295898 w 5295898"/>
              <a:gd name="connsiteY17" fmla="*/ 2789893 h 6151957"/>
              <a:gd name="connsiteX18" fmla="*/ 5295898 w 5295898"/>
              <a:gd name="connsiteY18" fmla="*/ 3419282 h 6151957"/>
              <a:gd name="connsiteX19" fmla="*/ 5295898 w 5295898"/>
              <a:gd name="connsiteY19" fmla="*/ 3934236 h 6151957"/>
              <a:gd name="connsiteX20" fmla="*/ 5295898 w 5295898"/>
              <a:gd name="connsiteY20" fmla="*/ 4449191 h 6151957"/>
              <a:gd name="connsiteX21" fmla="*/ 5295898 w 5295898"/>
              <a:gd name="connsiteY21" fmla="*/ 5021363 h 6151957"/>
              <a:gd name="connsiteX22" fmla="*/ 5295898 w 5295898"/>
              <a:gd name="connsiteY22" fmla="*/ 5936838 h 6151957"/>
              <a:gd name="connsiteX23" fmla="*/ 5080779 w 5295898"/>
              <a:gd name="connsiteY23" fmla="*/ 6151957 h 6151957"/>
              <a:gd name="connsiteX24" fmla="*/ 4491494 w 5295898"/>
              <a:gd name="connsiteY24" fmla="*/ 6151957 h 6151957"/>
              <a:gd name="connsiteX25" fmla="*/ 3902208 w 5295898"/>
              <a:gd name="connsiteY25" fmla="*/ 6151957 h 6151957"/>
              <a:gd name="connsiteX26" fmla="*/ 3312923 w 5295898"/>
              <a:gd name="connsiteY26" fmla="*/ 6151957 h 6151957"/>
              <a:gd name="connsiteX27" fmla="*/ 2869607 w 5295898"/>
              <a:gd name="connsiteY27" fmla="*/ 6151957 h 6151957"/>
              <a:gd name="connsiteX28" fmla="*/ 2426291 w 5295898"/>
              <a:gd name="connsiteY28" fmla="*/ 6151957 h 6151957"/>
              <a:gd name="connsiteX29" fmla="*/ 1788349 w 5295898"/>
              <a:gd name="connsiteY29" fmla="*/ 6151957 h 6151957"/>
              <a:gd name="connsiteX30" fmla="*/ 1199064 w 5295898"/>
              <a:gd name="connsiteY30" fmla="*/ 6151957 h 6151957"/>
              <a:gd name="connsiteX31" fmla="*/ 215119 w 5295898"/>
              <a:gd name="connsiteY31" fmla="*/ 6151957 h 6151957"/>
              <a:gd name="connsiteX32" fmla="*/ 0 w 5295898"/>
              <a:gd name="connsiteY32" fmla="*/ 5936838 h 6151957"/>
              <a:gd name="connsiteX33" fmla="*/ 0 w 5295898"/>
              <a:gd name="connsiteY33" fmla="*/ 5364666 h 6151957"/>
              <a:gd name="connsiteX34" fmla="*/ 0 w 5295898"/>
              <a:gd name="connsiteY34" fmla="*/ 4792494 h 6151957"/>
              <a:gd name="connsiteX35" fmla="*/ 0 w 5295898"/>
              <a:gd name="connsiteY35" fmla="*/ 4105888 h 6151957"/>
              <a:gd name="connsiteX36" fmla="*/ 0 w 5295898"/>
              <a:gd name="connsiteY36" fmla="*/ 3705368 h 6151957"/>
              <a:gd name="connsiteX37" fmla="*/ 0 w 5295898"/>
              <a:gd name="connsiteY37" fmla="*/ 3304847 h 6151957"/>
              <a:gd name="connsiteX38" fmla="*/ 0 w 5295898"/>
              <a:gd name="connsiteY38" fmla="*/ 2904327 h 6151957"/>
              <a:gd name="connsiteX39" fmla="*/ 0 w 5295898"/>
              <a:gd name="connsiteY39" fmla="*/ 2503807 h 6151957"/>
              <a:gd name="connsiteX40" fmla="*/ 0 w 5295898"/>
              <a:gd name="connsiteY40" fmla="*/ 1931635 h 6151957"/>
              <a:gd name="connsiteX41" fmla="*/ 0 w 5295898"/>
              <a:gd name="connsiteY41" fmla="*/ 1359463 h 6151957"/>
              <a:gd name="connsiteX42" fmla="*/ 0 w 5295898"/>
              <a:gd name="connsiteY42" fmla="*/ 215119 h 615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95898" h="6151957" extrusionOk="0">
                <a:moveTo>
                  <a:pt x="0" y="215119"/>
                </a:moveTo>
                <a:cubicBezTo>
                  <a:pt x="-8092" y="120657"/>
                  <a:pt x="107751" y="-7515"/>
                  <a:pt x="215119" y="0"/>
                </a:cubicBezTo>
                <a:cubicBezTo>
                  <a:pt x="294695" y="-33699"/>
                  <a:pt x="518492" y="44040"/>
                  <a:pt x="609778" y="0"/>
                </a:cubicBezTo>
                <a:cubicBezTo>
                  <a:pt x="701064" y="-44040"/>
                  <a:pt x="971978" y="4404"/>
                  <a:pt x="1101750" y="0"/>
                </a:cubicBezTo>
                <a:cubicBezTo>
                  <a:pt x="1231522" y="-4404"/>
                  <a:pt x="1611588" y="8700"/>
                  <a:pt x="1739692" y="0"/>
                </a:cubicBezTo>
                <a:cubicBezTo>
                  <a:pt x="1867796" y="-8700"/>
                  <a:pt x="2010429" y="45189"/>
                  <a:pt x="2134352" y="0"/>
                </a:cubicBezTo>
                <a:cubicBezTo>
                  <a:pt x="2258275" y="-45189"/>
                  <a:pt x="2452838" y="2934"/>
                  <a:pt x="2577667" y="0"/>
                </a:cubicBezTo>
                <a:cubicBezTo>
                  <a:pt x="2702496" y="-2934"/>
                  <a:pt x="2842472" y="16532"/>
                  <a:pt x="3069640" y="0"/>
                </a:cubicBezTo>
                <a:cubicBezTo>
                  <a:pt x="3296808" y="-16532"/>
                  <a:pt x="3352604" y="34503"/>
                  <a:pt x="3464299" y="0"/>
                </a:cubicBezTo>
                <a:cubicBezTo>
                  <a:pt x="3575994" y="-34503"/>
                  <a:pt x="3858960" y="39564"/>
                  <a:pt x="4102241" y="0"/>
                </a:cubicBezTo>
                <a:cubicBezTo>
                  <a:pt x="4345522" y="-39564"/>
                  <a:pt x="4307967" y="11631"/>
                  <a:pt x="4496900" y="0"/>
                </a:cubicBezTo>
                <a:cubicBezTo>
                  <a:pt x="4685833" y="-11631"/>
                  <a:pt x="4892522" y="25723"/>
                  <a:pt x="5080779" y="0"/>
                </a:cubicBezTo>
                <a:cubicBezTo>
                  <a:pt x="5194792" y="17758"/>
                  <a:pt x="5295256" y="84800"/>
                  <a:pt x="5295898" y="215119"/>
                </a:cubicBezTo>
                <a:cubicBezTo>
                  <a:pt x="5315377" y="419121"/>
                  <a:pt x="5251583" y="529739"/>
                  <a:pt x="5295898" y="730074"/>
                </a:cubicBezTo>
                <a:cubicBezTo>
                  <a:pt x="5340213" y="930410"/>
                  <a:pt x="5283851" y="1125397"/>
                  <a:pt x="5295898" y="1302246"/>
                </a:cubicBezTo>
                <a:cubicBezTo>
                  <a:pt x="5307945" y="1479095"/>
                  <a:pt x="5278529" y="1594477"/>
                  <a:pt x="5295898" y="1817200"/>
                </a:cubicBezTo>
                <a:cubicBezTo>
                  <a:pt x="5313267" y="2039923"/>
                  <a:pt x="5294385" y="2171466"/>
                  <a:pt x="5295898" y="2389372"/>
                </a:cubicBezTo>
                <a:cubicBezTo>
                  <a:pt x="5297411" y="2607278"/>
                  <a:pt x="5264324" y="2644920"/>
                  <a:pt x="5295898" y="2789893"/>
                </a:cubicBezTo>
                <a:cubicBezTo>
                  <a:pt x="5327472" y="2934866"/>
                  <a:pt x="5271254" y="3147049"/>
                  <a:pt x="5295898" y="3419282"/>
                </a:cubicBezTo>
                <a:cubicBezTo>
                  <a:pt x="5320542" y="3691515"/>
                  <a:pt x="5292231" y="3823073"/>
                  <a:pt x="5295898" y="3934236"/>
                </a:cubicBezTo>
                <a:cubicBezTo>
                  <a:pt x="5299565" y="4045399"/>
                  <a:pt x="5249887" y="4281143"/>
                  <a:pt x="5295898" y="4449191"/>
                </a:cubicBezTo>
                <a:cubicBezTo>
                  <a:pt x="5341909" y="4617240"/>
                  <a:pt x="5239503" y="4792123"/>
                  <a:pt x="5295898" y="5021363"/>
                </a:cubicBezTo>
                <a:cubicBezTo>
                  <a:pt x="5352293" y="5250603"/>
                  <a:pt x="5232723" y="5711433"/>
                  <a:pt x="5295898" y="5936838"/>
                </a:cubicBezTo>
                <a:cubicBezTo>
                  <a:pt x="5304315" y="6082488"/>
                  <a:pt x="5202113" y="6140395"/>
                  <a:pt x="5080779" y="6151957"/>
                </a:cubicBezTo>
                <a:cubicBezTo>
                  <a:pt x="4941044" y="6216314"/>
                  <a:pt x="4695126" y="6148719"/>
                  <a:pt x="4491494" y="6151957"/>
                </a:cubicBezTo>
                <a:cubicBezTo>
                  <a:pt x="4287862" y="6155195"/>
                  <a:pt x="4163650" y="6126862"/>
                  <a:pt x="3902208" y="6151957"/>
                </a:cubicBezTo>
                <a:cubicBezTo>
                  <a:pt x="3640766" y="6177052"/>
                  <a:pt x="3529749" y="6129727"/>
                  <a:pt x="3312923" y="6151957"/>
                </a:cubicBezTo>
                <a:cubicBezTo>
                  <a:pt x="3096098" y="6174187"/>
                  <a:pt x="3024764" y="6100617"/>
                  <a:pt x="2869607" y="6151957"/>
                </a:cubicBezTo>
                <a:cubicBezTo>
                  <a:pt x="2714450" y="6203297"/>
                  <a:pt x="2644859" y="6139273"/>
                  <a:pt x="2426291" y="6151957"/>
                </a:cubicBezTo>
                <a:cubicBezTo>
                  <a:pt x="2207723" y="6164641"/>
                  <a:pt x="1940903" y="6120447"/>
                  <a:pt x="1788349" y="6151957"/>
                </a:cubicBezTo>
                <a:cubicBezTo>
                  <a:pt x="1635795" y="6183467"/>
                  <a:pt x="1451570" y="6137289"/>
                  <a:pt x="1199064" y="6151957"/>
                </a:cubicBezTo>
                <a:cubicBezTo>
                  <a:pt x="946559" y="6166625"/>
                  <a:pt x="680909" y="6072580"/>
                  <a:pt x="215119" y="6151957"/>
                </a:cubicBezTo>
                <a:cubicBezTo>
                  <a:pt x="83563" y="6146979"/>
                  <a:pt x="12864" y="6037605"/>
                  <a:pt x="0" y="5936838"/>
                </a:cubicBezTo>
                <a:cubicBezTo>
                  <a:pt x="-37399" y="5671634"/>
                  <a:pt x="67206" y="5510848"/>
                  <a:pt x="0" y="5364666"/>
                </a:cubicBezTo>
                <a:cubicBezTo>
                  <a:pt x="-67206" y="5218484"/>
                  <a:pt x="36775" y="4952285"/>
                  <a:pt x="0" y="4792494"/>
                </a:cubicBezTo>
                <a:cubicBezTo>
                  <a:pt x="-36775" y="4632703"/>
                  <a:pt x="9804" y="4422635"/>
                  <a:pt x="0" y="4105888"/>
                </a:cubicBezTo>
                <a:cubicBezTo>
                  <a:pt x="-9804" y="3789141"/>
                  <a:pt x="1015" y="3892163"/>
                  <a:pt x="0" y="3705368"/>
                </a:cubicBezTo>
                <a:cubicBezTo>
                  <a:pt x="-1015" y="3518573"/>
                  <a:pt x="15156" y="3439718"/>
                  <a:pt x="0" y="3304847"/>
                </a:cubicBezTo>
                <a:cubicBezTo>
                  <a:pt x="-15156" y="3169976"/>
                  <a:pt x="35574" y="2986015"/>
                  <a:pt x="0" y="2904327"/>
                </a:cubicBezTo>
                <a:cubicBezTo>
                  <a:pt x="-35574" y="2822639"/>
                  <a:pt x="42343" y="2601026"/>
                  <a:pt x="0" y="2503807"/>
                </a:cubicBezTo>
                <a:cubicBezTo>
                  <a:pt x="-42343" y="2406588"/>
                  <a:pt x="58346" y="2211771"/>
                  <a:pt x="0" y="1931635"/>
                </a:cubicBezTo>
                <a:cubicBezTo>
                  <a:pt x="-58346" y="1651499"/>
                  <a:pt x="28449" y="1494069"/>
                  <a:pt x="0" y="1359463"/>
                </a:cubicBezTo>
                <a:cubicBezTo>
                  <a:pt x="-28449" y="1224857"/>
                  <a:pt x="126079" y="660671"/>
                  <a:pt x="0" y="215119"/>
                </a:cubicBezTo>
                <a:close/>
              </a:path>
            </a:pathLst>
          </a:custGeom>
          <a:noFill/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139143096">
                  <a:prstGeom prst="roundRect">
                    <a:avLst>
                      <a:gd name="adj" fmla="val 406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260A0B-B2C7-4B84-91C2-3267F83FFDEC}"/>
              </a:ext>
            </a:extLst>
          </p:cNvPr>
          <p:cNvCxnSpPr>
            <a:cxnSpLocks/>
          </p:cNvCxnSpPr>
          <p:nvPr/>
        </p:nvCxnSpPr>
        <p:spPr>
          <a:xfrm flipV="1">
            <a:off x="-1" y="546100"/>
            <a:ext cx="6183192" cy="256857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30FF88-C033-4136-89A1-01DE3D228C9B}"/>
              </a:ext>
            </a:extLst>
          </p:cNvPr>
          <p:cNvCxnSpPr>
            <a:cxnSpLocks/>
          </p:cNvCxnSpPr>
          <p:nvPr/>
        </p:nvCxnSpPr>
        <p:spPr>
          <a:xfrm>
            <a:off x="-9524" y="5596728"/>
            <a:ext cx="6192715" cy="71517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527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85E-9BA1-482D-B3AB-26C5676E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you need to do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6BAAC-529F-417D-8D0F-6E0BD64F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Development: When you start doing the body of your folio, D1-4 where you analyse your sources, you need places where you show how you developed your capability. 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1396760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C6CD-6890-469C-89DA-C72C2101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AFEBA-72D3-4341-BAE9-0F4C8FAD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519C0-42DB-46D6-9811-104A1666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0"/>
            <a:ext cx="9115425" cy="69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12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C6CD-6890-469C-89DA-C72C2101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AFEBA-72D3-4341-BAE9-0F4C8FAD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519C0-42DB-46D6-9811-104A1666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10200"/>
            <a:ext cx="12192000" cy="92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5FDC-713E-48B9-B659-693C8D7D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seven capabilities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8072-C1CC-49F6-A5B5-9F18F7CBD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914400" lvl="0" indent="-914400">
              <a:buFont typeface="+mj-lt"/>
              <a:buAutoNum type="arabicPeriod"/>
            </a:pPr>
            <a:r>
              <a:rPr lang="en-AU" dirty="0"/>
              <a:t>literacy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numeracy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information and communication technology capability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creative and critical thinking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personal and social capability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ethical understanding</a:t>
            </a:r>
          </a:p>
          <a:p>
            <a:pPr marL="914400" lvl="0" indent="-914400">
              <a:buFont typeface="+mj-lt"/>
              <a:buAutoNum type="arabicPeriod"/>
            </a:pPr>
            <a:r>
              <a:rPr lang="en-AU" dirty="0"/>
              <a:t>intercultural understanding.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472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21E3-71E2-41E7-9B8D-AFB7F9E9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274-CC9E-406E-A3EE-CFF84EF37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987FD-521D-4528-9CDD-9372DAE52F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 t="10531" r="14708" b="40283"/>
          <a:stretch/>
        </p:blipFill>
        <p:spPr bwMode="auto">
          <a:xfrm>
            <a:off x="2735943" y="0"/>
            <a:ext cx="6720114" cy="6626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236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DEF9-2C05-4712-A105-2A25495D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Literacy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4A759-930C-4823-81C9-4C4664DEF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98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Literacy is reading, remembering, writing, understanding, creating, and speaking.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46957-3FED-4E33-B5B8-81C2DB52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065" y="0"/>
            <a:ext cx="4839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1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CAA7-FC25-4F22-9D3E-836EDCE2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Numeracy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3F0FF-52C2-4F5B-B853-5BE060A5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Numeracy skills means you can reason and work with numbers, problem solve, and think logically.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F082-90D8-4B68-824F-61073555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5" y="-3999"/>
            <a:ext cx="4886325" cy="68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6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B956-4027-496B-9CA8-FBD296E8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81037"/>
            <a:ext cx="8000999" cy="1325563"/>
          </a:xfrm>
        </p:spPr>
        <p:txBody>
          <a:bodyPr/>
          <a:lstStyle/>
          <a:p>
            <a:r>
              <a:rPr lang="en-AU" dirty="0"/>
              <a:t>information and communication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2D5AE-F241-439F-BABF-2E6AE12B3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816225"/>
            <a:ext cx="65817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How to use current and emerging technologies and understand their impact on society.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AAF65-6A3B-42E3-ADC9-B0959BD50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672" y="0"/>
            <a:ext cx="483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3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E11AA-6DE3-4754-86AE-C868F66F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43600" cy="1325563"/>
          </a:xfrm>
        </p:spPr>
        <p:txBody>
          <a:bodyPr/>
          <a:lstStyle/>
          <a:p>
            <a:r>
              <a:rPr lang="en-AU" dirty="0"/>
              <a:t>Critical and Creative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20141-57CD-45DA-8874-8A136E47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141537"/>
            <a:ext cx="612457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Think broadly and deeply using reason, logic, imagination, and innovation to identify and analyse complex topics and 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D6208-E76C-4DFA-8ADB-FF71D5AD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1" y="-1"/>
            <a:ext cx="4857750" cy="68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44229"/>
      </p:ext>
    </p:extLst>
  </p:cSld>
  <p:clrMapOvr>
    <a:masterClrMapping/>
  </p:clrMapOvr>
</p:sld>
</file>

<file path=ppt/theme/theme1.xml><?xml version="1.0" encoding="utf-8"?>
<a:theme xmlns:a="http://schemas.openxmlformats.org/drawingml/2006/main" name="Arial Blank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F9844A"/>
      </a:accent6>
      <a:hlink>
        <a:srgbClr val="F8961E"/>
      </a:hlink>
      <a:folHlink>
        <a:srgbClr val="F372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al Blank" id="{1A462899-D658-4D14-9BB3-0F0E4B3FBA3A}" vid="{616B6ECA-CE8E-47E4-AB04-F14A292C20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Arial Blank</Template>
  <TotalTime>111</TotalTime>
  <Words>537</Words>
  <Application>Microsoft Office PowerPoint</Application>
  <PresentationFormat>Widescreen</PresentationFormat>
  <Paragraphs>74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Passion One</vt:lpstr>
      <vt:lpstr>Arial Blank</vt:lpstr>
      <vt:lpstr>PowerPoint Presentation</vt:lpstr>
      <vt:lpstr>Discuss</vt:lpstr>
      <vt:lpstr>PowerPoint Presentation</vt:lpstr>
      <vt:lpstr>The seven capabilities </vt:lpstr>
      <vt:lpstr>PowerPoint Presentation</vt:lpstr>
      <vt:lpstr>Literacy </vt:lpstr>
      <vt:lpstr>Numeracy</vt:lpstr>
      <vt:lpstr>information and communication technology</vt:lpstr>
      <vt:lpstr>Critical and Creative thinking</vt:lpstr>
      <vt:lpstr>personal and social capability</vt:lpstr>
      <vt:lpstr>Ethical Understanding</vt:lpstr>
      <vt:lpstr>intercultural understanding</vt:lpstr>
      <vt:lpstr>The seven capabilities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D3 K+S vs. D4 Capabilities </vt:lpstr>
      <vt:lpstr>D3 K+S vs. D4 Capabilities </vt:lpstr>
      <vt:lpstr>D3 K&amp;S vs. D4 Capabilities </vt:lpstr>
      <vt:lpstr>Capabilities statement on page 1 or 2 </vt:lpstr>
      <vt:lpstr>Capabilities statement on page 1 or 2 </vt:lpstr>
      <vt:lpstr>What you need to do  </vt:lpstr>
      <vt:lpstr>PowerPoint Presentation</vt:lpstr>
      <vt:lpstr>First document – SACE capabilties</vt:lpstr>
      <vt:lpstr>Document 2 -   Student Capabilities Worksheet</vt:lpstr>
      <vt:lpstr>PowerPoint Presentation</vt:lpstr>
      <vt:lpstr>Document 3 -   Templates for Capabilities</vt:lpstr>
      <vt:lpstr>PowerPoint Presentation</vt:lpstr>
      <vt:lpstr>What you need to do </vt:lpstr>
      <vt:lpstr>PowerPoint Presentation</vt:lpstr>
      <vt:lpstr>PowerPoint Presentation</vt:lpstr>
      <vt:lpstr>What you need to do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Burney</dc:creator>
  <cp:lastModifiedBy>Jared Burney</cp:lastModifiedBy>
  <cp:revision>5</cp:revision>
  <dcterms:created xsi:type="dcterms:W3CDTF">2021-02-04T23:49:29Z</dcterms:created>
  <dcterms:modified xsi:type="dcterms:W3CDTF">2023-02-02T00:58:16Z</dcterms:modified>
</cp:coreProperties>
</file>