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8" r:id="rId4"/>
    <p:sldId id="288" r:id="rId5"/>
    <p:sldId id="286" r:id="rId6"/>
    <p:sldId id="287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4" r:id="rId15"/>
    <p:sldId id="297" r:id="rId16"/>
    <p:sldId id="303" r:id="rId17"/>
    <p:sldId id="305" r:id="rId18"/>
    <p:sldId id="306" r:id="rId19"/>
    <p:sldId id="30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71D2"/>
    <a:srgbClr val="C6C6C6"/>
    <a:srgbClr val="F5F5F5"/>
    <a:srgbClr val="B058AE"/>
    <a:srgbClr val="E6B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FE2210-93C3-4A78-B0DF-2BD6D3FC43AC}" v="2" dt="2024-02-14T23:04:47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12" y="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ed Burney" userId="5438d022-28e5-4923-aa5e-778b8d2be800" providerId="ADAL" clId="{A7FE2210-93C3-4A78-B0DF-2BD6D3FC43AC}"/>
    <pc:docChg chg="delSld modSld">
      <pc:chgData name="Jared Burney" userId="5438d022-28e5-4923-aa5e-778b8d2be800" providerId="ADAL" clId="{A7FE2210-93C3-4A78-B0DF-2BD6D3FC43AC}" dt="2024-02-14T23:05:25.057" v="8" actId="14100"/>
      <pc:docMkLst>
        <pc:docMk/>
      </pc:docMkLst>
      <pc:sldChg chg="delSp modSp">
        <pc:chgData name="Jared Burney" userId="5438d022-28e5-4923-aa5e-778b8d2be800" providerId="ADAL" clId="{A7FE2210-93C3-4A78-B0DF-2BD6D3FC43AC}" dt="2024-02-14T23:04:47.553" v="5" actId="21"/>
        <pc:sldMkLst>
          <pc:docMk/>
          <pc:sldMk cId="3584346073" sldId="288"/>
        </pc:sldMkLst>
        <pc:picChg chg="del mod">
          <ac:chgData name="Jared Burney" userId="5438d022-28e5-4923-aa5e-778b8d2be800" providerId="ADAL" clId="{A7FE2210-93C3-4A78-B0DF-2BD6D3FC43AC}" dt="2024-02-14T23:04:47.553" v="5" actId="21"/>
          <ac:picMkLst>
            <pc:docMk/>
            <pc:sldMk cId="3584346073" sldId="288"/>
            <ac:picMk id="1026" creationId="{B6D2A64B-EBE6-1AF5-7A5F-88DCD72E4311}"/>
          </ac:picMkLst>
        </pc:picChg>
      </pc:sldChg>
      <pc:sldChg chg="modSp mod">
        <pc:chgData name="Jared Burney" userId="5438d022-28e5-4923-aa5e-778b8d2be800" providerId="ADAL" clId="{A7FE2210-93C3-4A78-B0DF-2BD6D3FC43AC}" dt="2024-02-14T23:05:11.869" v="6" actId="14100"/>
        <pc:sldMkLst>
          <pc:docMk/>
          <pc:sldMk cId="3998619233" sldId="293"/>
        </pc:sldMkLst>
        <pc:spChg chg="mod">
          <ac:chgData name="Jared Burney" userId="5438d022-28e5-4923-aa5e-778b8d2be800" providerId="ADAL" clId="{A7FE2210-93C3-4A78-B0DF-2BD6D3FC43AC}" dt="2024-02-14T23:05:11.869" v="6" actId="14100"/>
          <ac:spMkLst>
            <pc:docMk/>
            <pc:sldMk cId="3998619233" sldId="293"/>
            <ac:spMk id="2" creationId="{58462596-DCF1-6A92-13C0-66A410591BBF}"/>
          </ac:spMkLst>
        </pc:spChg>
      </pc:sldChg>
      <pc:sldChg chg="modSp mod">
        <pc:chgData name="Jared Burney" userId="5438d022-28e5-4923-aa5e-778b8d2be800" providerId="ADAL" clId="{A7FE2210-93C3-4A78-B0DF-2BD6D3FC43AC}" dt="2024-02-14T23:05:16.423" v="7" actId="14100"/>
        <pc:sldMkLst>
          <pc:docMk/>
          <pc:sldMk cId="3478369243" sldId="294"/>
        </pc:sldMkLst>
        <pc:spChg chg="mod">
          <ac:chgData name="Jared Burney" userId="5438d022-28e5-4923-aa5e-778b8d2be800" providerId="ADAL" clId="{A7FE2210-93C3-4A78-B0DF-2BD6D3FC43AC}" dt="2024-02-14T23:05:16.423" v="7" actId="14100"/>
          <ac:spMkLst>
            <pc:docMk/>
            <pc:sldMk cId="3478369243" sldId="294"/>
            <ac:spMk id="2" creationId="{58462596-DCF1-6A92-13C0-66A410591BBF}"/>
          </ac:spMkLst>
        </pc:spChg>
      </pc:sldChg>
      <pc:sldChg chg="modSp mod">
        <pc:chgData name="Jared Burney" userId="5438d022-28e5-4923-aa5e-778b8d2be800" providerId="ADAL" clId="{A7FE2210-93C3-4A78-B0DF-2BD6D3FC43AC}" dt="2024-02-14T23:05:25.057" v="8" actId="14100"/>
        <pc:sldMkLst>
          <pc:docMk/>
          <pc:sldMk cId="1581311807" sldId="296"/>
        </pc:sldMkLst>
        <pc:spChg chg="mod">
          <ac:chgData name="Jared Burney" userId="5438d022-28e5-4923-aa5e-778b8d2be800" providerId="ADAL" clId="{A7FE2210-93C3-4A78-B0DF-2BD6D3FC43AC}" dt="2024-02-14T23:05:25.057" v="8" actId="14100"/>
          <ac:spMkLst>
            <pc:docMk/>
            <pc:sldMk cId="1581311807" sldId="296"/>
            <ac:spMk id="2" creationId="{58462596-DCF1-6A92-13C0-66A410591BBF}"/>
          </ac:spMkLst>
        </pc:spChg>
      </pc:sldChg>
      <pc:sldChg chg="del">
        <pc:chgData name="Jared Burney" userId="5438d022-28e5-4923-aa5e-778b8d2be800" providerId="ADAL" clId="{A7FE2210-93C3-4A78-B0DF-2BD6D3FC43AC}" dt="2024-02-14T23:04:05.813" v="1" actId="2696"/>
        <pc:sldMkLst>
          <pc:docMk/>
          <pc:sldMk cId="1091345106" sldId="299"/>
        </pc:sldMkLst>
      </pc:sldChg>
      <pc:sldChg chg="del">
        <pc:chgData name="Jared Burney" userId="5438d022-28e5-4923-aa5e-778b8d2be800" providerId="ADAL" clId="{A7FE2210-93C3-4A78-B0DF-2BD6D3FC43AC}" dt="2024-02-14T23:04:11.114" v="3" actId="2696"/>
        <pc:sldMkLst>
          <pc:docMk/>
          <pc:sldMk cId="1809881700" sldId="300"/>
        </pc:sldMkLst>
      </pc:sldChg>
      <pc:sldChg chg="del">
        <pc:chgData name="Jared Burney" userId="5438d022-28e5-4923-aa5e-778b8d2be800" providerId="ADAL" clId="{A7FE2210-93C3-4A78-B0DF-2BD6D3FC43AC}" dt="2024-02-14T23:04:08.892" v="2" actId="2696"/>
        <pc:sldMkLst>
          <pc:docMk/>
          <pc:sldMk cId="1733931751" sldId="301"/>
        </pc:sldMkLst>
      </pc:sldChg>
      <pc:sldChg chg="del">
        <pc:chgData name="Jared Burney" userId="5438d022-28e5-4923-aa5e-778b8d2be800" providerId="ADAL" clId="{A7FE2210-93C3-4A78-B0DF-2BD6D3FC43AC}" dt="2024-02-14T23:04:03.981" v="0" actId="2696"/>
        <pc:sldMkLst>
          <pc:docMk/>
          <pc:sldMk cId="1674154620" sldId="302"/>
        </pc:sldMkLst>
      </pc:sldChg>
    </pc:docChg>
  </pc:docChgLst>
  <pc:docChgLst>
    <pc:chgData name="Jared Burney" userId="5438d022-28e5-4923-aa5e-778b8d2be800" providerId="ADAL" clId="{F2A1C03B-2B82-4E97-B86E-475F30642075}"/>
    <pc:docChg chg="undo custSel addSld delSld modSld sldOrd">
      <pc:chgData name="Jared Burney" userId="5438d022-28e5-4923-aa5e-778b8d2be800" providerId="ADAL" clId="{F2A1C03B-2B82-4E97-B86E-475F30642075}" dt="2023-02-13T03:19:22.419" v="1130" actId="47"/>
      <pc:docMkLst>
        <pc:docMk/>
      </pc:docMkLst>
      <pc:sldChg chg="ord">
        <pc:chgData name="Jared Burney" userId="5438d022-28e5-4923-aa5e-778b8d2be800" providerId="ADAL" clId="{F2A1C03B-2B82-4E97-B86E-475F30642075}" dt="2023-02-13T01:27:11.970" v="1113"/>
        <pc:sldMkLst>
          <pc:docMk/>
          <pc:sldMk cId="555221315" sldId="256"/>
        </pc:sldMkLst>
      </pc:sldChg>
      <pc:sldChg chg="del">
        <pc:chgData name="Jared Burney" userId="5438d022-28e5-4923-aa5e-778b8d2be800" providerId="ADAL" clId="{F2A1C03B-2B82-4E97-B86E-475F30642075}" dt="2023-02-06T02:03:44.144" v="2" actId="47"/>
        <pc:sldMkLst>
          <pc:docMk/>
          <pc:sldMk cId="3119351577" sldId="257"/>
        </pc:sldMkLst>
      </pc:sldChg>
      <pc:sldChg chg="addSp delSp modSp add mod ord setBg delDesignElem">
        <pc:chgData name="Jared Burney" userId="5438d022-28e5-4923-aa5e-778b8d2be800" providerId="ADAL" clId="{F2A1C03B-2B82-4E97-B86E-475F30642075}" dt="2023-02-06T04:08:43.341" v="306"/>
        <pc:sldMkLst>
          <pc:docMk/>
          <pc:sldMk cId="717647113" sldId="274"/>
        </pc:sldMkLst>
        <pc:spChg chg="add mod">
          <ac:chgData name="Jared Burney" userId="5438d022-28e5-4923-aa5e-778b8d2be800" providerId="ADAL" clId="{F2A1C03B-2B82-4E97-B86E-475F30642075}" dt="2023-02-06T04:07:04.113" v="298" actId="14100"/>
          <ac:spMkLst>
            <pc:docMk/>
            <pc:sldMk cId="717647113" sldId="274"/>
            <ac:spMk id="2" creationId="{A512D8C3-401E-41E3-4B5B-8FECA8221F22}"/>
          </ac:spMkLst>
        </pc:spChg>
        <pc:spChg chg="mod ord">
          <ac:chgData name="Jared Burney" userId="5438d022-28e5-4923-aa5e-778b8d2be800" providerId="ADAL" clId="{F2A1C03B-2B82-4E97-B86E-475F30642075}" dt="2023-02-06T04:08:36.843" v="304" actId="1076"/>
          <ac:spMkLst>
            <pc:docMk/>
            <pc:sldMk cId="717647113" sldId="274"/>
            <ac:spMk id="3" creationId="{13C670C2-B5AF-4AC2-B1ED-5474508D31C0}"/>
          </ac:spMkLst>
        </pc:spChg>
        <pc:spChg chg="del">
          <ac:chgData name="Jared Burney" userId="5438d022-28e5-4923-aa5e-778b8d2be800" providerId="ADAL" clId="{F2A1C03B-2B82-4E97-B86E-475F30642075}" dt="2023-02-06T04:06:38.297" v="292" actId="478"/>
          <ac:spMkLst>
            <pc:docMk/>
            <pc:sldMk cId="717647113" sldId="274"/>
            <ac:spMk id="6" creationId="{E05D2748-5E3E-4E20-9BAD-118D70BF14C9}"/>
          </ac:spMkLst>
        </pc:spChg>
        <pc:spChg chg="del">
          <ac:chgData name="Jared Burney" userId="5438d022-28e5-4923-aa5e-778b8d2be800" providerId="ADAL" clId="{F2A1C03B-2B82-4E97-B86E-475F30642075}" dt="2023-02-06T04:06:34.797" v="290"/>
          <ac:spMkLst>
            <pc:docMk/>
            <pc:sldMk cId="717647113" sldId="274"/>
            <ac:spMk id="8" creationId="{7CB4857B-ED7C-444D-9F04-2F885114A1C2}"/>
          </ac:spMkLst>
        </pc:spChg>
        <pc:spChg chg="del">
          <ac:chgData name="Jared Burney" userId="5438d022-28e5-4923-aa5e-778b8d2be800" providerId="ADAL" clId="{F2A1C03B-2B82-4E97-B86E-475F30642075}" dt="2023-02-06T04:06:34.797" v="290"/>
          <ac:spMkLst>
            <pc:docMk/>
            <pc:sldMk cId="717647113" sldId="274"/>
            <ac:spMk id="10" creationId="{D18046FB-44EA-4FD8-A585-EA09A319B2D0}"/>
          </ac:spMkLst>
        </pc:spChg>
        <pc:spChg chg="del">
          <ac:chgData name="Jared Burney" userId="5438d022-28e5-4923-aa5e-778b8d2be800" providerId="ADAL" clId="{F2A1C03B-2B82-4E97-B86E-475F30642075}" dt="2023-02-06T04:06:34.797" v="290"/>
          <ac:spMkLst>
            <pc:docMk/>
            <pc:sldMk cId="717647113" sldId="274"/>
            <ac:spMk id="12" creationId="{479F5F2B-8B58-4140-AE6A-51F6C67B18D9}"/>
          </ac:spMkLst>
        </pc:spChg>
        <pc:picChg chg="mod">
          <ac:chgData name="Jared Burney" userId="5438d022-28e5-4923-aa5e-778b8d2be800" providerId="ADAL" clId="{F2A1C03B-2B82-4E97-B86E-475F30642075}" dt="2023-02-06T04:06:50.661" v="293" actId="1076"/>
          <ac:picMkLst>
            <pc:docMk/>
            <pc:sldMk cId="717647113" sldId="274"/>
            <ac:picMk id="1026" creationId="{BE753113-9794-44F1-AB3F-48D95BCC6ACE}"/>
          </ac:picMkLst>
        </pc:picChg>
      </pc:sldChg>
      <pc:sldChg chg="add del ord modAnim">
        <pc:chgData name="Jared Burney" userId="5438d022-28e5-4923-aa5e-778b8d2be800" providerId="ADAL" clId="{F2A1C03B-2B82-4E97-B86E-475F30642075}" dt="2023-02-13T01:13:30.411" v="322" actId="47"/>
        <pc:sldMkLst>
          <pc:docMk/>
          <pc:sldMk cId="68770048" sldId="285"/>
        </pc:sldMkLst>
      </pc:sldChg>
      <pc:sldChg chg="addSp delSp modSp add mod">
        <pc:chgData name="Jared Burney" userId="5438d022-28e5-4923-aa5e-778b8d2be800" providerId="ADAL" clId="{F2A1C03B-2B82-4E97-B86E-475F30642075}" dt="2023-02-06T02:09:34.301" v="101" actId="1076"/>
        <pc:sldMkLst>
          <pc:docMk/>
          <pc:sldMk cId="4051029643" sldId="286"/>
        </pc:sldMkLst>
        <pc:spChg chg="mod">
          <ac:chgData name="Jared Burney" userId="5438d022-28e5-4923-aa5e-778b8d2be800" providerId="ADAL" clId="{F2A1C03B-2B82-4E97-B86E-475F30642075}" dt="2023-02-06T02:04:45.329" v="17" actId="1076"/>
          <ac:spMkLst>
            <pc:docMk/>
            <pc:sldMk cId="4051029643" sldId="286"/>
            <ac:spMk id="2" creationId="{A9FC4C04-7290-54B7-D1BD-218F99CEDFC9}"/>
          </ac:spMkLst>
        </pc:spChg>
        <pc:spChg chg="add del">
          <ac:chgData name="Jared Burney" userId="5438d022-28e5-4923-aa5e-778b8d2be800" providerId="ADAL" clId="{F2A1C03B-2B82-4E97-B86E-475F30642075}" dt="2023-02-06T02:04:59.817" v="20" actId="478"/>
          <ac:spMkLst>
            <pc:docMk/>
            <pc:sldMk cId="4051029643" sldId="286"/>
            <ac:spMk id="5" creationId="{366B806C-E786-4A47-BC32-635FD2714C84}"/>
          </ac:spMkLst>
        </pc:spChg>
        <pc:spChg chg="mod">
          <ac:chgData name="Jared Burney" userId="5438d022-28e5-4923-aa5e-778b8d2be800" providerId="ADAL" clId="{F2A1C03B-2B82-4E97-B86E-475F30642075}" dt="2023-02-06T02:09:34.301" v="101" actId="1076"/>
          <ac:spMkLst>
            <pc:docMk/>
            <pc:sldMk cId="4051029643" sldId="286"/>
            <ac:spMk id="15" creationId="{C0D3C6D6-B9BF-3376-C9C7-A02430C80FC4}"/>
          </ac:spMkLst>
        </pc:spChg>
        <pc:picChg chg="add mod modCrop">
          <ac:chgData name="Jared Burney" userId="5438d022-28e5-4923-aa5e-778b8d2be800" providerId="ADAL" clId="{F2A1C03B-2B82-4E97-B86E-475F30642075}" dt="2023-02-06T02:09:14.776" v="94" actId="1076"/>
          <ac:picMkLst>
            <pc:docMk/>
            <pc:sldMk cId="4051029643" sldId="286"/>
            <ac:picMk id="3" creationId="{D4F63D73-3F7F-E610-DDFA-B6F3C6B0866D}"/>
          </ac:picMkLst>
        </pc:picChg>
        <pc:picChg chg="mod">
          <ac:chgData name="Jared Burney" userId="5438d022-28e5-4923-aa5e-778b8d2be800" providerId="ADAL" clId="{F2A1C03B-2B82-4E97-B86E-475F30642075}" dt="2023-02-06T02:09:27.609" v="99" actId="688"/>
          <ac:picMkLst>
            <pc:docMk/>
            <pc:sldMk cId="4051029643" sldId="286"/>
            <ac:picMk id="1026" creationId="{B6D2A64B-EBE6-1AF5-7A5F-88DCD72E4311}"/>
          </ac:picMkLst>
        </pc:picChg>
        <pc:cxnChg chg="del">
          <ac:chgData name="Jared Burney" userId="5438d022-28e5-4923-aa5e-778b8d2be800" providerId="ADAL" clId="{F2A1C03B-2B82-4E97-B86E-475F30642075}" dt="2023-02-06T02:05:28.059" v="23" actId="478"/>
          <ac:cxnSpMkLst>
            <pc:docMk/>
            <pc:sldMk cId="4051029643" sldId="286"/>
            <ac:cxnSpMk id="7" creationId="{7045E5D8-E181-7969-3442-BB7C1FA23AA2}"/>
          </ac:cxnSpMkLst>
        </pc:cxnChg>
        <pc:cxnChg chg="del">
          <ac:chgData name="Jared Burney" userId="5438d022-28e5-4923-aa5e-778b8d2be800" providerId="ADAL" clId="{F2A1C03B-2B82-4E97-B86E-475F30642075}" dt="2023-02-06T02:05:29.927" v="25" actId="478"/>
          <ac:cxnSpMkLst>
            <pc:docMk/>
            <pc:sldMk cId="4051029643" sldId="286"/>
            <ac:cxnSpMk id="9" creationId="{5926D037-01A4-B79E-4C22-D04CD843B0A0}"/>
          </ac:cxnSpMkLst>
        </pc:cxnChg>
        <pc:cxnChg chg="del">
          <ac:chgData name="Jared Burney" userId="5438d022-28e5-4923-aa5e-778b8d2be800" providerId="ADAL" clId="{F2A1C03B-2B82-4E97-B86E-475F30642075}" dt="2023-02-06T02:05:28.980" v="24" actId="478"/>
          <ac:cxnSpMkLst>
            <pc:docMk/>
            <pc:sldMk cId="4051029643" sldId="286"/>
            <ac:cxnSpMk id="11" creationId="{993669BE-F1AB-986D-623D-BD95BE35C7B1}"/>
          </ac:cxnSpMkLst>
        </pc:cxnChg>
        <pc:cxnChg chg="mod">
          <ac:chgData name="Jared Burney" userId="5438d022-28e5-4923-aa5e-778b8d2be800" providerId="ADAL" clId="{F2A1C03B-2B82-4E97-B86E-475F30642075}" dt="2023-02-06T02:09:32.088" v="100" actId="14100"/>
          <ac:cxnSpMkLst>
            <pc:docMk/>
            <pc:sldMk cId="4051029643" sldId="286"/>
            <ac:cxnSpMk id="13" creationId="{E6E3B095-B545-A090-6EA3-654E695B8443}"/>
          </ac:cxnSpMkLst>
        </pc:cxnChg>
      </pc:sldChg>
      <pc:sldChg chg="addSp delSp modSp add mod">
        <pc:chgData name="Jared Burney" userId="5438d022-28e5-4923-aa5e-778b8d2be800" providerId="ADAL" clId="{F2A1C03B-2B82-4E97-B86E-475F30642075}" dt="2023-02-06T02:10:23.825" v="109"/>
        <pc:sldMkLst>
          <pc:docMk/>
          <pc:sldMk cId="2918912884" sldId="287"/>
        </pc:sldMkLst>
        <pc:spChg chg="add mod">
          <ac:chgData name="Jared Burney" userId="5438d022-28e5-4923-aa5e-778b8d2be800" providerId="ADAL" clId="{F2A1C03B-2B82-4E97-B86E-475F30642075}" dt="2023-02-06T02:07:30.505" v="82" actId="1076"/>
          <ac:spMkLst>
            <pc:docMk/>
            <pc:sldMk cId="2918912884" sldId="287"/>
            <ac:spMk id="6" creationId="{4184C8D1-467C-896E-7D36-3584BDE3138D}"/>
          </ac:spMkLst>
        </pc:spChg>
        <pc:spChg chg="add mod">
          <ac:chgData name="Jared Burney" userId="5438d022-28e5-4923-aa5e-778b8d2be800" providerId="ADAL" clId="{F2A1C03B-2B82-4E97-B86E-475F30642075}" dt="2023-02-06T02:09:51.960" v="106"/>
          <ac:spMkLst>
            <pc:docMk/>
            <pc:sldMk cId="2918912884" sldId="287"/>
            <ac:spMk id="8" creationId="{6A037CB0-2100-947D-5E2F-B1A194235A83}"/>
          </ac:spMkLst>
        </pc:spChg>
        <pc:spChg chg="del">
          <ac:chgData name="Jared Burney" userId="5438d022-28e5-4923-aa5e-778b8d2be800" providerId="ADAL" clId="{F2A1C03B-2B82-4E97-B86E-475F30642075}" dt="2023-02-06T02:09:48.261" v="102" actId="478"/>
          <ac:spMkLst>
            <pc:docMk/>
            <pc:sldMk cId="2918912884" sldId="287"/>
            <ac:spMk id="15" creationId="{C0D3C6D6-B9BF-3376-C9C7-A02430C80FC4}"/>
          </ac:spMkLst>
        </pc:spChg>
        <pc:picChg chg="add del ord">
          <ac:chgData name="Jared Burney" userId="5438d022-28e5-4923-aa5e-778b8d2be800" providerId="ADAL" clId="{F2A1C03B-2B82-4E97-B86E-475F30642075}" dt="2023-02-06T02:10:14.100" v="107" actId="167"/>
          <ac:picMkLst>
            <pc:docMk/>
            <pc:sldMk cId="2918912884" sldId="287"/>
            <ac:picMk id="3" creationId="{D4F63D73-3F7F-E610-DDFA-B6F3C6B0866D}"/>
          </ac:picMkLst>
        </pc:picChg>
        <pc:picChg chg="add mod">
          <ac:chgData name="Jared Burney" userId="5438d022-28e5-4923-aa5e-778b8d2be800" providerId="ADAL" clId="{F2A1C03B-2B82-4E97-B86E-475F30642075}" dt="2023-02-06T02:09:51.960" v="106"/>
          <ac:picMkLst>
            <pc:docMk/>
            <pc:sldMk cId="2918912884" sldId="287"/>
            <ac:picMk id="7" creationId="{8F3401C8-2B6C-665A-F781-230461247CCA}"/>
          </ac:picMkLst>
        </pc:picChg>
        <pc:picChg chg="del">
          <ac:chgData name="Jared Burney" userId="5438d022-28e5-4923-aa5e-778b8d2be800" providerId="ADAL" clId="{F2A1C03B-2B82-4E97-B86E-475F30642075}" dt="2023-02-06T02:09:51.281" v="105" actId="478"/>
          <ac:picMkLst>
            <pc:docMk/>
            <pc:sldMk cId="2918912884" sldId="287"/>
            <ac:picMk id="1026" creationId="{B6D2A64B-EBE6-1AF5-7A5F-88DCD72E4311}"/>
          </ac:picMkLst>
        </pc:picChg>
        <pc:cxnChg chg="add mod">
          <ac:chgData name="Jared Burney" userId="5438d022-28e5-4923-aa5e-778b8d2be800" providerId="ADAL" clId="{F2A1C03B-2B82-4E97-B86E-475F30642075}" dt="2023-02-06T02:06:53.244" v="53" actId="1076"/>
          <ac:cxnSpMkLst>
            <pc:docMk/>
            <pc:sldMk cId="2918912884" sldId="287"/>
            <ac:cxnSpMk id="5" creationId="{FE14BCEB-5CB3-4D3E-42B8-B262E58332E5}"/>
          </ac:cxnSpMkLst>
        </pc:cxnChg>
        <pc:cxnChg chg="add mod">
          <ac:chgData name="Jared Burney" userId="5438d022-28e5-4923-aa5e-778b8d2be800" providerId="ADAL" clId="{F2A1C03B-2B82-4E97-B86E-475F30642075}" dt="2023-02-06T02:10:23.825" v="109"/>
          <ac:cxnSpMkLst>
            <pc:docMk/>
            <pc:sldMk cId="2918912884" sldId="287"/>
            <ac:cxnSpMk id="9" creationId="{D4355D77-DF47-E3D1-F048-24BC0C47847F}"/>
          </ac:cxnSpMkLst>
        </pc:cxnChg>
        <pc:cxnChg chg="del">
          <ac:chgData name="Jared Burney" userId="5438d022-28e5-4923-aa5e-778b8d2be800" providerId="ADAL" clId="{F2A1C03B-2B82-4E97-B86E-475F30642075}" dt="2023-02-06T02:10:18.628" v="108" actId="478"/>
          <ac:cxnSpMkLst>
            <pc:docMk/>
            <pc:sldMk cId="2918912884" sldId="287"/>
            <ac:cxnSpMk id="13" creationId="{E6E3B095-B545-A090-6EA3-654E695B8443}"/>
          </ac:cxnSpMkLst>
        </pc:cxnChg>
      </pc:sldChg>
      <pc:sldChg chg="delSp add mod ord">
        <pc:chgData name="Jared Burney" userId="5438d022-28e5-4923-aa5e-778b8d2be800" providerId="ADAL" clId="{F2A1C03B-2B82-4E97-B86E-475F30642075}" dt="2023-02-06T02:09:08.993" v="92" actId="478"/>
        <pc:sldMkLst>
          <pc:docMk/>
          <pc:sldMk cId="3584346073" sldId="288"/>
        </pc:sldMkLst>
        <pc:spChg chg="del">
          <ac:chgData name="Jared Burney" userId="5438d022-28e5-4923-aa5e-778b8d2be800" providerId="ADAL" clId="{F2A1C03B-2B82-4E97-B86E-475F30642075}" dt="2023-02-06T02:09:08.993" v="92" actId="478"/>
          <ac:spMkLst>
            <pc:docMk/>
            <pc:sldMk cId="3584346073" sldId="288"/>
            <ac:spMk id="15" creationId="{C0D3C6D6-B9BF-3376-C9C7-A02430C80FC4}"/>
          </ac:spMkLst>
        </pc:spChg>
        <pc:cxnChg chg="del">
          <ac:chgData name="Jared Burney" userId="5438d022-28e5-4923-aa5e-778b8d2be800" providerId="ADAL" clId="{F2A1C03B-2B82-4E97-B86E-475F30642075}" dt="2023-02-06T02:09:05.322" v="89" actId="478"/>
          <ac:cxnSpMkLst>
            <pc:docMk/>
            <pc:sldMk cId="3584346073" sldId="288"/>
            <ac:cxnSpMk id="7" creationId="{7045E5D8-E181-7969-3442-BB7C1FA23AA2}"/>
          </ac:cxnSpMkLst>
        </pc:cxnChg>
        <pc:cxnChg chg="del">
          <ac:chgData name="Jared Burney" userId="5438d022-28e5-4923-aa5e-778b8d2be800" providerId="ADAL" clId="{F2A1C03B-2B82-4E97-B86E-475F30642075}" dt="2023-02-06T02:09:07.713" v="91" actId="478"/>
          <ac:cxnSpMkLst>
            <pc:docMk/>
            <pc:sldMk cId="3584346073" sldId="288"/>
            <ac:cxnSpMk id="9" creationId="{5926D037-01A4-B79E-4C22-D04CD843B0A0}"/>
          </ac:cxnSpMkLst>
        </pc:cxnChg>
        <pc:cxnChg chg="del">
          <ac:chgData name="Jared Burney" userId="5438d022-28e5-4923-aa5e-778b8d2be800" providerId="ADAL" clId="{F2A1C03B-2B82-4E97-B86E-475F30642075}" dt="2023-02-06T02:09:06.633" v="90" actId="478"/>
          <ac:cxnSpMkLst>
            <pc:docMk/>
            <pc:sldMk cId="3584346073" sldId="288"/>
            <ac:cxnSpMk id="11" creationId="{993669BE-F1AB-986D-623D-BD95BE35C7B1}"/>
          </ac:cxnSpMkLst>
        </pc:cxnChg>
        <pc:cxnChg chg="del">
          <ac:chgData name="Jared Burney" userId="5438d022-28e5-4923-aa5e-778b8d2be800" providerId="ADAL" clId="{F2A1C03B-2B82-4E97-B86E-475F30642075}" dt="2023-02-06T02:09:04.931" v="88" actId="478"/>
          <ac:cxnSpMkLst>
            <pc:docMk/>
            <pc:sldMk cId="3584346073" sldId="288"/>
            <ac:cxnSpMk id="13" creationId="{E6E3B095-B545-A090-6EA3-654E695B8443}"/>
          </ac:cxnSpMkLst>
        </pc:cxnChg>
      </pc:sldChg>
      <pc:sldChg chg="modSp new del mod ord">
        <pc:chgData name="Jared Burney" userId="5438d022-28e5-4923-aa5e-778b8d2be800" providerId="ADAL" clId="{F2A1C03B-2B82-4E97-B86E-475F30642075}" dt="2023-02-06T03:43:12.117" v="255" actId="47"/>
        <pc:sldMkLst>
          <pc:docMk/>
          <pc:sldMk cId="3311735163" sldId="289"/>
        </pc:sldMkLst>
        <pc:spChg chg="mod">
          <ac:chgData name="Jared Burney" userId="5438d022-28e5-4923-aa5e-778b8d2be800" providerId="ADAL" clId="{F2A1C03B-2B82-4E97-B86E-475F30642075}" dt="2023-02-06T02:12:43.051" v="155" actId="1076"/>
          <ac:spMkLst>
            <pc:docMk/>
            <pc:sldMk cId="3311735163" sldId="289"/>
            <ac:spMk id="2" creationId="{58462596-DCF1-6A92-13C0-66A410591BBF}"/>
          </ac:spMkLst>
        </pc:spChg>
        <pc:spChg chg="mod">
          <ac:chgData name="Jared Burney" userId="5438d022-28e5-4923-aa5e-778b8d2be800" providerId="ADAL" clId="{F2A1C03B-2B82-4E97-B86E-475F30642075}" dt="2023-02-06T02:12:57.162" v="162" actId="27636"/>
          <ac:spMkLst>
            <pc:docMk/>
            <pc:sldMk cId="3311735163" sldId="289"/>
            <ac:spMk id="3" creationId="{F0E23A8C-B02E-6552-2C46-62381F2F3852}"/>
          </ac:spMkLst>
        </pc:spChg>
      </pc:sldChg>
      <pc:sldChg chg="modSp add mod">
        <pc:chgData name="Jared Burney" userId="5438d022-28e5-4923-aa5e-778b8d2be800" providerId="ADAL" clId="{F2A1C03B-2B82-4E97-B86E-475F30642075}" dt="2023-02-06T04:06:02.227" v="288" actId="20577"/>
        <pc:sldMkLst>
          <pc:docMk/>
          <pc:sldMk cId="3326796024" sldId="290"/>
        </pc:sldMkLst>
        <pc:spChg chg="mod">
          <ac:chgData name="Jared Burney" userId="5438d022-28e5-4923-aa5e-778b8d2be800" providerId="ADAL" clId="{F2A1C03B-2B82-4E97-B86E-475F30642075}" dt="2023-02-06T04:06:02.227" v="288" actId="20577"/>
          <ac:spMkLst>
            <pc:docMk/>
            <pc:sldMk cId="3326796024" sldId="290"/>
            <ac:spMk id="2" creationId="{58462596-DCF1-6A92-13C0-66A410591BBF}"/>
          </ac:spMkLst>
        </pc:spChg>
        <pc:spChg chg="mod">
          <ac:chgData name="Jared Burney" userId="5438d022-28e5-4923-aa5e-778b8d2be800" providerId="ADAL" clId="{F2A1C03B-2B82-4E97-B86E-475F30642075}" dt="2023-02-06T03:38:24.328" v="227" actId="20577"/>
          <ac:spMkLst>
            <pc:docMk/>
            <pc:sldMk cId="3326796024" sldId="290"/>
            <ac:spMk id="3" creationId="{F0E23A8C-B02E-6552-2C46-62381F2F3852}"/>
          </ac:spMkLst>
        </pc:spChg>
      </pc:sldChg>
      <pc:sldChg chg="modSp add mod">
        <pc:chgData name="Jared Burney" userId="5438d022-28e5-4923-aa5e-778b8d2be800" providerId="ADAL" clId="{F2A1C03B-2B82-4E97-B86E-475F30642075}" dt="2023-02-13T01:14:00.399" v="325" actId="20577"/>
        <pc:sldMkLst>
          <pc:docMk/>
          <pc:sldMk cId="2672393748" sldId="291"/>
        </pc:sldMkLst>
        <pc:spChg chg="mod">
          <ac:chgData name="Jared Burney" userId="5438d022-28e5-4923-aa5e-778b8d2be800" providerId="ADAL" clId="{F2A1C03B-2B82-4E97-B86E-475F30642075}" dt="2023-02-13T01:14:00.399" v="325" actId="20577"/>
          <ac:spMkLst>
            <pc:docMk/>
            <pc:sldMk cId="2672393748" sldId="291"/>
            <ac:spMk id="3" creationId="{F0E23A8C-B02E-6552-2C46-62381F2F3852}"/>
          </ac:spMkLst>
        </pc:spChg>
      </pc:sldChg>
      <pc:sldChg chg="modSp add mod ord">
        <pc:chgData name="Jared Burney" userId="5438d022-28e5-4923-aa5e-778b8d2be800" providerId="ADAL" clId="{F2A1C03B-2B82-4E97-B86E-475F30642075}" dt="2023-02-13T01:14:13.259" v="330" actId="20577"/>
        <pc:sldMkLst>
          <pc:docMk/>
          <pc:sldMk cId="2063379063" sldId="292"/>
        </pc:sldMkLst>
        <pc:spChg chg="mod">
          <ac:chgData name="Jared Burney" userId="5438d022-28e5-4923-aa5e-778b8d2be800" providerId="ADAL" clId="{F2A1C03B-2B82-4E97-B86E-475F30642075}" dt="2023-02-13T01:14:13.259" v="330" actId="20577"/>
          <ac:spMkLst>
            <pc:docMk/>
            <pc:sldMk cId="2063379063" sldId="292"/>
            <ac:spMk id="3" creationId="{F0E23A8C-B02E-6552-2C46-62381F2F3852}"/>
          </ac:spMkLst>
        </pc:spChg>
      </pc:sldChg>
      <pc:sldChg chg="modSp add mod ord">
        <pc:chgData name="Jared Burney" userId="5438d022-28e5-4923-aa5e-778b8d2be800" providerId="ADAL" clId="{F2A1C03B-2B82-4E97-B86E-475F30642075}" dt="2023-02-06T03:42:25.504" v="241" actId="6549"/>
        <pc:sldMkLst>
          <pc:docMk/>
          <pc:sldMk cId="3998619233" sldId="293"/>
        </pc:sldMkLst>
        <pc:spChg chg="mod">
          <ac:chgData name="Jared Burney" userId="5438d022-28e5-4923-aa5e-778b8d2be800" providerId="ADAL" clId="{F2A1C03B-2B82-4E97-B86E-475F30642075}" dt="2023-02-06T03:42:25.504" v="241" actId="6549"/>
          <ac:spMkLst>
            <pc:docMk/>
            <pc:sldMk cId="3998619233" sldId="293"/>
            <ac:spMk id="3" creationId="{F0E23A8C-B02E-6552-2C46-62381F2F3852}"/>
          </ac:spMkLst>
        </pc:spChg>
      </pc:sldChg>
      <pc:sldChg chg="modSp add mod ord">
        <pc:chgData name="Jared Burney" userId="5438d022-28e5-4923-aa5e-778b8d2be800" providerId="ADAL" clId="{F2A1C03B-2B82-4E97-B86E-475F30642075}" dt="2023-02-06T03:42:53.858" v="251" actId="27636"/>
        <pc:sldMkLst>
          <pc:docMk/>
          <pc:sldMk cId="3478369243" sldId="294"/>
        </pc:sldMkLst>
        <pc:spChg chg="mod">
          <ac:chgData name="Jared Burney" userId="5438d022-28e5-4923-aa5e-778b8d2be800" providerId="ADAL" clId="{F2A1C03B-2B82-4E97-B86E-475F30642075}" dt="2023-02-06T03:42:53.858" v="251" actId="27636"/>
          <ac:spMkLst>
            <pc:docMk/>
            <pc:sldMk cId="3478369243" sldId="294"/>
            <ac:spMk id="3" creationId="{F0E23A8C-B02E-6552-2C46-62381F2F3852}"/>
          </ac:spMkLst>
        </pc:spChg>
      </pc:sldChg>
      <pc:sldChg chg="modSp add mod">
        <pc:chgData name="Jared Burney" userId="5438d022-28e5-4923-aa5e-778b8d2be800" providerId="ADAL" clId="{F2A1C03B-2B82-4E97-B86E-475F30642075}" dt="2023-02-06T03:43:01.492" v="252"/>
        <pc:sldMkLst>
          <pc:docMk/>
          <pc:sldMk cId="2817431178" sldId="295"/>
        </pc:sldMkLst>
        <pc:spChg chg="mod">
          <ac:chgData name="Jared Burney" userId="5438d022-28e5-4923-aa5e-778b8d2be800" providerId="ADAL" clId="{F2A1C03B-2B82-4E97-B86E-475F30642075}" dt="2023-02-06T03:43:01.492" v="252"/>
          <ac:spMkLst>
            <pc:docMk/>
            <pc:sldMk cId="2817431178" sldId="295"/>
            <ac:spMk id="3" creationId="{F0E23A8C-B02E-6552-2C46-62381F2F3852}"/>
          </ac:spMkLst>
        </pc:spChg>
      </pc:sldChg>
      <pc:sldChg chg="modSp add mod">
        <pc:chgData name="Jared Burney" userId="5438d022-28e5-4923-aa5e-778b8d2be800" providerId="ADAL" clId="{F2A1C03B-2B82-4E97-B86E-475F30642075}" dt="2023-02-06T03:43:10.214" v="254"/>
        <pc:sldMkLst>
          <pc:docMk/>
          <pc:sldMk cId="1581311807" sldId="296"/>
        </pc:sldMkLst>
        <pc:spChg chg="mod">
          <ac:chgData name="Jared Burney" userId="5438d022-28e5-4923-aa5e-778b8d2be800" providerId="ADAL" clId="{F2A1C03B-2B82-4E97-B86E-475F30642075}" dt="2023-02-06T03:43:10.214" v="254"/>
          <ac:spMkLst>
            <pc:docMk/>
            <pc:sldMk cId="1581311807" sldId="296"/>
            <ac:spMk id="3" creationId="{F0E23A8C-B02E-6552-2C46-62381F2F3852}"/>
          </ac:spMkLst>
        </pc:spChg>
      </pc:sldChg>
      <pc:sldChg chg="modSp new mod">
        <pc:chgData name="Jared Burney" userId="5438d022-28e5-4923-aa5e-778b8d2be800" providerId="ADAL" clId="{F2A1C03B-2B82-4E97-B86E-475F30642075}" dt="2023-02-13T01:15:38.823" v="521" actId="20577"/>
        <pc:sldMkLst>
          <pc:docMk/>
          <pc:sldMk cId="1344645866" sldId="297"/>
        </pc:sldMkLst>
        <pc:spChg chg="mod">
          <ac:chgData name="Jared Burney" userId="5438d022-28e5-4923-aa5e-778b8d2be800" providerId="ADAL" clId="{F2A1C03B-2B82-4E97-B86E-475F30642075}" dt="2023-02-13T01:14:47.358" v="364" actId="14100"/>
          <ac:spMkLst>
            <pc:docMk/>
            <pc:sldMk cId="1344645866" sldId="297"/>
            <ac:spMk id="2" creationId="{287577E5-D858-F59F-5451-DA24DDB90DBD}"/>
          </ac:spMkLst>
        </pc:spChg>
        <pc:spChg chg="mod">
          <ac:chgData name="Jared Burney" userId="5438d022-28e5-4923-aa5e-778b8d2be800" providerId="ADAL" clId="{F2A1C03B-2B82-4E97-B86E-475F30642075}" dt="2023-02-13T01:15:38.823" v="521" actId="20577"/>
          <ac:spMkLst>
            <pc:docMk/>
            <pc:sldMk cId="1344645866" sldId="297"/>
            <ac:spMk id="3" creationId="{8922F0EC-B22A-96C7-4D5E-0825AFFFEE17}"/>
          </ac:spMkLst>
        </pc:spChg>
      </pc:sldChg>
      <pc:sldChg chg="modSp new mod">
        <pc:chgData name="Jared Burney" userId="5438d022-28e5-4923-aa5e-778b8d2be800" providerId="ADAL" clId="{F2A1C03B-2B82-4E97-B86E-475F30642075}" dt="2023-02-06T04:05:49.577" v="276" actId="113"/>
        <pc:sldMkLst>
          <pc:docMk/>
          <pc:sldMk cId="1280775034" sldId="298"/>
        </pc:sldMkLst>
        <pc:spChg chg="mod">
          <ac:chgData name="Jared Burney" userId="5438d022-28e5-4923-aa5e-778b8d2be800" providerId="ADAL" clId="{F2A1C03B-2B82-4E97-B86E-475F30642075}" dt="2023-02-06T04:05:49.577" v="276" actId="113"/>
          <ac:spMkLst>
            <pc:docMk/>
            <pc:sldMk cId="1280775034" sldId="298"/>
            <ac:spMk id="2" creationId="{E06835A2-C459-5C2A-E683-076CCE71B500}"/>
          </ac:spMkLst>
        </pc:spChg>
        <pc:spChg chg="mod">
          <ac:chgData name="Jared Burney" userId="5438d022-28e5-4923-aa5e-778b8d2be800" providerId="ADAL" clId="{F2A1C03B-2B82-4E97-B86E-475F30642075}" dt="2023-02-06T04:05:47.947" v="275" actId="1076"/>
          <ac:spMkLst>
            <pc:docMk/>
            <pc:sldMk cId="1280775034" sldId="298"/>
            <ac:spMk id="3" creationId="{06F114D7-983B-3DB4-C5CF-59E7A1F4738F}"/>
          </ac:spMkLst>
        </pc:spChg>
      </pc:sldChg>
      <pc:sldChg chg="addSp modSp new mod setBg">
        <pc:chgData name="Jared Burney" userId="5438d022-28e5-4923-aa5e-778b8d2be800" providerId="ADAL" clId="{F2A1C03B-2B82-4E97-B86E-475F30642075}" dt="2023-02-13T01:26:54.161" v="1111"/>
        <pc:sldMkLst>
          <pc:docMk/>
          <pc:sldMk cId="1091345106" sldId="299"/>
        </pc:sldMkLst>
        <pc:picChg chg="add mod">
          <ac:chgData name="Jared Burney" userId="5438d022-28e5-4923-aa5e-778b8d2be800" providerId="ADAL" clId="{F2A1C03B-2B82-4E97-B86E-475F30642075}" dt="2023-02-13T01:09:57.467" v="309" actId="1076"/>
          <ac:picMkLst>
            <pc:docMk/>
            <pc:sldMk cId="1091345106" sldId="299"/>
            <ac:picMk id="5" creationId="{07110046-B959-5ED7-8DF3-96088B5D1B83}"/>
          </ac:picMkLst>
        </pc:picChg>
      </pc:sldChg>
      <pc:sldChg chg="addSp modSp new mod setBg">
        <pc:chgData name="Jared Burney" userId="5438d022-28e5-4923-aa5e-778b8d2be800" providerId="ADAL" clId="{F2A1C03B-2B82-4E97-B86E-475F30642075}" dt="2023-02-13T01:27:51.152" v="1117" actId="1076"/>
        <pc:sldMkLst>
          <pc:docMk/>
          <pc:sldMk cId="1809881700" sldId="300"/>
        </pc:sldMkLst>
        <pc:picChg chg="add mod">
          <ac:chgData name="Jared Burney" userId="5438d022-28e5-4923-aa5e-778b8d2be800" providerId="ADAL" clId="{F2A1C03B-2B82-4E97-B86E-475F30642075}" dt="2023-02-13T01:27:18.086" v="1114" actId="1076"/>
          <ac:picMkLst>
            <pc:docMk/>
            <pc:sldMk cId="1809881700" sldId="300"/>
            <ac:picMk id="5" creationId="{FE7B6FBB-C24F-6FDC-2964-B4EC06DEFF73}"/>
          </ac:picMkLst>
        </pc:picChg>
        <pc:picChg chg="add mod">
          <ac:chgData name="Jared Burney" userId="5438d022-28e5-4923-aa5e-778b8d2be800" providerId="ADAL" clId="{F2A1C03B-2B82-4E97-B86E-475F30642075}" dt="2023-02-13T01:27:51.152" v="1117" actId="1076"/>
          <ac:picMkLst>
            <pc:docMk/>
            <pc:sldMk cId="1809881700" sldId="300"/>
            <ac:picMk id="1026" creationId="{151B0377-8DF9-7D95-1269-9DDBDBCACAE8}"/>
          </ac:picMkLst>
        </pc:picChg>
      </pc:sldChg>
      <pc:sldChg chg="addSp modSp new mod setBg">
        <pc:chgData name="Jared Burney" userId="5438d022-28e5-4923-aa5e-778b8d2be800" providerId="ADAL" clId="{F2A1C03B-2B82-4E97-B86E-475F30642075}" dt="2023-02-13T01:26:54.161" v="1111"/>
        <pc:sldMkLst>
          <pc:docMk/>
          <pc:sldMk cId="1733931751" sldId="301"/>
        </pc:sldMkLst>
        <pc:picChg chg="add mod">
          <ac:chgData name="Jared Burney" userId="5438d022-28e5-4923-aa5e-778b8d2be800" providerId="ADAL" clId="{F2A1C03B-2B82-4E97-B86E-475F30642075}" dt="2023-02-13T01:10:53.241" v="315" actId="1076"/>
          <ac:picMkLst>
            <pc:docMk/>
            <pc:sldMk cId="1733931751" sldId="301"/>
            <ac:picMk id="5" creationId="{6483930A-8941-1E16-DAE3-DBC1E15D509E}"/>
          </ac:picMkLst>
        </pc:picChg>
      </pc:sldChg>
      <pc:sldChg chg="addSp modSp new mod setBg">
        <pc:chgData name="Jared Burney" userId="5438d022-28e5-4923-aa5e-778b8d2be800" providerId="ADAL" clId="{F2A1C03B-2B82-4E97-B86E-475F30642075}" dt="2023-02-13T01:26:54.161" v="1111"/>
        <pc:sldMkLst>
          <pc:docMk/>
          <pc:sldMk cId="1674154620" sldId="302"/>
        </pc:sldMkLst>
        <pc:picChg chg="add mod modCrop">
          <ac:chgData name="Jared Burney" userId="5438d022-28e5-4923-aa5e-778b8d2be800" providerId="ADAL" clId="{F2A1C03B-2B82-4E97-B86E-475F30642075}" dt="2023-02-13T01:12:11.708" v="321" actId="1076"/>
          <ac:picMkLst>
            <pc:docMk/>
            <pc:sldMk cId="1674154620" sldId="302"/>
            <ac:picMk id="5" creationId="{3FBBF87C-1FDE-BCE0-9720-A1B2A293E399}"/>
          </ac:picMkLst>
        </pc:picChg>
      </pc:sldChg>
      <pc:sldChg chg="modSp add mod">
        <pc:chgData name="Jared Burney" userId="5438d022-28e5-4923-aa5e-778b8d2be800" providerId="ADAL" clId="{F2A1C03B-2B82-4E97-B86E-475F30642075}" dt="2023-02-13T01:16:59.030" v="650" actId="20577"/>
        <pc:sldMkLst>
          <pc:docMk/>
          <pc:sldMk cId="2759817474" sldId="303"/>
        </pc:sldMkLst>
        <pc:spChg chg="mod">
          <ac:chgData name="Jared Burney" userId="5438d022-28e5-4923-aa5e-778b8d2be800" providerId="ADAL" clId="{F2A1C03B-2B82-4E97-B86E-475F30642075}" dt="2023-02-13T01:16:59.030" v="650" actId="20577"/>
          <ac:spMkLst>
            <pc:docMk/>
            <pc:sldMk cId="2759817474" sldId="303"/>
            <ac:spMk id="3" creationId="{8922F0EC-B22A-96C7-4D5E-0825AFFFEE17}"/>
          </ac:spMkLst>
        </pc:spChg>
      </pc:sldChg>
      <pc:sldChg chg="new del">
        <pc:chgData name="Jared Burney" userId="5438d022-28e5-4923-aa5e-778b8d2be800" providerId="ADAL" clId="{F2A1C03B-2B82-4E97-B86E-475F30642075}" dt="2023-02-13T01:15:53.354" v="523" actId="680"/>
        <pc:sldMkLst>
          <pc:docMk/>
          <pc:sldMk cId="3306862814" sldId="303"/>
        </pc:sldMkLst>
      </pc:sldChg>
      <pc:sldChg chg="addSp delSp modSp new mod">
        <pc:chgData name="Jared Burney" userId="5438d022-28e5-4923-aa5e-778b8d2be800" providerId="ADAL" clId="{F2A1C03B-2B82-4E97-B86E-475F30642075}" dt="2023-02-13T01:25:22.171" v="1108" actId="20577"/>
        <pc:sldMkLst>
          <pc:docMk/>
          <pc:sldMk cId="2993507768" sldId="304"/>
        </pc:sldMkLst>
        <pc:spChg chg="mod">
          <ac:chgData name="Jared Burney" userId="5438d022-28e5-4923-aa5e-778b8d2be800" providerId="ADAL" clId="{F2A1C03B-2B82-4E97-B86E-475F30642075}" dt="2023-02-13T01:24:49.987" v="1017" actId="1076"/>
          <ac:spMkLst>
            <pc:docMk/>
            <pc:sldMk cId="2993507768" sldId="304"/>
            <ac:spMk id="2" creationId="{6370576F-020F-B564-E4F3-164E973111D8}"/>
          </ac:spMkLst>
        </pc:spChg>
        <pc:spChg chg="mod">
          <ac:chgData name="Jared Burney" userId="5438d022-28e5-4923-aa5e-778b8d2be800" providerId="ADAL" clId="{F2A1C03B-2B82-4E97-B86E-475F30642075}" dt="2023-02-13T01:25:22.171" v="1108" actId="20577"/>
          <ac:spMkLst>
            <pc:docMk/>
            <pc:sldMk cId="2993507768" sldId="304"/>
            <ac:spMk id="3" creationId="{A514E945-BF3B-EC8B-FC63-BB91C7E858C2}"/>
          </ac:spMkLst>
        </pc:spChg>
        <pc:picChg chg="add del">
          <ac:chgData name="Jared Burney" userId="5438d022-28e5-4923-aa5e-778b8d2be800" providerId="ADAL" clId="{F2A1C03B-2B82-4E97-B86E-475F30642075}" dt="2023-02-13T01:20:31.882" v="674" actId="22"/>
          <ac:picMkLst>
            <pc:docMk/>
            <pc:sldMk cId="2993507768" sldId="304"/>
            <ac:picMk id="5" creationId="{A79E901C-E337-BB62-6697-00CD6E52B1A7}"/>
          </ac:picMkLst>
        </pc:picChg>
      </pc:sldChg>
      <pc:sldChg chg="addSp modSp new mod">
        <pc:chgData name="Jared Burney" userId="5438d022-28e5-4923-aa5e-778b8d2be800" providerId="ADAL" clId="{F2A1C03B-2B82-4E97-B86E-475F30642075}" dt="2023-02-13T01:21:14.644" v="689" actId="1076"/>
        <pc:sldMkLst>
          <pc:docMk/>
          <pc:sldMk cId="3143382619" sldId="305"/>
        </pc:sldMkLst>
        <pc:spChg chg="mod">
          <ac:chgData name="Jared Burney" userId="5438d022-28e5-4923-aa5e-778b8d2be800" providerId="ADAL" clId="{F2A1C03B-2B82-4E97-B86E-475F30642075}" dt="2023-02-13T01:20:57.346" v="682" actId="1076"/>
          <ac:spMkLst>
            <pc:docMk/>
            <pc:sldMk cId="3143382619" sldId="305"/>
            <ac:spMk id="3" creationId="{0CC23494-B1D1-1DD2-B75E-56B03CED9A1B}"/>
          </ac:spMkLst>
        </pc:spChg>
        <pc:picChg chg="add mod modCrop">
          <ac:chgData name="Jared Burney" userId="5438d022-28e5-4923-aa5e-778b8d2be800" providerId="ADAL" clId="{F2A1C03B-2B82-4E97-B86E-475F30642075}" dt="2023-02-13T01:21:05.391" v="686" actId="1036"/>
          <ac:picMkLst>
            <pc:docMk/>
            <pc:sldMk cId="3143382619" sldId="305"/>
            <ac:picMk id="5" creationId="{80C29784-8D57-1459-8643-6704AA82C36D}"/>
          </ac:picMkLst>
        </pc:picChg>
        <pc:picChg chg="add mod modCrop">
          <ac:chgData name="Jared Burney" userId="5438d022-28e5-4923-aa5e-778b8d2be800" providerId="ADAL" clId="{F2A1C03B-2B82-4E97-B86E-475F30642075}" dt="2023-02-13T01:21:14.644" v="689" actId="1076"/>
          <ac:picMkLst>
            <pc:docMk/>
            <pc:sldMk cId="3143382619" sldId="305"/>
            <ac:picMk id="6" creationId="{E0DA143B-DD88-E6A0-18A5-D26799B62E03}"/>
          </ac:picMkLst>
        </pc:picChg>
      </pc:sldChg>
      <pc:sldChg chg="addSp delSp modSp new mod">
        <pc:chgData name="Jared Burney" userId="5438d022-28e5-4923-aa5e-778b8d2be800" providerId="ADAL" clId="{F2A1C03B-2B82-4E97-B86E-475F30642075}" dt="2023-02-13T01:23:07.364" v="697" actId="1076"/>
        <pc:sldMkLst>
          <pc:docMk/>
          <pc:sldMk cId="3741321072" sldId="306"/>
        </pc:sldMkLst>
        <pc:picChg chg="add del mod">
          <ac:chgData name="Jared Burney" userId="5438d022-28e5-4923-aa5e-778b8d2be800" providerId="ADAL" clId="{F2A1C03B-2B82-4E97-B86E-475F30642075}" dt="2023-02-13T01:23:03.203" v="695" actId="478"/>
          <ac:picMkLst>
            <pc:docMk/>
            <pc:sldMk cId="3741321072" sldId="306"/>
            <ac:picMk id="5" creationId="{1E5A06B1-BF6E-0452-538F-4A9E13C066F2}"/>
          </ac:picMkLst>
        </pc:picChg>
        <pc:picChg chg="add mod">
          <ac:chgData name="Jared Burney" userId="5438d022-28e5-4923-aa5e-778b8d2be800" providerId="ADAL" clId="{F2A1C03B-2B82-4E97-B86E-475F30642075}" dt="2023-02-13T01:23:07.364" v="697" actId="1076"/>
          <ac:picMkLst>
            <pc:docMk/>
            <pc:sldMk cId="3741321072" sldId="306"/>
            <ac:picMk id="7" creationId="{77706AA2-9A6C-5918-1DAC-3692B0C8E29C}"/>
          </ac:picMkLst>
        </pc:picChg>
      </pc:sldChg>
      <pc:sldChg chg="addSp modSp new del mod">
        <pc:chgData name="Jared Burney" userId="5438d022-28e5-4923-aa5e-778b8d2be800" providerId="ADAL" clId="{F2A1C03B-2B82-4E97-B86E-475F30642075}" dt="2023-02-13T03:19:22.419" v="1130" actId="47"/>
        <pc:sldMkLst>
          <pc:docMk/>
          <pc:sldMk cId="227400994" sldId="307"/>
        </pc:sldMkLst>
        <pc:grpChg chg="add mod">
          <ac:chgData name="Jared Burney" userId="5438d022-28e5-4923-aa5e-778b8d2be800" providerId="ADAL" clId="{F2A1C03B-2B82-4E97-B86E-475F30642075}" dt="2023-02-13T01:32:07.971" v="1129" actId="164"/>
          <ac:grpSpMkLst>
            <pc:docMk/>
            <pc:sldMk cId="227400994" sldId="307"/>
            <ac:grpSpMk id="6" creationId="{8F66CA13-1432-A553-CD0C-D6FA86E9BF5C}"/>
          </ac:grpSpMkLst>
        </pc:grpChg>
        <pc:picChg chg="add mod">
          <ac:chgData name="Jared Burney" userId="5438d022-28e5-4923-aa5e-778b8d2be800" providerId="ADAL" clId="{F2A1C03B-2B82-4E97-B86E-475F30642075}" dt="2023-02-13T01:32:07.971" v="1129" actId="164"/>
          <ac:picMkLst>
            <pc:docMk/>
            <pc:sldMk cId="227400994" sldId="307"/>
            <ac:picMk id="4" creationId="{2034C638-79E8-D861-4548-692CE1B9CEA0}"/>
          </ac:picMkLst>
        </pc:picChg>
        <pc:picChg chg="add mod modCrop">
          <ac:chgData name="Jared Burney" userId="5438d022-28e5-4923-aa5e-778b8d2be800" providerId="ADAL" clId="{F2A1C03B-2B82-4E97-B86E-475F30642075}" dt="2023-02-13T01:32:07.971" v="1129" actId="164"/>
          <ac:picMkLst>
            <pc:docMk/>
            <pc:sldMk cId="227400994" sldId="307"/>
            <ac:picMk id="5" creationId="{9469FA07-294C-BDEF-9966-EB30B42EA882}"/>
          </ac:picMkLst>
        </pc:picChg>
      </pc:sldChg>
      <pc:sldChg chg="new del">
        <pc:chgData name="Jared Burney" userId="5438d022-28e5-4923-aa5e-778b8d2be800" providerId="ADAL" clId="{F2A1C03B-2B82-4E97-B86E-475F30642075}" dt="2023-02-13T01:26:28.568" v="1110" actId="47"/>
        <pc:sldMkLst>
          <pc:docMk/>
          <pc:sldMk cId="2364273869" sldId="30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D2347-3776-647E-8966-DDFCA2A3A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ADCE0-8336-F465-787E-500F4276F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085AD-BA58-054F-9075-A65AE235E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140F2-15D7-7863-2BDF-9A382E89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DD5AD-EF39-12A7-69F3-02F7C192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836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4DC-709D-3272-3E3D-9BB98C5CB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3FB9D3-2EBD-1F59-69E9-623CC8BB6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3B051-D163-59D7-BE3E-BDF57EEC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5293-0866-47B5-0128-ADE5059C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39406-3469-4FB6-D7F5-19FBBEBA8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616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44058-A68D-2B9D-B1FA-A4A3FBE53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4D979-E29E-CA69-A5BA-6235A1286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3B50F-AFDF-5935-05EC-F110110C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E4750-0A53-80D5-57DC-712D514A4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564FF-4C2F-082A-ACA5-49485438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03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9600">
                <a:latin typeface="Passion One" panose="0200050608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220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7200">
                <a:latin typeface="Passion One" panose="0200050608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2035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874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130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8172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2045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8531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438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3FC1E-1BB2-4156-B8E6-0358C730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01C09-AFC3-DB5D-8FB1-1FA5C3802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FF690-968D-0991-9892-B43CDC8D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575D2-D18B-D93E-2EDA-6A90A6C24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B7C44-3D45-466D-007E-42AEB3339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7987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5478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2048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745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C51F2-B09F-0ECA-BD8A-14BDCF8B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92D7A-E48B-6629-6EC0-BBF2931FA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5C8BE-6B56-5065-3B04-DF6E27A2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2A839-E10E-C049-F742-75844E61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9535A-C6F3-4DA8-5C9F-FED0FEEE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194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8C14-5BBA-7167-A97D-C00BCE835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C2B80-3113-593E-B25E-C243C7BC7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D3EAE-5926-91DF-2BBA-2E9E73B1E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49DE9-47F8-24B9-EAEF-10023E11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5FF6C-15D6-A7EF-0BA8-9B4A8AEA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3902F-D940-B5FF-4096-2F3B3CF9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186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4913-21DD-8635-4610-CFA423A2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6595B-B5F1-6AE7-89C0-C0817CE46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A93C5-61DB-F671-D340-5F4DF151D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5EA02-FD59-5AE3-75EA-92982C01C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5BCEB6-3F45-1DEA-6381-413BAB3DA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A83C6-F498-1B79-C0D2-C9541323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4AB5DF-DF59-624F-A7BD-B453AA36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216E80-0F7E-1C40-3E68-E3541646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958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8BB5-512B-DD2A-A5E9-16ADF9FCF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73CD6A-6CC0-831C-818D-1E135351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6DD8A-A704-B096-A0AE-1487D0AF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54305-A7D9-BDF3-B271-7749D51C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491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79294-1BD3-6F90-9D15-3C3FCCD22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45FE7F-1A9B-8D0A-01FF-6AE6DBE8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FE012-A3D2-6815-290D-5E8A5BB4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127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4AD0C-CF58-6DD8-A9C9-DA02567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901F1-D464-5E50-6E48-FE371C3A6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D50BF-B5C5-9925-BC96-E49E31072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E0BC3-66BD-856A-5415-29FE77B80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3C785-B7EA-7B16-9E85-C20BD0CC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CE5EE-C00E-A216-B027-B89FDE14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99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5CDD3-CA5B-F123-432B-98F215ED3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4E4A4E-01C5-14B8-52E5-42959B953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7287D-B473-1C72-82D3-82844BBB2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54DD6-A485-7288-BACC-E0E44DB6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45427-9BC3-6063-709B-BCA192A1B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AE539-9934-EF6A-7972-9DD25C48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00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F22CE8-B21B-9563-A43F-29EAA73B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1C2CA-1CAC-0232-DAD3-8196AFADB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518EA-0313-AEE0-CBFE-35BAD9D3E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2745-984D-409C-B1A1-8E6547F7012A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7F4D6-26B7-FF8B-4A2B-1D4B0EE06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6FE14-D5E4-78C9-D256-23583EE77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54E64-2241-4203-BC23-18D80400E34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377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2F18-41FD-4A9D-9E71-824FB037390F}" type="datetimeFigureOut">
              <a:rPr lang="en-AU" smtClean="0"/>
              <a:t>15/02/2024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83A77-AE57-4669-9FAD-D3E92CC3483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2896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5C848F-1E35-640A-EABA-DAE1B620CB00}"/>
              </a:ext>
            </a:extLst>
          </p:cNvPr>
          <p:cNvSpPr/>
          <p:nvPr/>
        </p:nvSpPr>
        <p:spPr>
          <a:xfrm>
            <a:off x="0" y="0"/>
            <a:ext cx="5334000" cy="5720080"/>
          </a:xfrm>
          <a:prstGeom prst="rect">
            <a:avLst/>
          </a:prstGeom>
          <a:solidFill>
            <a:srgbClr val="E6B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8C20EB-D55B-ED29-B0B0-DAE647C6CEB7}"/>
              </a:ext>
            </a:extLst>
          </p:cNvPr>
          <p:cNvSpPr/>
          <p:nvPr/>
        </p:nvSpPr>
        <p:spPr>
          <a:xfrm flipV="1">
            <a:off x="0" y="5715849"/>
            <a:ext cx="5499100" cy="312858"/>
          </a:xfrm>
          <a:prstGeom prst="rect">
            <a:avLst/>
          </a:prstGeom>
          <a:solidFill>
            <a:srgbClr val="B058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9B5061-D04B-F60C-B8B5-232BE5A6087E}"/>
              </a:ext>
            </a:extLst>
          </p:cNvPr>
          <p:cNvSpPr/>
          <p:nvPr/>
        </p:nvSpPr>
        <p:spPr>
          <a:xfrm flipV="1">
            <a:off x="0" y="6020233"/>
            <a:ext cx="5499100" cy="916594"/>
          </a:xfrm>
          <a:prstGeom prst="rect">
            <a:avLst/>
          </a:prstGeom>
          <a:solidFill>
            <a:srgbClr val="D27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D76E54-13C7-F428-E825-CC6819F5A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66700" y="0"/>
            <a:ext cx="5867400" cy="5219700"/>
          </a:xfrm>
        </p:spPr>
        <p:txBody>
          <a:bodyPr anchor="ctr">
            <a:noAutofit/>
          </a:bodyPr>
          <a:lstStyle/>
          <a:p>
            <a:r>
              <a:rPr lang="en-AU" sz="8800" b="1" dirty="0"/>
              <a:t>P2 </a:t>
            </a:r>
            <a:br>
              <a:rPr lang="en-AU" sz="8800" b="1" dirty="0"/>
            </a:br>
            <a:r>
              <a:rPr lang="en-AU" sz="8800" b="1" dirty="0"/>
              <a:t>Planning </a:t>
            </a:r>
            <a:br>
              <a:rPr lang="en-AU" sz="8800" b="1" dirty="0"/>
            </a:br>
            <a:r>
              <a:rPr lang="en-AU" sz="8800" b="1" dirty="0"/>
              <a:t>Research </a:t>
            </a:r>
            <a:br>
              <a:rPr lang="en-AU" sz="8800" b="1" dirty="0"/>
            </a:br>
            <a:r>
              <a:rPr lang="en-AU" sz="8800" b="1" dirty="0"/>
              <a:t>Processes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09236E6-A2BA-694B-1248-5AF3AA67C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22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2596-DCF1-6A92-13C0-66A41059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6006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Things that you can plan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3A8C-B02E-6552-2C46-62381F2F3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901700"/>
            <a:ext cx="11925300" cy="5956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Practical Research </a:t>
            </a:r>
          </a:p>
          <a:p>
            <a:pPr marL="0" indent="0">
              <a:buNone/>
            </a:pPr>
            <a:r>
              <a:rPr lang="en-AU" sz="6000" dirty="0"/>
              <a:t>e.g. information found by trial and error where a skills was repeated until an improvement is noted, work experience, scientific experiments, tests, fieldwork, observations, surveys etc.</a:t>
            </a:r>
          </a:p>
        </p:txBody>
      </p:sp>
    </p:spTree>
    <p:extLst>
      <p:ext uri="{BB962C8B-B14F-4D97-AF65-F5344CB8AC3E}">
        <p14:creationId xmlns:p14="http://schemas.microsoft.com/office/powerpoint/2010/main" val="347836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2596-DCF1-6A92-13C0-66A41059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600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Things that you can plan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3A8C-B02E-6552-2C46-62381F2F3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901700"/>
            <a:ext cx="11925300" cy="595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Media Analysis </a:t>
            </a:r>
          </a:p>
          <a:p>
            <a:pPr marL="0" indent="0">
              <a:buNone/>
            </a:pPr>
            <a:r>
              <a:rPr lang="en-AU" sz="6000" dirty="0"/>
              <a:t>e.g. information found from TV programs accessed via </a:t>
            </a:r>
            <a:r>
              <a:rPr lang="en-AU" sz="6000" dirty="0" err="1"/>
              <a:t>Clickview</a:t>
            </a:r>
            <a:r>
              <a:rPr lang="en-AU" sz="6000" dirty="0"/>
              <a:t> or ABC iView, radio podcasts etc</a:t>
            </a:r>
          </a:p>
        </p:txBody>
      </p:sp>
    </p:spTree>
    <p:extLst>
      <p:ext uri="{BB962C8B-B14F-4D97-AF65-F5344CB8AC3E}">
        <p14:creationId xmlns:p14="http://schemas.microsoft.com/office/powerpoint/2010/main" val="2817431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2596-DCF1-6A92-13C0-66A41059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6006"/>
            <a:ext cx="11220450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Things that you can plan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3A8C-B02E-6552-2C46-62381F2F3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901700"/>
            <a:ext cx="11925300" cy="595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Archival Research</a:t>
            </a:r>
          </a:p>
          <a:p>
            <a:pPr marL="0" indent="0">
              <a:buNone/>
            </a:pPr>
            <a:r>
              <a:rPr lang="en-AU" sz="6000" dirty="0"/>
              <a:t>e.g. Historical documents (original and copies)</a:t>
            </a:r>
            <a:endParaRPr lang="en-AU" sz="60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11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ttention Marcelailustra Sticker by Marcela Sabiá for iOS ...">
            <a:extLst>
              <a:ext uri="{FF2B5EF4-FFF2-40B4-BE49-F238E27FC236}">
                <a16:creationId xmlns:a16="http://schemas.microsoft.com/office/drawing/2014/main" id="{BE753113-9794-44F1-AB3F-48D95BCC6AC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143" y="-2247822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512D8C3-401E-41E3-4B5B-8FECA8221F22}"/>
              </a:ext>
            </a:extLst>
          </p:cNvPr>
          <p:cNvSpPr/>
          <p:nvPr/>
        </p:nvSpPr>
        <p:spPr>
          <a:xfrm>
            <a:off x="1848255" y="1785191"/>
            <a:ext cx="7840494" cy="2446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670C2-B5AF-4AC2-B1ED-5474508D3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926" y="2400114"/>
            <a:ext cx="11654717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AU" sz="7200" dirty="0"/>
              <a:t>Sources are not processes!</a:t>
            </a:r>
          </a:p>
          <a:p>
            <a:pPr marL="0" indent="0">
              <a:buNone/>
            </a:pPr>
            <a:r>
              <a:rPr lang="en-AU" sz="7200" dirty="0"/>
              <a:t>A research process is an </a:t>
            </a:r>
            <a:r>
              <a:rPr lang="en-AU" sz="7200" b="1" u="sng" dirty="0"/>
              <a:t>action</a:t>
            </a:r>
            <a:r>
              <a:rPr lang="en-AU" sz="7200" dirty="0"/>
              <a:t> you take.  </a:t>
            </a:r>
          </a:p>
        </p:txBody>
      </p:sp>
    </p:spTree>
    <p:extLst>
      <p:ext uri="{BB962C8B-B14F-4D97-AF65-F5344CB8AC3E}">
        <p14:creationId xmlns:p14="http://schemas.microsoft.com/office/powerpoint/2010/main" val="717647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577E5-D858-F59F-5451-DA24DDB90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5" y="365125"/>
            <a:ext cx="11750565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When will you do these things?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2F0EC-B22A-96C7-4D5E-0825AFFFE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/>
              <a:t>Start of process</a:t>
            </a:r>
          </a:p>
          <a:p>
            <a:pPr marL="0" indent="0">
              <a:buNone/>
            </a:pPr>
            <a:r>
              <a:rPr lang="en-AU" sz="4800" dirty="0"/>
              <a:t>Most basic/general sources. </a:t>
            </a:r>
          </a:p>
          <a:p>
            <a:pPr marL="0" indent="0">
              <a:buNone/>
            </a:pPr>
            <a:r>
              <a:rPr lang="en-AU" sz="4800" dirty="0"/>
              <a:t>Getting your head around the topic, learning the vocabulary of the area you are researching. </a:t>
            </a:r>
          </a:p>
        </p:txBody>
      </p:sp>
    </p:spTree>
    <p:extLst>
      <p:ext uri="{BB962C8B-B14F-4D97-AF65-F5344CB8AC3E}">
        <p14:creationId xmlns:p14="http://schemas.microsoft.com/office/powerpoint/2010/main" val="134464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577E5-D858-F59F-5451-DA24DDB90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5" y="365125"/>
            <a:ext cx="11750565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When will you do these things?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2F0EC-B22A-96C7-4D5E-0825AFFFE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b="1" dirty="0"/>
              <a:t>Mid to End of Process </a:t>
            </a:r>
          </a:p>
          <a:p>
            <a:pPr marL="0" indent="0">
              <a:buNone/>
            </a:pPr>
            <a:r>
              <a:rPr lang="en-AU" sz="4800" dirty="0"/>
              <a:t>Specific/in-depth sources</a:t>
            </a:r>
          </a:p>
          <a:p>
            <a:pPr marL="0" indent="0">
              <a:buNone/>
            </a:pPr>
            <a:r>
              <a:rPr lang="en-AU" sz="4800" dirty="0"/>
              <a:t>Hands on research </a:t>
            </a:r>
          </a:p>
          <a:p>
            <a:pPr marL="0" indent="0">
              <a:buNone/>
            </a:pPr>
            <a:r>
              <a:rPr lang="en-AU" sz="4800" dirty="0"/>
              <a:t>Interviews/surveys</a:t>
            </a:r>
          </a:p>
        </p:txBody>
      </p:sp>
    </p:spTree>
    <p:extLst>
      <p:ext uri="{BB962C8B-B14F-4D97-AF65-F5344CB8AC3E}">
        <p14:creationId xmlns:p14="http://schemas.microsoft.com/office/powerpoint/2010/main" val="2759817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45C2-CEF1-757F-DC3C-A692E82F4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23494-B1D1-1DD2-B75E-56B03CED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C29784-8D57-1459-8643-6704AA82C3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5741"/>
          <a:stretch/>
        </p:blipFill>
        <p:spPr>
          <a:xfrm>
            <a:off x="139700" y="1303902"/>
            <a:ext cx="5867400" cy="42755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DA143B-DD88-E6A0-18A5-D26799B62E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26"/>
          <a:stretch/>
        </p:blipFill>
        <p:spPr>
          <a:xfrm>
            <a:off x="6225718" y="681037"/>
            <a:ext cx="5966282" cy="531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82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F50F-67C4-31AB-EF3C-B90398703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D0B6C-4A4A-E2AD-096F-295ADD33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706AA2-9A6C-5918-1DAC-3692B0C8E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525" y="0"/>
            <a:ext cx="92635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21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576F-020F-B564-E4F3-164E9731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00" y="-206375"/>
            <a:ext cx="10515600" cy="1325563"/>
          </a:xfrm>
        </p:spPr>
        <p:txBody>
          <a:bodyPr/>
          <a:lstStyle/>
          <a:p>
            <a:r>
              <a:rPr lang="en-AU" dirty="0"/>
              <a:t>What you need for P2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4E945-BF3B-EC8B-FC63-BB91C7E85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" y="1000124"/>
            <a:ext cx="11874500" cy="5680075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Plan what you will </a:t>
            </a:r>
            <a:r>
              <a:rPr lang="en-AU" b="1" u="sng" dirty="0"/>
              <a:t>DO </a:t>
            </a:r>
            <a:r>
              <a:rPr lang="en-AU" dirty="0"/>
              <a:t>to find enough information to answer your question in 2000 words. </a:t>
            </a:r>
          </a:p>
          <a:p>
            <a:pPr marL="0" indent="0">
              <a:buNone/>
            </a:pPr>
            <a:r>
              <a:rPr lang="en-AU" dirty="0"/>
              <a:t>Keep the question in mind, only plan sources that will help to answer the various parts of your question. </a:t>
            </a:r>
          </a:p>
          <a:p>
            <a:pPr marL="0" indent="0">
              <a:buNone/>
            </a:pPr>
            <a:r>
              <a:rPr lang="en-AU" dirty="0"/>
              <a:t>Talk about when you will do each process. </a:t>
            </a:r>
          </a:p>
          <a:p>
            <a:pPr marL="0" indent="0">
              <a:buNone/>
            </a:pPr>
            <a:r>
              <a:rPr lang="en-AU" dirty="0"/>
              <a:t>Capabilities and ethical considerations can go on this page/section or in P1.  </a:t>
            </a:r>
          </a:p>
        </p:txBody>
      </p:sp>
    </p:spTree>
    <p:extLst>
      <p:ext uri="{BB962C8B-B14F-4D97-AF65-F5344CB8AC3E}">
        <p14:creationId xmlns:p14="http://schemas.microsoft.com/office/powerpoint/2010/main" val="299350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35A2-C459-5C2A-E683-076CCE71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114D7-983B-3DB4-C5CF-59E7A1F4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965325"/>
            <a:ext cx="12598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Thorough planning of research processes that are highly appropriate to the research question.</a:t>
            </a:r>
            <a:endParaRPr lang="en-AU" sz="6600" dirty="0"/>
          </a:p>
        </p:txBody>
      </p:sp>
    </p:spTree>
    <p:extLst>
      <p:ext uri="{BB962C8B-B14F-4D97-AF65-F5344CB8AC3E}">
        <p14:creationId xmlns:p14="http://schemas.microsoft.com/office/powerpoint/2010/main" val="128077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66B806C-E786-4A47-BC32-635FD2714C84}"/>
              </a:ext>
            </a:extLst>
          </p:cNvPr>
          <p:cNvSpPr/>
          <p:nvPr/>
        </p:nvSpPr>
        <p:spPr>
          <a:xfrm>
            <a:off x="901700" y="3057513"/>
            <a:ext cx="8839200" cy="2046801"/>
          </a:xfrm>
          <a:custGeom>
            <a:avLst/>
            <a:gdLst>
              <a:gd name="connsiteX0" fmla="*/ 0 w 9207500"/>
              <a:gd name="connsiteY0" fmla="*/ 1284772 h 1689953"/>
              <a:gd name="connsiteX1" fmla="*/ 558800 w 9207500"/>
              <a:gd name="connsiteY1" fmla="*/ 1678472 h 1689953"/>
              <a:gd name="connsiteX2" fmla="*/ 1181100 w 9207500"/>
              <a:gd name="connsiteY2" fmla="*/ 1513372 h 1689953"/>
              <a:gd name="connsiteX3" fmla="*/ 1600200 w 9207500"/>
              <a:gd name="connsiteY3" fmla="*/ 802172 h 1689953"/>
              <a:gd name="connsiteX4" fmla="*/ 1955800 w 9207500"/>
              <a:gd name="connsiteY4" fmla="*/ 256072 h 1689953"/>
              <a:gd name="connsiteX5" fmla="*/ 2654300 w 9207500"/>
              <a:gd name="connsiteY5" fmla="*/ 2072 h 1689953"/>
              <a:gd name="connsiteX6" fmla="*/ 3416300 w 9207500"/>
              <a:gd name="connsiteY6" fmla="*/ 167172 h 1689953"/>
              <a:gd name="connsiteX7" fmla="*/ 3746500 w 9207500"/>
              <a:gd name="connsiteY7" fmla="*/ 687872 h 1689953"/>
              <a:gd name="connsiteX8" fmla="*/ 4076700 w 9207500"/>
              <a:gd name="connsiteY8" fmla="*/ 1386372 h 1689953"/>
              <a:gd name="connsiteX9" fmla="*/ 4635500 w 9207500"/>
              <a:gd name="connsiteY9" fmla="*/ 1678472 h 1689953"/>
              <a:gd name="connsiteX10" fmla="*/ 5397500 w 9207500"/>
              <a:gd name="connsiteY10" fmla="*/ 1513372 h 1689953"/>
              <a:gd name="connsiteX11" fmla="*/ 5981700 w 9207500"/>
              <a:gd name="connsiteY11" fmla="*/ 700572 h 1689953"/>
              <a:gd name="connsiteX12" fmla="*/ 6451600 w 9207500"/>
              <a:gd name="connsiteY12" fmla="*/ 116372 h 1689953"/>
              <a:gd name="connsiteX13" fmla="*/ 7264400 w 9207500"/>
              <a:gd name="connsiteY13" fmla="*/ 52872 h 1689953"/>
              <a:gd name="connsiteX14" fmla="*/ 7874000 w 9207500"/>
              <a:gd name="connsiteY14" fmla="*/ 256072 h 1689953"/>
              <a:gd name="connsiteX15" fmla="*/ 8559800 w 9207500"/>
              <a:gd name="connsiteY15" fmla="*/ 471972 h 1689953"/>
              <a:gd name="connsiteX16" fmla="*/ 9029700 w 9207500"/>
              <a:gd name="connsiteY16" fmla="*/ 421172 h 1689953"/>
              <a:gd name="connsiteX17" fmla="*/ 9207500 w 9207500"/>
              <a:gd name="connsiteY17" fmla="*/ 433872 h 1689953"/>
              <a:gd name="connsiteX0" fmla="*/ 0 w 9207500"/>
              <a:gd name="connsiteY0" fmla="*/ 1285887 h 1691068"/>
              <a:gd name="connsiteX1" fmla="*/ 558800 w 9207500"/>
              <a:gd name="connsiteY1" fmla="*/ 1679587 h 1691068"/>
              <a:gd name="connsiteX2" fmla="*/ 1181100 w 9207500"/>
              <a:gd name="connsiteY2" fmla="*/ 1514487 h 1691068"/>
              <a:gd name="connsiteX3" fmla="*/ 1600200 w 9207500"/>
              <a:gd name="connsiteY3" fmla="*/ 803287 h 1691068"/>
              <a:gd name="connsiteX4" fmla="*/ 1955800 w 9207500"/>
              <a:gd name="connsiteY4" fmla="*/ 257187 h 1691068"/>
              <a:gd name="connsiteX5" fmla="*/ 2654300 w 9207500"/>
              <a:gd name="connsiteY5" fmla="*/ 3187 h 1691068"/>
              <a:gd name="connsiteX6" fmla="*/ 3416300 w 9207500"/>
              <a:gd name="connsiteY6" fmla="*/ 168287 h 1691068"/>
              <a:gd name="connsiteX7" fmla="*/ 3746500 w 9207500"/>
              <a:gd name="connsiteY7" fmla="*/ 688987 h 1691068"/>
              <a:gd name="connsiteX8" fmla="*/ 4076700 w 9207500"/>
              <a:gd name="connsiteY8" fmla="*/ 1387487 h 1691068"/>
              <a:gd name="connsiteX9" fmla="*/ 4635500 w 9207500"/>
              <a:gd name="connsiteY9" fmla="*/ 1679587 h 1691068"/>
              <a:gd name="connsiteX10" fmla="*/ 5397500 w 9207500"/>
              <a:gd name="connsiteY10" fmla="*/ 1514487 h 1691068"/>
              <a:gd name="connsiteX11" fmla="*/ 5981700 w 9207500"/>
              <a:gd name="connsiteY11" fmla="*/ 701687 h 1691068"/>
              <a:gd name="connsiteX12" fmla="*/ 6451600 w 9207500"/>
              <a:gd name="connsiteY12" fmla="*/ 117487 h 1691068"/>
              <a:gd name="connsiteX13" fmla="*/ 7264400 w 9207500"/>
              <a:gd name="connsiteY13" fmla="*/ 53987 h 1691068"/>
              <a:gd name="connsiteX14" fmla="*/ 7874000 w 9207500"/>
              <a:gd name="connsiteY14" fmla="*/ 739787 h 1691068"/>
              <a:gd name="connsiteX15" fmla="*/ 8559800 w 9207500"/>
              <a:gd name="connsiteY15" fmla="*/ 473087 h 1691068"/>
              <a:gd name="connsiteX16" fmla="*/ 9029700 w 9207500"/>
              <a:gd name="connsiteY16" fmla="*/ 422287 h 1691068"/>
              <a:gd name="connsiteX17" fmla="*/ 9207500 w 9207500"/>
              <a:gd name="connsiteY17" fmla="*/ 434987 h 1691068"/>
              <a:gd name="connsiteX0" fmla="*/ 0 w 9207500"/>
              <a:gd name="connsiteY0" fmla="*/ 1285887 h 1691068"/>
              <a:gd name="connsiteX1" fmla="*/ 558800 w 9207500"/>
              <a:gd name="connsiteY1" fmla="*/ 1679587 h 1691068"/>
              <a:gd name="connsiteX2" fmla="*/ 1181100 w 9207500"/>
              <a:gd name="connsiteY2" fmla="*/ 1514487 h 1691068"/>
              <a:gd name="connsiteX3" fmla="*/ 1600200 w 9207500"/>
              <a:gd name="connsiteY3" fmla="*/ 803287 h 1691068"/>
              <a:gd name="connsiteX4" fmla="*/ 1955800 w 9207500"/>
              <a:gd name="connsiteY4" fmla="*/ 257187 h 1691068"/>
              <a:gd name="connsiteX5" fmla="*/ 2654300 w 9207500"/>
              <a:gd name="connsiteY5" fmla="*/ 3187 h 1691068"/>
              <a:gd name="connsiteX6" fmla="*/ 3416300 w 9207500"/>
              <a:gd name="connsiteY6" fmla="*/ 168287 h 1691068"/>
              <a:gd name="connsiteX7" fmla="*/ 3746500 w 9207500"/>
              <a:gd name="connsiteY7" fmla="*/ 688987 h 1691068"/>
              <a:gd name="connsiteX8" fmla="*/ 4076700 w 9207500"/>
              <a:gd name="connsiteY8" fmla="*/ 1387487 h 1691068"/>
              <a:gd name="connsiteX9" fmla="*/ 4635500 w 9207500"/>
              <a:gd name="connsiteY9" fmla="*/ 1679587 h 1691068"/>
              <a:gd name="connsiteX10" fmla="*/ 5397500 w 9207500"/>
              <a:gd name="connsiteY10" fmla="*/ 1514487 h 1691068"/>
              <a:gd name="connsiteX11" fmla="*/ 5981700 w 9207500"/>
              <a:gd name="connsiteY11" fmla="*/ 701687 h 1691068"/>
              <a:gd name="connsiteX12" fmla="*/ 6451600 w 9207500"/>
              <a:gd name="connsiteY12" fmla="*/ 117487 h 1691068"/>
              <a:gd name="connsiteX13" fmla="*/ 7264400 w 9207500"/>
              <a:gd name="connsiteY13" fmla="*/ 53987 h 1691068"/>
              <a:gd name="connsiteX14" fmla="*/ 7874000 w 9207500"/>
              <a:gd name="connsiteY14" fmla="*/ 739787 h 1691068"/>
              <a:gd name="connsiteX15" fmla="*/ 8559800 w 9207500"/>
              <a:gd name="connsiteY15" fmla="*/ 473087 h 1691068"/>
              <a:gd name="connsiteX16" fmla="*/ 9029700 w 9207500"/>
              <a:gd name="connsiteY16" fmla="*/ 422287 h 1691068"/>
              <a:gd name="connsiteX17" fmla="*/ 9207500 w 9207500"/>
              <a:gd name="connsiteY17" fmla="*/ 434987 h 1691068"/>
              <a:gd name="connsiteX0" fmla="*/ 0 w 9207500"/>
              <a:gd name="connsiteY0" fmla="*/ 1285887 h 1691068"/>
              <a:gd name="connsiteX1" fmla="*/ 558800 w 9207500"/>
              <a:gd name="connsiteY1" fmla="*/ 1679587 h 1691068"/>
              <a:gd name="connsiteX2" fmla="*/ 1181100 w 9207500"/>
              <a:gd name="connsiteY2" fmla="*/ 1514487 h 1691068"/>
              <a:gd name="connsiteX3" fmla="*/ 1600200 w 9207500"/>
              <a:gd name="connsiteY3" fmla="*/ 803287 h 1691068"/>
              <a:gd name="connsiteX4" fmla="*/ 1955800 w 9207500"/>
              <a:gd name="connsiteY4" fmla="*/ 257187 h 1691068"/>
              <a:gd name="connsiteX5" fmla="*/ 2654300 w 9207500"/>
              <a:gd name="connsiteY5" fmla="*/ 3187 h 1691068"/>
              <a:gd name="connsiteX6" fmla="*/ 3416300 w 9207500"/>
              <a:gd name="connsiteY6" fmla="*/ 168287 h 1691068"/>
              <a:gd name="connsiteX7" fmla="*/ 3746500 w 9207500"/>
              <a:gd name="connsiteY7" fmla="*/ 688987 h 1691068"/>
              <a:gd name="connsiteX8" fmla="*/ 4076700 w 9207500"/>
              <a:gd name="connsiteY8" fmla="*/ 1387487 h 1691068"/>
              <a:gd name="connsiteX9" fmla="*/ 4635500 w 9207500"/>
              <a:gd name="connsiteY9" fmla="*/ 1679587 h 1691068"/>
              <a:gd name="connsiteX10" fmla="*/ 5397500 w 9207500"/>
              <a:gd name="connsiteY10" fmla="*/ 1514487 h 1691068"/>
              <a:gd name="connsiteX11" fmla="*/ 5981700 w 9207500"/>
              <a:gd name="connsiteY11" fmla="*/ 701687 h 1691068"/>
              <a:gd name="connsiteX12" fmla="*/ 6451600 w 9207500"/>
              <a:gd name="connsiteY12" fmla="*/ 117487 h 1691068"/>
              <a:gd name="connsiteX13" fmla="*/ 7264400 w 9207500"/>
              <a:gd name="connsiteY13" fmla="*/ 53987 h 1691068"/>
              <a:gd name="connsiteX14" fmla="*/ 7874000 w 9207500"/>
              <a:gd name="connsiteY14" fmla="*/ 739787 h 1691068"/>
              <a:gd name="connsiteX15" fmla="*/ 8699500 w 9207500"/>
              <a:gd name="connsiteY15" fmla="*/ 739787 h 1691068"/>
              <a:gd name="connsiteX16" fmla="*/ 9029700 w 9207500"/>
              <a:gd name="connsiteY16" fmla="*/ 422287 h 1691068"/>
              <a:gd name="connsiteX17" fmla="*/ 9207500 w 9207500"/>
              <a:gd name="connsiteY17" fmla="*/ 434987 h 1691068"/>
              <a:gd name="connsiteX0" fmla="*/ 0 w 8839200"/>
              <a:gd name="connsiteY0" fmla="*/ 1184287 h 1697775"/>
              <a:gd name="connsiteX1" fmla="*/ 190500 w 8839200"/>
              <a:gd name="connsiteY1" fmla="*/ 1679587 h 1697775"/>
              <a:gd name="connsiteX2" fmla="*/ 812800 w 8839200"/>
              <a:gd name="connsiteY2" fmla="*/ 1514487 h 1697775"/>
              <a:gd name="connsiteX3" fmla="*/ 1231900 w 8839200"/>
              <a:gd name="connsiteY3" fmla="*/ 803287 h 1697775"/>
              <a:gd name="connsiteX4" fmla="*/ 1587500 w 8839200"/>
              <a:gd name="connsiteY4" fmla="*/ 257187 h 1697775"/>
              <a:gd name="connsiteX5" fmla="*/ 2286000 w 8839200"/>
              <a:gd name="connsiteY5" fmla="*/ 3187 h 1697775"/>
              <a:gd name="connsiteX6" fmla="*/ 3048000 w 8839200"/>
              <a:gd name="connsiteY6" fmla="*/ 168287 h 1697775"/>
              <a:gd name="connsiteX7" fmla="*/ 3378200 w 8839200"/>
              <a:gd name="connsiteY7" fmla="*/ 688987 h 1697775"/>
              <a:gd name="connsiteX8" fmla="*/ 3708400 w 8839200"/>
              <a:gd name="connsiteY8" fmla="*/ 1387487 h 1697775"/>
              <a:gd name="connsiteX9" fmla="*/ 4267200 w 8839200"/>
              <a:gd name="connsiteY9" fmla="*/ 1679587 h 1697775"/>
              <a:gd name="connsiteX10" fmla="*/ 5029200 w 8839200"/>
              <a:gd name="connsiteY10" fmla="*/ 1514487 h 1697775"/>
              <a:gd name="connsiteX11" fmla="*/ 5613400 w 8839200"/>
              <a:gd name="connsiteY11" fmla="*/ 701687 h 1697775"/>
              <a:gd name="connsiteX12" fmla="*/ 6083300 w 8839200"/>
              <a:gd name="connsiteY12" fmla="*/ 117487 h 1697775"/>
              <a:gd name="connsiteX13" fmla="*/ 6896100 w 8839200"/>
              <a:gd name="connsiteY13" fmla="*/ 53987 h 1697775"/>
              <a:gd name="connsiteX14" fmla="*/ 7505700 w 8839200"/>
              <a:gd name="connsiteY14" fmla="*/ 739787 h 1697775"/>
              <a:gd name="connsiteX15" fmla="*/ 8331200 w 8839200"/>
              <a:gd name="connsiteY15" fmla="*/ 739787 h 1697775"/>
              <a:gd name="connsiteX16" fmla="*/ 8661400 w 8839200"/>
              <a:gd name="connsiteY16" fmla="*/ 422287 h 1697775"/>
              <a:gd name="connsiteX17" fmla="*/ 8839200 w 8839200"/>
              <a:gd name="connsiteY17" fmla="*/ 434987 h 1697775"/>
              <a:gd name="connsiteX0" fmla="*/ 0 w 8839200"/>
              <a:gd name="connsiteY0" fmla="*/ 1184287 h 2015593"/>
              <a:gd name="connsiteX1" fmla="*/ 266700 w 8839200"/>
              <a:gd name="connsiteY1" fmla="*/ 2009787 h 2015593"/>
              <a:gd name="connsiteX2" fmla="*/ 812800 w 8839200"/>
              <a:gd name="connsiteY2" fmla="*/ 1514487 h 2015593"/>
              <a:gd name="connsiteX3" fmla="*/ 1231900 w 8839200"/>
              <a:gd name="connsiteY3" fmla="*/ 803287 h 2015593"/>
              <a:gd name="connsiteX4" fmla="*/ 1587500 w 8839200"/>
              <a:gd name="connsiteY4" fmla="*/ 257187 h 2015593"/>
              <a:gd name="connsiteX5" fmla="*/ 2286000 w 8839200"/>
              <a:gd name="connsiteY5" fmla="*/ 3187 h 2015593"/>
              <a:gd name="connsiteX6" fmla="*/ 3048000 w 8839200"/>
              <a:gd name="connsiteY6" fmla="*/ 168287 h 2015593"/>
              <a:gd name="connsiteX7" fmla="*/ 3378200 w 8839200"/>
              <a:gd name="connsiteY7" fmla="*/ 688987 h 2015593"/>
              <a:gd name="connsiteX8" fmla="*/ 3708400 w 8839200"/>
              <a:gd name="connsiteY8" fmla="*/ 1387487 h 2015593"/>
              <a:gd name="connsiteX9" fmla="*/ 4267200 w 8839200"/>
              <a:gd name="connsiteY9" fmla="*/ 1679587 h 2015593"/>
              <a:gd name="connsiteX10" fmla="*/ 5029200 w 8839200"/>
              <a:gd name="connsiteY10" fmla="*/ 1514487 h 2015593"/>
              <a:gd name="connsiteX11" fmla="*/ 5613400 w 8839200"/>
              <a:gd name="connsiteY11" fmla="*/ 701687 h 2015593"/>
              <a:gd name="connsiteX12" fmla="*/ 6083300 w 8839200"/>
              <a:gd name="connsiteY12" fmla="*/ 117487 h 2015593"/>
              <a:gd name="connsiteX13" fmla="*/ 6896100 w 8839200"/>
              <a:gd name="connsiteY13" fmla="*/ 53987 h 2015593"/>
              <a:gd name="connsiteX14" fmla="*/ 7505700 w 8839200"/>
              <a:gd name="connsiteY14" fmla="*/ 739787 h 2015593"/>
              <a:gd name="connsiteX15" fmla="*/ 8331200 w 8839200"/>
              <a:gd name="connsiteY15" fmla="*/ 739787 h 2015593"/>
              <a:gd name="connsiteX16" fmla="*/ 8661400 w 8839200"/>
              <a:gd name="connsiteY16" fmla="*/ 422287 h 2015593"/>
              <a:gd name="connsiteX17" fmla="*/ 8839200 w 8839200"/>
              <a:gd name="connsiteY17" fmla="*/ 434987 h 2015593"/>
              <a:gd name="connsiteX0" fmla="*/ 0 w 8839200"/>
              <a:gd name="connsiteY0" fmla="*/ 1184287 h 2050223"/>
              <a:gd name="connsiteX1" fmla="*/ 266700 w 8839200"/>
              <a:gd name="connsiteY1" fmla="*/ 2009787 h 2050223"/>
              <a:gd name="connsiteX2" fmla="*/ 1066800 w 8839200"/>
              <a:gd name="connsiteY2" fmla="*/ 1806587 h 2050223"/>
              <a:gd name="connsiteX3" fmla="*/ 1231900 w 8839200"/>
              <a:gd name="connsiteY3" fmla="*/ 803287 h 2050223"/>
              <a:gd name="connsiteX4" fmla="*/ 1587500 w 8839200"/>
              <a:gd name="connsiteY4" fmla="*/ 257187 h 2050223"/>
              <a:gd name="connsiteX5" fmla="*/ 2286000 w 8839200"/>
              <a:gd name="connsiteY5" fmla="*/ 3187 h 2050223"/>
              <a:gd name="connsiteX6" fmla="*/ 3048000 w 8839200"/>
              <a:gd name="connsiteY6" fmla="*/ 168287 h 2050223"/>
              <a:gd name="connsiteX7" fmla="*/ 3378200 w 8839200"/>
              <a:gd name="connsiteY7" fmla="*/ 688987 h 2050223"/>
              <a:gd name="connsiteX8" fmla="*/ 3708400 w 8839200"/>
              <a:gd name="connsiteY8" fmla="*/ 1387487 h 2050223"/>
              <a:gd name="connsiteX9" fmla="*/ 4267200 w 8839200"/>
              <a:gd name="connsiteY9" fmla="*/ 1679587 h 2050223"/>
              <a:gd name="connsiteX10" fmla="*/ 5029200 w 8839200"/>
              <a:gd name="connsiteY10" fmla="*/ 1514487 h 2050223"/>
              <a:gd name="connsiteX11" fmla="*/ 5613400 w 8839200"/>
              <a:gd name="connsiteY11" fmla="*/ 701687 h 2050223"/>
              <a:gd name="connsiteX12" fmla="*/ 6083300 w 8839200"/>
              <a:gd name="connsiteY12" fmla="*/ 117487 h 2050223"/>
              <a:gd name="connsiteX13" fmla="*/ 6896100 w 8839200"/>
              <a:gd name="connsiteY13" fmla="*/ 53987 h 2050223"/>
              <a:gd name="connsiteX14" fmla="*/ 7505700 w 8839200"/>
              <a:gd name="connsiteY14" fmla="*/ 739787 h 2050223"/>
              <a:gd name="connsiteX15" fmla="*/ 8331200 w 8839200"/>
              <a:gd name="connsiteY15" fmla="*/ 739787 h 2050223"/>
              <a:gd name="connsiteX16" fmla="*/ 8661400 w 8839200"/>
              <a:gd name="connsiteY16" fmla="*/ 422287 h 2050223"/>
              <a:gd name="connsiteX17" fmla="*/ 8839200 w 8839200"/>
              <a:gd name="connsiteY17" fmla="*/ 434987 h 2050223"/>
              <a:gd name="connsiteX0" fmla="*/ 0 w 8839200"/>
              <a:gd name="connsiteY0" fmla="*/ 1184287 h 2046801"/>
              <a:gd name="connsiteX1" fmla="*/ 266700 w 8839200"/>
              <a:gd name="connsiteY1" fmla="*/ 2009787 h 2046801"/>
              <a:gd name="connsiteX2" fmla="*/ 1066800 w 8839200"/>
              <a:gd name="connsiteY2" fmla="*/ 1806587 h 2046801"/>
              <a:gd name="connsiteX3" fmla="*/ 1600200 w 8839200"/>
              <a:gd name="connsiteY3" fmla="*/ 942987 h 2046801"/>
              <a:gd name="connsiteX4" fmla="*/ 1587500 w 8839200"/>
              <a:gd name="connsiteY4" fmla="*/ 257187 h 2046801"/>
              <a:gd name="connsiteX5" fmla="*/ 2286000 w 8839200"/>
              <a:gd name="connsiteY5" fmla="*/ 3187 h 2046801"/>
              <a:gd name="connsiteX6" fmla="*/ 3048000 w 8839200"/>
              <a:gd name="connsiteY6" fmla="*/ 168287 h 2046801"/>
              <a:gd name="connsiteX7" fmla="*/ 3378200 w 8839200"/>
              <a:gd name="connsiteY7" fmla="*/ 688987 h 2046801"/>
              <a:gd name="connsiteX8" fmla="*/ 3708400 w 8839200"/>
              <a:gd name="connsiteY8" fmla="*/ 1387487 h 2046801"/>
              <a:gd name="connsiteX9" fmla="*/ 4267200 w 8839200"/>
              <a:gd name="connsiteY9" fmla="*/ 1679587 h 2046801"/>
              <a:gd name="connsiteX10" fmla="*/ 5029200 w 8839200"/>
              <a:gd name="connsiteY10" fmla="*/ 1514487 h 2046801"/>
              <a:gd name="connsiteX11" fmla="*/ 5613400 w 8839200"/>
              <a:gd name="connsiteY11" fmla="*/ 701687 h 2046801"/>
              <a:gd name="connsiteX12" fmla="*/ 6083300 w 8839200"/>
              <a:gd name="connsiteY12" fmla="*/ 117487 h 2046801"/>
              <a:gd name="connsiteX13" fmla="*/ 6896100 w 8839200"/>
              <a:gd name="connsiteY13" fmla="*/ 53987 h 2046801"/>
              <a:gd name="connsiteX14" fmla="*/ 7505700 w 8839200"/>
              <a:gd name="connsiteY14" fmla="*/ 739787 h 2046801"/>
              <a:gd name="connsiteX15" fmla="*/ 8331200 w 8839200"/>
              <a:gd name="connsiteY15" fmla="*/ 739787 h 2046801"/>
              <a:gd name="connsiteX16" fmla="*/ 8661400 w 8839200"/>
              <a:gd name="connsiteY16" fmla="*/ 422287 h 2046801"/>
              <a:gd name="connsiteX17" fmla="*/ 8839200 w 8839200"/>
              <a:gd name="connsiteY17" fmla="*/ 434987 h 204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39200" h="2046801">
                <a:moveTo>
                  <a:pt x="0" y="1184287"/>
                </a:moveTo>
                <a:cubicBezTo>
                  <a:pt x="180975" y="1362087"/>
                  <a:pt x="88900" y="1906070"/>
                  <a:pt x="266700" y="2009787"/>
                </a:cubicBezTo>
                <a:cubicBezTo>
                  <a:pt x="444500" y="2113504"/>
                  <a:pt x="844550" y="1984387"/>
                  <a:pt x="1066800" y="1806587"/>
                </a:cubicBezTo>
                <a:cubicBezTo>
                  <a:pt x="1289050" y="1628787"/>
                  <a:pt x="1513417" y="1201220"/>
                  <a:pt x="1600200" y="942987"/>
                </a:cubicBezTo>
                <a:cubicBezTo>
                  <a:pt x="1686983" y="684754"/>
                  <a:pt x="1473200" y="413820"/>
                  <a:pt x="1587500" y="257187"/>
                </a:cubicBezTo>
                <a:cubicBezTo>
                  <a:pt x="1701800" y="100554"/>
                  <a:pt x="2042583" y="18004"/>
                  <a:pt x="2286000" y="3187"/>
                </a:cubicBezTo>
                <a:cubicBezTo>
                  <a:pt x="2529417" y="-11630"/>
                  <a:pt x="2865967" y="53987"/>
                  <a:pt x="3048000" y="168287"/>
                </a:cubicBezTo>
                <a:cubicBezTo>
                  <a:pt x="3230033" y="282587"/>
                  <a:pt x="3268133" y="485787"/>
                  <a:pt x="3378200" y="688987"/>
                </a:cubicBezTo>
                <a:cubicBezTo>
                  <a:pt x="3488267" y="892187"/>
                  <a:pt x="3560233" y="1222387"/>
                  <a:pt x="3708400" y="1387487"/>
                </a:cubicBezTo>
                <a:cubicBezTo>
                  <a:pt x="3856567" y="1552587"/>
                  <a:pt x="4047067" y="1658420"/>
                  <a:pt x="4267200" y="1679587"/>
                </a:cubicBezTo>
                <a:cubicBezTo>
                  <a:pt x="4487333" y="1700754"/>
                  <a:pt x="4804833" y="1677470"/>
                  <a:pt x="5029200" y="1514487"/>
                </a:cubicBezTo>
                <a:cubicBezTo>
                  <a:pt x="5253567" y="1351504"/>
                  <a:pt x="5437717" y="934520"/>
                  <a:pt x="5613400" y="701687"/>
                </a:cubicBezTo>
                <a:cubicBezTo>
                  <a:pt x="5789083" y="468854"/>
                  <a:pt x="5869517" y="225437"/>
                  <a:pt x="6083300" y="117487"/>
                </a:cubicBezTo>
                <a:cubicBezTo>
                  <a:pt x="6297083" y="9537"/>
                  <a:pt x="6659033" y="-49730"/>
                  <a:pt x="6896100" y="53987"/>
                </a:cubicBezTo>
                <a:cubicBezTo>
                  <a:pt x="7133167" y="157704"/>
                  <a:pt x="7266517" y="625487"/>
                  <a:pt x="7505700" y="739787"/>
                </a:cubicBezTo>
                <a:cubicBezTo>
                  <a:pt x="7744883" y="854087"/>
                  <a:pt x="8138583" y="792704"/>
                  <a:pt x="8331200" y="739787"/>
                </a:cubicBezTo>
                <a:cubicBezTo>
                  <a:pt x="8523817" y="686870"/>
                  <a:pt x="8553450" y="428637"/>
                  <a:pt x="8661400" y="422287"/>
                </a:cubicBezTo>
                <a:cubicBezTo>
                  <a:pt x="8769350" y="415937"/>
                  <a:pt x="8804275" y="425462"/>
                  <a:pt x="8839200" y="434987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FC4C04-7290-54B7-D1BD-218F99CED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2960" y="2766218"/>
            <a:ext cx="10515600" cy="1325563"/>
          </a:xfrm>
        </p:spPr>
        <p:txBody>
          <a:bodyPr/>
          <a:lstStyle/>
          <a:p>
            <a:r>
              <a:rPr lang="en-AU" sz="4800" dirty="0"/>
              <a:t>Outcome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434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C4C04-7290-54B7-D1BD-218F99CED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2960" y="2766218"/>
            <a:ext cx="10515600" cy="1325563"/>
          </a:xfrm>
        </p:spPr>
        <p:txBody>
          <a:bodyPr/>
          <a:lstStyle/>
          <a:p>
            <a:r>
              <a:rPr lang="en-AU" sz="4800" dirty="0"/>
              <a:t>Outcome</a:t>
            </a:r>
            <a:r>
              <a:rPr lang="en-AU" dirty="0"/>
              <a:t> </a:t>
            </a:r>
          </a:p>
        </p:txBody>
      </p:sp>
      <p:pic>
        <p:nvPicPr>
          <p:cNvPr id="1026" name="Picture 2" descr="You Are Here icon PNG and SVG Vector Free Download">
            <a:extLst>
              <a:ext uri="{FF2B5EF4-FFF2-40B4-BE49-F238E27FC236}">
                <a16:creationId xmlns:a16="http://schemas.microsoft.com/office/drawing/2014/main" id="{B6D2A64B-EBE6-1AF5-7A5F-88DCD72E4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77" y="1821977"/>
            <a:ext cx="1101725" cy="129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6E3B095-B545-A090-6EA3-654E695B8443}"/>
              </a:ext>
            </a:extLst>
          </p:cNvPr>
          <p:cNvCxnSpPr>
            <a:cxnSpLocks/>
          </p:cNvCxnSpPr>
          <p:nvPr/>
        </p:nvCxnSpPr>
        <p:spPr>
          <a:xfrm flipV="1">
            <a:off x="1306512" y="1421711"/>
            <a:ext cx="642031" cy="344477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C0D3C6D6-B9BF-3376-C9C7-A02430C80FC4}"/>
              </a:ext>
            </a:extLst>
          </p:cNvPr>
          <p:cNvSpPr txBox="1">
            <a:spLocks/>
          </p:cNvSpPr>
          <p:nvPr/>
        </p:nvSpPr>
        <p:spPr>
          <a:xfrm>
            <a:off x="457426" y="5228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tx1"/>
                </a:solidFill>
                <a:latin typeface="Passion One" panose="02000506080000020004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ssion One" panose="02000506080000020004" pitchFamily="2" charset="0"/>
                <a:ea typeface="+mj-ea"/>
                <a:cs typeface="+mj-cs"/>
              </a:rPr>
              <a:t>P1 + </a:t>
            </a:r>
            <a:r>
              <a:rPr kumimoji="0" lang="en-AU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ssion One" panose="02000506080000020004" pitchFamily="2" charset="0"/>
                <a:ea typeface="+mj-ea"/>
                <a:cs typeface="+mj-cs"/>
              </a:rPr>
              <a:t>Capabilties</a:t>
            </a:r>
            <a:endParaRPr kumimoji="0" lang="en-AU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ssion One" panose="02000506080000020004" pitchFamily="2" charset="0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F63D73-3F7F-E610-DDFA-B6F3C6B086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7811"/>
          <a:stretch/>
        </p:blipFill>
        <p:spPr>
          <a:xfrm>
            <a:off x="824222" y="3046277"/>
            <a:ext cx="1972318" cy="212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2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F63D73-3F7F-E610-DDFA-B6F3C6B086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7811"/>
          <a:stretch/>
        </p:blipFill>
        <p:spPr>
          <a:xfrm>
            <a:off x="824222" y="3046277"/>
            <a:ext cx="1972318" cy="21215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FC4C04-7290-54B7-D1BD-218F99CED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2960" y="2766218"/>
            <a:ext cx="10515600" cy="1325563"/>
          </a:xfrm>
        </p:spPr>
        <p:txBody>
          <a:bodyPr/>
          <a:lstStyle/>
          <a:p>
            <a:r>
              <a:rPr lang="en-AU" sz="4800" dirty="0"/>
              <a:t>Outcome</a:t>
            </a:r>
            <a:r>
              <a:rPr lang="en-AU" dirty="0"/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14BCEB-5CB3-4D3E-42B8-B262E58332E5}"/>
              </a:ext>
            </a:extLst>
          </p:cNvPr>
          <p:cNvCxnSpPr>
            <a:cxnSpLocks/>
          </p:cNvCxnSpPr>
          <p:nvPr/>
        </p:nvCxnSpPr>
        <p:spPr>
          <a:xfrm>
            <a:off x="2796540" y="3156856"/>
            <a:ext cx="6916420" cy="272143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4184C8D1-467C-896E-7D36-3584BDE3138D}"/>
              </a:ext>
            </a:extLst>
          </p:cNvPr>
          <p:cNvSpPr txBox="1">
            <a:spLocks/>
          </p:cNvSpPr>
          <p:nvPr/>
        </p:nvSpPr>
        <p:spPr>
          <a:xfrm>
            <a:off x="5628141" y="2464830"/>
            <a:ext cx="2340202" cy="2550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tx1"/>
                </a:solidFill>
                <a:latin typeface="Passion One" panose="02000506080000020004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900" b="1" i="0" u="none" strike="noStrike" kern="1200" cap="none" spc="0" normalizeH="0" baseline="0" noProof="0" dirty="0">
                <a:ln>
                  <a:solidFill>
                    <a:schemeClr val="bg1"/>
                  </a:solidFill>
                </a:ln>
                <a:effectLst/>
                <a:uLnTx/>
                <a:uFillTx/>
                <a:latin typeface="Passion One" panose="02000506080000020004" pitchFamily="2" charset="0"/>
                <a:ea typeface="+mj-ea"/>
                <a:cs typeface="+mj-cs"/>
              </a:rPr>
              <a:t>?</a:t>
            </a:r>
            <a:endParaRPr kumimoji="0" lang="en-AU" sz="43300" b="1" i="0" u="none" strike="noStrike" kern="1200" cap="none" spc="0" normalizeH="0" baseline="0" noProof="0" dirty="0">
              <a:ln>
                <a:solidFill>
                  <a:schemeClr val="bg1"/>
                </a:solidFill>
              </a:ln>
              <a:effectLst/>
              <a:uLnTx/>
              <a:uFillTx/>
              <a:latin typeface="Passion One" panose="02000506080000020004" pitchFamily="2" charset="0"/>
              <a:ea typeface="+mj-ea"/>
              <a:cs typeface="+mj-cs"/>
            </a:endParaRPr>
          </a:p>
        </p:txBody>
      </p:sp>
      <p:pic>
        <p:nvPicPr>
          <p:cNvPr id="7" name="Picture 2" descr="You Are Here icon PNG and SVG Vector Free Download">
            <a:extLst>
              <a:ext uri="{FF2B5EF4-FFF2-40B4-BE49-F238E27FC236}">
                <a16:creationId xmlns:a16="http://schemas.microsoft.com/office/drawing/2014/main" id="{8F3401C8-2B6C-665A-F781-230461247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77" y="1821977"/>
            <a:ext cx="1101725" cy="129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A037CB0-2100-947D-5E2F-B1A194235A83}"/>
              </a:ext>
            </a:extLst>
          </p:cNvPr>
          <p:cNvSpPr txBox="1">
            <a:spLocks/>
          </p:cNvSpPr>
          <p:nvPr/>
        </p:nvSpPr>
        <p:spPr>
          <a:xfrm>
            <a:off x="457426" y="5228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tx1"/>
                </a:solidFill>
                <a:latin typeface="Passion One" panose="02000506080000020004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ssion One" panose="02000506080000020004" pitchFamily="2" charset="0"/>
                <a:ea typeface="+mj-ea"/>
                <a:cs typeface="+mj-cs"/>
              </a:rPr>
              <a:t>P1 + </a:t>
            </a:r>
            <a:r>
              <a:rPr kumimoji="0" lang="en-AU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ssion One" panose="02000506080000020004" pitchFamily="2" charset="0"/>
                <a:ea typeface="+mj-ea"/>
                <a:cs typeface="+mj-cs"/>
              </a:rPr>
              <a:t>Capabilties</a:t>
            </a:r>
            <a:endParaRPr kumimoji="0" lang="en-AU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ssion One" panose="02000506080000020004" pitchFamily="2" charset="0"/>
              <a:ea typeface="+mj-ea"/>
              <a:cs typeface="+mj-cs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355D77-DF47-E3D1-F048-24BC0C47847F}"/>
              </a:ext>
            </a:extLst>
          </p:cNvPr>
          <p:cNvCxnSpPr>
            <a:cxnSpLocks/>
          </p:cNvCxnSpPr>
          <p:nvPr/>
        </p:nvCxnSpPr>
        <p:spPr>
          <a:xfrm flipV="1">
            <a:off x="1306512" y="1421711"/>
            <a:ext cx="642031" cy="344477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91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2596-DCF1-6A92-13C0-66A41059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600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Processes you can plan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3A8C-B02E-6552-2C46-62381F2F3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901700"/>
            <a:ext cx="11925300" cy="595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Library Searching</a:t>
            </a:r>
          </a:p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Online Searching </a:t>
            </a:r>
          </a:p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Primary Contact </a:t>
            </a:r>
          </a:p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Practical Research </a:t>
            </a:r>
          </a:p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Media Analysis </a:t>
            </a:r>
          </a:p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Archival Research</a:t>
            </a:r>
          </a:p>
        </p:txBody>
      </p:sp>
    </p:spTree>
    <p:extLst>
      <p:ext uri="{BB962C8B-B14F-4D97-AF65-F5344CB8AC3E}">
        <p14:creationId xmlns:p14="http://schemas.microsoft.com/office/powerpoint/2010/main" val="332679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2596-DCF1-6A92-13C0-66A41059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600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Things that you can plan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3A8C-B02E-6552-2C46-62381F2F3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901700"/>
            <a:ext cx="11925300" cy="595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Library Searching</a:t>
            </a:r>
          </a:p>
          <a:p>
            <a:pPr marL="0" indent="0">
              <a:buNone/>
            </a:pPr>
            <a:r>
              <a:rPr lang="en-AU" sz="6000" dirty="0"/>
              <a:t>e.g. information found from books, journal articles, newspaper articles, articles from databases which were </a:t>
            </a:r>
            <a:r>
              <a:rPr lang="en-AU" sz="6000" dirty="0" err="1"/>
              <a:t>originallly</a:t>
            </a:r>
            <a:r>
              <a:rPr lang="en-AU" sz="6000" dirty="0"/>
              <a:t> published as hard copies in another format</a:t>
            </a:r>
          </a:p>
        </p:txBody>
      </p:sp>
    </p:spTree>
    <p:extLst>
      <p:ext uri="{BB962C8B-B14F-4D97-AF65-F5344CB8AC3E}">
        <p14:creationId xmlns:p14="http://schemas.microsoft.com/office/powerpoint/2010/main" val="267239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2596-DCF1-6A92-13C0-66A41059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600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Things that you can plan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3A8C-B02E-6552-2C46-62381F2F3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901700"/>
            <a:ext cx="11925300" cy="595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Online Searching </a:t>
            </a:r>
          </a:p>
          <a:p>
            <a:pPr marL="0" indent="0">
              <a:buNone/>
            </a:pPr>
            <a:r>
              <a:rPr lang="en-AU" sz="6000" dirty="0"/>
              <a:t>e.g. information found using different web sites, blogs, forums, social media tools, Google tools for research, database information</a:t>
            </a:r>
          </a:p>
        </p:txBody>
      </p:sp>
    </p:spTree>
    <p:extLst>
      <p:ext uri="{BB962C8B-B14F-4D97-AF65-F5344CB8AC3E}">
        <p14:creationId xmlns:p14="http://schemas.microsoft.com/office/powerpoint/2010/main" val="206337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2596-DCF1-6A92-13C0-66A41059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6006"/>
            <a:ext cx="11220450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Things that you can plan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3A8C-B02E-6552-2C46-62381F2F3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901700"/>
            <a:ext cx="11925300" cy="595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6000" b="1" dirty="0">
                <a:solidFill>
                  <a:schemeClr val="accent3"/>
                </a:solidFill>
              </a:rPr>
              <a:t>Primary Contact </a:t>
            </a:r>
          </a:p>
          <a:p>
            <a:pPr marL="0" indent="0">
              <a:buNone/>
            </a:pPr>
            <a:r>
              <a:rPr lang="en-AU" sz="6000" dirty="0"/>
              <a:t>e.g. information found from face-to-face interviews, skype interviews, emails etc.</a:t>
            </a:r>
          </a:p>
        </p:txBody>
      </p:sp>
    </p:spTree>
    <p:extLst>
      <p:ext uri="{BB962C8B-B14F-4D97-AF65-F5344CB8AC3E}">
        <p14:creationId xmlns:p14="http://schemas.microsoft.com/office/powerpoint/2010/main" val="3998619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F476F"/>
      </a:accent1>
      <a:accent2>
        <a:srgbClr val="FFD166"/>
      </a:accent2>
      <a:accent3>
        <a:srgbClr val="06D6A0"/>
      </a:accent3>
      <a:accent4>
        <a:srgbClr val="118AB2"/>
      </a:accent4>
      <a:accent5>
        <a:srgbClr val="073B4C"/>
      </a:accent5>
      <a:accent6>
        <a:srgbClr val="F9844A"/>
      </a:accent6>
      <a:hlink>
        <a:srgbClr val="F8961E"/>
      </a:hlink>
      <a:folHlink>
        <a:srgbClr val="F3722C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376</Words>
  <Application>Microsoft Office PowerPoint</Application>
  <PresentationFormat>Widescreen</PresentationFormat>
  <Paragraphs>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Passion One</vt:lpstr>
      <vt:lpstr>Segoe UI</vt:lpstr>
      <vt:lpstr>Office Theme</vt:lpstr>
      <vt:lpstr>1_Office Theme</vt:lpstr>
      <vt:lpstr>P2  Planning  Research  Processes </vt:lpstr>
      <vt:lpstr>P2</vt:lpstr>
      <vt:lpstr>Outcome </vt:lpstr>
      <vt:lpstr>Outcome </vt:lpstr>
      <vt:lpstr>Outcome </vt:lpstr>
      <vt:lpstr>Processes you can plan to do</vt:lpstr>
      <vt:lpstr>Things that you can plan to do</vt:lpstr>
      <vt:lpstr>Things that you can plan to do</vt:lpstr>
      <vt:lpstr>Things that you can plan to do</vt:lpstr>
      <vt:lpstr>Things that you can plan to do</vt:lpstr>
      <vt:lpstr>Things that you can plan to do</vt:lpstr>
      <vt:lpstr>Things that you can plan to do</vt:lpstr>
      <vt:lpstr>PowerPoint Presentation</vt:lpstr>
      <vt:lpstr>When will you do these things? </vt:lpstr>
      <vt:lpstr>When will you do these things? </vt:lpstr>
      <vt:lpstr>PowerPoint Presentation</vt:lpstr>
      <vt:lpstr>PowerPoint Presentation</vt:lpstr>
      <vt:lpstr>What you need for P2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  Planning  Research  Processes </dc:title>
  <dc:creator>Jared Burney</dc:creator>
  <cp:lastModifiedBy>Jared Burney</cp:lastModifiedBy>
  <cp:revision>1</cp:revision>
  <dcterms:created xsi:type="dcterms:W3CDTF">2023-02-06T01:55:49Z</dcterms:created>
  <dcterms:modified xsi:type="dcterms:W3CDTF">2024-02-14T23:05:30Z</dcterms:modified>
</cp:coreProperties>
</file>