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8" r:id="rId3"/>
    <p:sldId id="257"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snapToGrid="0" snapToObjects="1">
      <p:cViewPr varScale="1">
        <p:scale>
          <a:sx n="90" d="100"/>
          <a:sy n="90" d="100"/>
        </p:scale>
        <p:origin x="89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1D663B-86BB-CA4C-A0F5-F389FD1774ED}" type="datetimeFigureOut">
              <a:rPr lang="en-US" smtClean="0"/>
              <a:t>3/12/18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0C57AC-0943-424D-ADC6-51695CD8669B}" type="slidenum">
              <a:rPr lang="en-US" smtClean="0"/>
              <a:t>‹#›</a:t>
            </a:fld>
            <a:endParaRPr lang="en-US"/>
          </a:p>
        </p:txBody>
      </p:sp>
    </p:spTree>
    <p:extLst>
      <p:ext uri="{BB962C8B-B14F-4D97-AF65-F5344CB8AC3E}">
        <p14:creationId xmlns:p14="http://schemas.microsoft.com/office/powerpoint/2010/main" val="1727127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3/12/18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3/12/18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3/12/18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3/12/18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3/12/18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3/12/18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3/12/18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3.png"/><Relationship Id="rId21" Type="http://schemas.openxmlformats.org/officeDocument/2006/relationships/image" Target="../media/image4.png"/><Relationship Id="rId22" Type="http://schemas.openxmlformats.org/officeDocument/2006/relationships/image" Target="../media/image5.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3/12/18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write an Evaluation</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69485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should be formal</a:t>
            </a:r>
            <a:endParaRPr lang="en-US" dirty="0"/>
          </a:p>
        </p:txBody>
      </p:sp>
      <p:sp>
        <p:nvSpPr>
          <p:cNvPr id="3" name="Content Placeholder 2"/>
          <p:cNvSpPr>
            <a:spLocks noGrp="1"/>
          </p:cNvSpPr>
          <p:nvPr>
            <p:ph idx="1"/>
          </p:nvPr>
        </p:nvSpPr>
        <p:spPr/>
        <p:txBody>
          <a:bodyPr/>
          <a:lstStyle/>
          <a:p>
            <a:r>
              <a:rPr lang="en-US" dirty="0" smtClean="0"/>
              <a:t>No ‘I”</a:t>
            </a:r>
          </a:p>
          <a:p>
            <a:endParaRPr lang="en-US" dirty="0"/>
          </a:p>
          <a:p>
            <a:r>
              <a:rPr lang="en-US" b="1" dirty="0" smtClean="0">
                <a:solidFill>
                  <a:srgbClr val="FF0000"/>
                </a:solidFill>
              </a:rPr>
              <a:t>I decided to mash the potato before the steak was finished. This made sure that my dish was all ready to serve at the same time.</a:t>
            </a:r>
          </a:p>
          <a:p>
            <a:endParaRPr lang="en-US" dirty="0"/>
          </a:p>
          <a:p>
            <a:r>
              <a:rPr lang="en-US" dirty="0" smtClean="0"/>
              <a:t>Instead</a:t>
            </a:r>
          </a:p>
          <a:p>
            <a:endParaRPr lang="en-US" dirty="0"/>
          </a:p>
          <a:p>
            <a:r>
              <a:rPr lang="en-US" b="1" dirty="0" smtClean="0">
                <a:solidFill>
                  <a:srgbClr val="00B050"/>
                </a:solidFill>
              </a:rPr>
              <a:t>It was decided that the potato would be mashed before the steak had finished cooking. This ensure that all parts of the dish were ready to serve at the same time.</a:t>
            </a:r>
          </a:p>
          <a:p>
            <a:endParaRPr lang="en-US" dirty="0"/>
          </a:p>
          <a:p>
            <a:endParaRPr lang="en-US" dirty="0"/>
          </a:p>
        </p:txBody>
      </p:sp>
    </p:spTree>
    <p:extLst>
      <p:ext uri="{BB962C8B-B14F-4D97-AF65-F5344CB8AC3E}">
        <p14:creationId xmlns:p14="http://schemas.microsoft.com/office/powerpoint/2010/main" val="1128589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with the Task </a:t>
            </a:r>
            <a:br>
              <a:rPr lang="en-US" dirty="0" smtClean="0"/>
            </a:br>
            <a:endParaRPr lang="en-US" dirty="0"/>
          </a:p>
        </p:txBody>
      </p:sp>
      <p:sp>
        <p:nvSpPr>
          <p:cNvPr id="3" name="Content Placeholder 2"/>
          <p:cNvSpPr>
            <a:spLocks noGrp="1"/>
          </p:cNvSpPr>
          <p:nvPr>
            <p:ph idx="1"/>
          </p:nvPr>
        </p:nvSpPr>
        <p:spPr/>
        <p:txBody>
          <a:bodyPr/>
          <a:lstStyle/>
          <a:p>
            <a:r>
              <a:rPr lang="en-US" dirty="0"/>
              <a:t>(1 or 2 sentences</a:t>
            </a:r>
            <a:r>
              <a:rPr lang="en-US" dirty="0" smtClean="0"/>
              <a:t>)</a:t>
            </a:r>
          </a:p>
          <a:p>
            <a:endParaRPr lang="en-US" dirty="0" smtClean="0"/>
          </a:p>
          <a:p>
            <a:r>
              <a:rPr lang="en-US" dirty="0" smtClean="0"/>
              <a:t>The task </a:t>
            </a:r>
            <a:r>
              <a:rPr lang="en-US" u="sng" dirty="0" smtClean="0"/>
              <a:t>was</a:t>
            </a:r>
            <a:r>
              <a:rPr lang="en-US" dirty="0" smtClean="0"/>
              <a:t> to research and design a restaurant which included a logo, restaurant design and menu. From this menu a dish was created and presented.</a:t>
            </a:r>
            <a:endParaRPr lang="en-US" dirty="0"/>
          </a:p>
        </p:txBody>
      </p:sp>
    </p:spTree>
    <p:extLst>
      <p:ext uri="{BB962C8B-B14F-4D97-AF65-F5344CB8AC3E}">
        <p14:creationId xmlns:p14="http://schemas.microsoft.com/office/powerpoint/2010/main" val="958137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Own Performance</a:t>
            </a:r>
            <a:endParaRPr lang="en-US" dirty="0"/>
          </a:p>
        </p:txBody>
      </p:sp>
      <p:sp>
        <p:nvSpPr>
          <p:cNvPr id="3" name="Content Placeholder 2"/>
          <p:cNvSpPr>
            <a:spLocks noGrp="1"/>
          </p:cNvSpPr>
          <p:nvPr>
            <p:ph idx="1"/>
          </p:nvPr>
        </p:nvSpPr>
        <p:spPr/>
        <p:txBody>
          <a:bodyPr>
            <a:normAutofit fontScale="92500" lnSpcReduction="20000"/>
          </a:bodyPr>
          <a:lstStyle/>
          <a:p>
            <a:pPr lvl="0"/>
            <a:r>
              <a:rPr lang="en-AU" dirty="0"/>
              <a:t>Time management, organisation, effort</a:t>
            </a:r>
            <a:endParaRPr lang="en-GB" dirty="0"/>
          </a:p>
          <a:p>
            <a:pPr lvl="0"/>
            <a:r>
              <a:rPr lang="en-AU" dirty="0"/>
              <a:t>Practice unfamiliar skills  </a:t>
            </a:r>
            <a:endParaRPr lang="en-GB" dirty="0"/>
          </a:p>
          <a:p>
            <a:pPr lvl="0"/>
            <a:r>
              <a:rPr lang="en-AU" dirty="0"/>
              <a:t>Tried new ideas/ skills  </a:t>
            </a:r>
            <a:endParaRPr lang="en-US" b="1" dirty="0" smtClean="0"/>
          </a:p>
          <a:p>
            <a:pPr lvl="0"/>
            <a:endParaRPr lang="en-US" b="1" dirty="0"/>
          </a:p>
          <a:p>
            <a:r>
              <a:rPr lang="en-US" b="1" dirty="0" smtClean="0"/>
              <a:t>Example</a:t>
            </a:r>
            <a:br>
              <a:rPr lang="en-US" b="1" dirty="0" smtClean="0"/>
            </a:br>
            <a:r>
              <a:rPr lang="en-AU" u="sng" dirty="0"/>
              <a:t>A</a:t>
            </a:r>
            <a:r>
              <a:rPr lang="en-AU" u="sng" dirty="0" smtClean="0"/>
              <a:t>n </a:t>
            </a:r>
            <a:r>
              <a:rPr lang="en-AU" u="sng" dirty="0"/>
              <a:t>unforeseen issue was the cooking of eggs cracked straight onto the pizza. The eggs appeared underdone, therefore it was decided that the pizza should continue to cook until it was nicely browned. </a:t>
            </a:r>
            <a:r>
              <a:rPr lang="en-AU" dirty="0" smtClean="0"/>
              <a:t>By </a:t>
            </a:r>
            <a:r>
              <a:rPr lang="en-AU" dirty="0"/>
              <a:t>leaving the pizza in the oven longer the plating and photographing time was shortened. However this was resolved after taking the pizza out of the oven, as it was discovered that eggs continue to cook in their own heat. Research on the correct cooking method of eggs would have created a longer plating time and in turn creating less stress turning the cleaning stage. </a:t>
            </a:r>
            <a:endParaRPr lang="en-GB" dirty="0"/>
          </a:p>
          <a:p>
            <a:endParaRPr lang="en-US" b="1" dirty="0" smtClean="0"/>
          </a:p>
        </p:txBody>
      </p:sp>
    </p:spTree>
    <p:extLst>
      <p:ext uri="{BB962C8B-B14F-4D97-AF65-F5344CB8AC3E}">
        <p14:creationId xmlns:p14="http://schemas.microsoft.com/office/powerpoint/2010/main" val="229822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Improvement</a:t>
            </a:r>
            <a:endParaRPr lang="en-US" dirty="0"/>
          </a:p>
        </p:txBody>
      </p:sp>
      <p:sp>
        <p:nvSpPr>
          <p:cNvPr id="3" name="Content Placeholder 2"/>
          <p:cNvSpPr>
            <a:spLocks noGrp="1"/>
          </p:cNvSpPr>
          <p:nvPr>
            <p:ph idx="1"/>
          </p:nvPr>
        </p:nvSpPr>
        <p:spPr/>
        <p:txBody>
          <a:bodyPr/>
          <a:lstStyle/>
          <a:p>
            <a:pPr lvl="0"/>
            <a:r>
              <a:rPr lang="en-AU" dirty="0"/>
              <a:t>Things need to work at or practice more  </a:t>
            </a:r>
            <a:endParaRPr lang="en-GB" dirty="0"/>
          </a:p>
          <a:p>
            <a:endParaRPr lang="en-US" dirty="0" smtClean="0"/>
          </a:p>
          <a:p>
            <a:r>
              <a:rPr lang="en-US" dirty="0" smtClean="0"/>
              <a:t>State what happened</a:t>
            </a:r>
          </a:p>
          <a:p>
            <a:r>
              <a:rPr lang="en-US" dirty="0" smtClean="0"/>
              <a:t>Then say how  this could have been improved</a:t>
            </a:r>
          </a:p>
          <a:p>
            <a:r>
              <a:rPr lang="en-US" dirty="0" smtClean="0"/>
              <a:t>Then state how this improvement would have impacted the practical</a:t>
            </a:r>
          </a:p>
        </p:txBody>
      </p:sp>
    </p:spTree>
    <p:extLst>
      <p:ext uri="{BB962C8B-B14F-4D97-AF65-F5344CB8AC3E}">
        <p14:creationId xmlns:p14="http://schemas.microsoft.com/office/powerpoint/2010/main" val="1520612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Decisions</a:t>
            </a:r>
            <a:endParaRPr lang="en-US" dirty="0"/>
          </a:p>
        </p:txBody>
      </p:sp>
      <p:sp>
        <p:nvSpPr>
          <p:cNvPr id="3" name="Content Placeholder 2"/>
          <p:cNvSpPr>
            <a:spLocks noGrp="1"/>
          </p:cNvSpPr>
          <p:nvPr>
            <p:ph idx="1"/>
          </p:nvPr>
        </p:nvSpPr>
        <p:spPr/>
        <p:txBody>
          <a:bodyPr>
            <a:normAutofit lnSpcReduction="10000"/>
          </a:bodyPr>
          <a:lstStyle/>
          <a:p>
            <a:pPr lvl="0"/>
            <a:r>
              <a:rPr lang="en-AU" dirty="0"/>
              <a:t>Was the research useful, in what way? </a:t>
            </a:r>
            <a:endParaRPr lang="en-GB" dirty="0"/>
          </a:p>
          <a:p>
            <a:endParaRPr lang="en-US" b="1" dirty="0" smtClean="0"/>
          </a:p>
          <a:p>
            <a:r>
              <a:rPr lang="en-US" b="1" dirty="0" smtClean="0"/>
              <a:t>Example</a:t>
            </a:r>
            <a:br>
              <a:rPr lang="en-US" b="1" dirty="0" smtClean="0"/>
            </a:br>
            <a:r>
              <a:rPr lang="en-AU" dirty="0" smtClean="0"/>
              <a:t>In </a:t>
            </a:r>
            <a:r>
              <a:rPr lang="en-AU" dirty="0"/>
              <a:t>order to create a successful pizza, it required thorough preliminary research. This research included learning how to roast beetroot correctly. Discovering creative substitutes for ingredients in a healthy pizza dough, such as finding alternatives like honey instead of sugar or using ingredients like goat cheese instead of cheddar cheese</a:t>
            </a:r>
            <a:r>
              <a:rPr lang="en-AU" dirty="0" smtClean="0"/>
              <a:t>. </a:t>
            </a:r>
            <a:br>
              <a:rPr lang="en-AU" dirty="0" smtClean="0"/>
            </a:br>
            <a:r>
              <a:rPr lang="en-AU" dirty="0" smtClean="0"/>
              <a:t/>
            </a:r>
            <a:br>
              <a:rPr lang="en-AU" dirty="0" smtClean="0"/>
            </a:br>
            <a:r>
              <a:rPr lang="en-AU" dirty="0" smtClean="0"/>
              <a:t>By </a:t>
            </a:r>
            <a:r>
              <a:rPr lang="en-AU" dirty="0"/>
              <a:t>doing each of these prior to the day the practical procedure ran smoothly. Also due to the previous research, many potential issues were eliminated, leading to a efficient time management, organization and a successful end product.</a:t>
            </a:r>
            <a:endParaRPr lang="en-US" dirty="0"/>
          </a:p>
        </p:txBody>
      </p:sp>
    </p:spTree>
    <p:extLst>
      <p:ext uri="{BB962C8B-B14F-4D97-AF65-F5344CB8AC3E}">
        <p14:creationId xmlns:p14="http://schemas.microsoft.com/office/powerpoint/2010/main" val="976529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Appropriate Technologies</a:t>
            </a:r>
            <a:endParaRPr lang="en-US" dirty="0"/>
          </a:p>
        </p:txBody>
      </p:sp>
      <p:sp>
        <p:nvSpPr>
          <p:cNvPr id="3" name="Content Placeholder 2"/>
          <p:cNvSpPr>
            <a:spLocks noGrp="1"/>
          </p:cNvSpPr>
          <p:nvPr>
            <p:ph idx="1"/>
          </p:nvPr>
        </p:nvSpPr>
        <p:spPr/>
        <p:txBody>
          <a:bodyPr/>
          <a:lstStyle/>
          <a:p>
            <a:pPr lvl="0"/>
            <a:r>
              <a:rPr lang="en-AU" dirty="0"/>
              <a:t>Did you use the right piece of equipment for the job? </a:t>
            </a:r>
            <a:endParaRPr lang="en-GB" dirty="0"/>
          </a:p>
          <a:p>
            <a:pPr lvl="0"/>
            <a:r>
              <a:rPr lang="en-AU" dirty="0"/>
              <a:t>Did you have to learn how to use a new piece of equipment? </a:t>
            </a:r>
            <a:endParaRPr lang="en-GB" dirty="0"/>
          </a:p>
          <a:p>
            <a:endParaRPr lang="en-US" b="1" dirty="0" smtClean="0"/>
          </a:p>
          <a:p>
            <a:r>
              <a:rPr lang="en-US" b="1" dirty="0" smtClean="0"/>
              <a:t>Example</a:t>
            </a:r>
          </a:p>
          <a:p>
            <a:r>
              <a:rPr lang="en-US" b="1" dirty="0" smtClean="0"/>
              <a:t>Making dough</a:t>
            </a:r>
          </a:p>
          <a:p>
            <a:r>
              <a:rPr lang="en-US" b="1" dirty="0" smtClean="0"/>
              <a:t>Making sure the patty </a:t>
            </a:r>
            <a:r>
              <a:rPr lang="en-US" b="1" dirty="0" err="1" smtClean="0"/>
              <a:t>didn</a:t>
            </a:r>
            <a:r>
              <a:rPr lang="mr-IN" b="1" dirty="0" smtClean="0"/>
              <a:t>’</a:t>
            </a:r>
            <a:r>
              <a:rPr lang="en-US" b="1" dirty="0" smtClean="0"/>
              <a:t>t fall apart</a:t>
            </a:r>
          </a:p>
          <a:p>
            <a:r>
              <a:rPr lang="en-US" b="1" dirty="0" smtClean="0"/>
              <a:t>Using food processer</a:t>
            </a:r>
          </a:p>
          <a:p>
            <a:r>
              <a:rPr lang="en-US" b="1" dirty="0" smtClean="0"/>
              <a:t>Plating</a:t>
            </a:r>
            <a:r>
              <a:rPr lang="en-US" b="1" dirty="0"/>
              <a:t> </a:t>
            </a:r>
            <a:r>
              <a:rPr lang="en-US" b="1" dirty="0" smtClean="0"/>
              <a:t>techniques</a:t>
            </a:r>
          </a:p>
          <a:p>
            <a:r>
              <a:rPr lang="en-US" b="1" dirty="0" err="1" smtClean="0"/>
              <a:t>Mise</a:t>
            </a:r>
            <a:r>
              <a:rPr lang="en-US" b="1" dirty="0" smtClean="0"/>
              <a:t> </a:t>
            </a:r>
            <a:r>
              <a:rPr lang="en-US" b="1" dirty="0" err="1" smtClean="0"/>
              <a:t>en</a:t>
            </a:r>
            <a:r>
              <a:rPr lang="en-US" b="1" dirty="0" smtClean="0"/>
              <a:t> place </a:t>
            </a:r>
            <a:r>
              <a:rPr lang="en-US" b="1" dirty="0" err="1" smtClean="0"/>
              <a:t>etc</a:t>
            </a:r>
            <a:endParaRPr lang="en-US" b="1" dirty="0" smtClean="0"/>
          </a:p>
        </p:txBody>
      </p:sp>
    </p:spTree>
    <p:extLst>
      <p:ext uri="{BB962C8B-B14F-4D97-AF65-F5344CB8AC3E}">
        <p14:creationId xmlns:p14="http://schemas.microsoft.com/office/powerpoint/2010/main" val="1111572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Improvements and conclusion</a:t>
            </a:r>
            <a:endParaRPr lang="en-US" dirty="0"/>
          </a:p>
        </p:txBody>
      </p:sp>
      <p:sp>
        <p:nvSpPr>
          <p:cNvPr id="3" name="Content Placeholder 2"/>
          <p:cNvSpPr>
            <a:spLocks noGrp="1"/>
          </p:cNvSpPr>
          <p:nvPr>
            <p:ph idx="1"/>
          </p:nvPr>
        </p:nvSpPr>
        <p:spPr/>
        <p:txBody>
          <a:bodyPr>
            <a:normAutofit/>
          </a:bodyPr>
          <a:lstStyle/>
          <a:p>
            <a:pPr lvl="0"/>
            <a:r>
              <a:rPr lang="en-AU" dirty="0"/>
              <a:t>Was there anything you would do differently or better next time. </a:t>
            </a:r>
            <a:endParaRPr lang="en-GB" dirty="0"/>
          </a:p>
          <a:p>
            <a:pPr lvl="0"/>
            <a:r>
              <a:rPr lang="en-AU" dirty="0"/>
              <a:t>Provide a summary of how you went overall</a:t>
            </a:r>
            <a:endParaRPr lang="en-GB" dirty="0"/>
          </a:p>
          <a:p>
            <a:endParaRPr lang="en-US" b="1" dirty="0" smtClean="0"/>
          </a:p>
          <a:p>
            <a:r>
              <a:rPr lang="en-US" b="1" dirty="0" smtClean="0"/>
              <a:t>Example</a:t>
            </a:r>
            <a:br>
              <a:rPr lang="en-US" b="1" dirty="0" smtClean="0"/>
            </a:br>
            <a:r>
              <a:rPr lang="en-AU" dirty="0" smtClean="0"/>
              <a:t>It </a:t>
            </a:r>
            <a:r>
              <a:rPr lang="en-AU" dirty="0"/>
              <a:t>would have been beneficial to have done research prior to the day on how to test if the eggs cracked onto the pizza were ready, this would have created a stress-free cooking process. It would have also aided the procedure to have done a practice of the pizza dough, as this would have made it easier to gauge how cooked it was. </a:t>
            </a:r>
            <a:r>
              <a:rPr lang="en-GB" dirty="0"/>
              <a:t/>
            </a:r>
            <a:br>
              <a:rPr lang="en-GB" dirty="0"/>
            </a:br>
            <a:r>
              <a:rPr lang="en-AU" dirty="0" smtClean="0"/>
              <a:t>Overall</a:t>
            </a:r>
            <a:r>
              <a:rPr lang="en-AU" dirty="0"/>
              <a:t>, the final product was successful, met the criteria and exceeded expectations in </a:t>
            </a:r>
            <a:r>
              <a:rPr lang="en-AU" dirty="0" smtClean="0"/>
              <a:t>taste.</a:t>
            </a:r>
            <a:endParaRPr lang="en-US" dirty="0"/>
          </a:p>
        </p:txBody>
      </p:sp>
    </p:spTree>
    <p:extLst>
      <p:ext uri="{BB962C8B-B14F-4D97-AF65-F5344CB8AC3E}">
        <p14:creationId xmlns:p14="http://schemas.microsoft.com/office/powerpoint/2010/main" val="20594301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24</TotalTime>
  <Words>249</Words>
  <Application>Microsoft Macintosh PowerPoint</Application>
  <PresentationFormat>Widescreen</PresentationFormat>
  <Paragraphs>44</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Calibri</vt:lpstr>
      <vt:lpstr>Century Gothic</vt:lpstr>
      <vt:lpstr>Mangal</vt:lpstr>
      <vt:lpstr>Wingdings 3</vt:lpstr>
      <vt:lpstr>Arial</vt:lpstr>
      <vt:lpstr>Ion</vt:lpstr>
      <vt:lpstr>How to write an Evaluation</vt:lpstr>
      <vt:lpstr>Language should be formal</vt:lpstr>
      <vt:lpstr>Start with the Task  </vt:lpstr>
      <vt:lpstr>Own Performance</vt:lpstr>
      <vt:lpstr>Improvement</vt:lpstr>
      <vt:lpstr>Research Decisions</vt:lpstr>
      <vt:lpstr>Use of Appropriate Technologies</vt:lpstr>
      <vt:lpstr>Possible Improvements and conclusion</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an Evaluation</dc:title>
  <dc:creator>Shannon Wild</dc:creator>
  <cp:lastModifiedBy>Shannon Wild</cp:lastModifiedBy>
  <cp:revision>3</cp:revision>
  <dcterms:created xsi:type="dcterms:W3CDTF">2018-03-12T02:06:40Z</dcterms:created>
  <dcterms:modified xsi:type="dcterms:W3CDTF">2018-03-12T02:31:01Z</dcterms:modified>
</cp:coreProperties>
</file>