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60" r:id="rId2"/>
    <p:sldId id="261" r:id="rId3"/>
    <p:sldId id="263" r:id="rId4"/>
    <p:sldId id="265" r:id="rId5"/>
    <p:sldId id="264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A99D-A73A-4446-AB30-9E8B92CE1087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D7005-003D-264D-8FC8-3DCE51C91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7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Expression</a:t>
            </a:r>
          </a:p>
          <a:p>
            <a:r>
              <a:rPr lang="en-US" dirty="0"/>
              <a:t>Emphasis</a:t>
            </a:r>
          </a:p>
          <a:p>
            <a:r>
              <a:rPr lang="en-US" dirty="0"/>
              <a:t>Vocal Projection</a:t>
            </a:r>
          </a:p>
          <a:p>
            <a:r>
              <a:rPr lang="en-US" dirty="0"/>
              <a:t>Diction</a:t>
            </a:r>
          </a:p>
          <a:p>
            <a:r>
              <a:rPr lang="en-US" dirty="0"/>
              <a:t>Fluency</a:t>
            </a:r>
          </a:p>
          <a:p>
            <a:r>
              <a:rPr lang="en-US" dirty="0"/>
              <a:t>Timbre/Pitch</a:t>
            </a:r>
          </a:p>
          <a:p>
            <a:r>
              <a:rPr lang="en-US" dirty="0"/>
              <a:t>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9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Speak with the eyes.</a:t>
            </a:r>
          </a:p>
          <a:p>
            <a:r>
              <a:rPr lang="en-US" dirty="0"/>
              <a:t>Analyse the facial expression from clips of Better Homes and Gardens (download using clipconverter.cc)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6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69" y="2477274"/>
            <a:ext cx="7373515" cy="3048001"/>
          </a:xfrm>
        </p:spPr>
        <p:txBody>
          <a:bodyPr/>
          <a:lstStyle/>
          <a:p>
            <a:r>
              <a:rPr lang="en-US" sz="2800" dirty="0"/>
              <a:t>Lean into at least one word from each sentence</a:t>
            </a:r>
          </a:p>
          <a:p>
            <a:r>
              <a:rPr lang="en-US" dirty="0"/>
              <a:t>Always do this so that it becomes embedded into your speaking style and a subconscious habit. </a:t>
            </a:r>
          </a:p>
        </p:txBody>
      </p:sp>
    </p:spTree>
    <p:extLst>
      <p:ext uri="{BB962C8B-B14F-4D97-AF65-F5344CB8AC3E}">
        <p14:creationId xmlns:p14="http://schemas.microsoft.com/office/powerpoint/2010/main" val="99962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Vocal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Speaking out loud is different to having a conversation with friends or family</a:t>
            </a:r>
          </a:p>
          <a:p>
            <a:r>
              <a:rPr lang="en-US" dirty="0"/>
              <a:t>Compare mumbling with clear diction</a:t>
            </a:r>
          </a:p>
          <a:p>
            <a:r>
              <a:rPr lang="en-US" dirty="0"/>
              <a:t>Stick a picture of a wrinkly oldie to the back of the room and project towards it.</a:t>
            </a:r>
          </a:p>
        </p:txBody>
      </p:sp>
    </p:spTree>
    <p:extLst>
      <p:ext uri="{BB962C8B-B14F-4D97-AF65-F5344CB8AC3E}">
        <p14:creationId xmlns:p14="http://schemas.microsoft.com/office/powerpoint/2010/main" val="144889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diction will make every presentation more sophisticated</a:t>
            </a:r>
          </a:p>
          <a:p>
            <a:r>
              <a:rPr lang="en-US" dirty="0"/>
              <a:t>Pronounce the </a:t>
            </a:r>
            <a:r>
              <a:rPr lang="en-US" dirty="0" err="1"/>
              <a:t>Ts</a:t>
            </a:r>
            <a:r>
              <a:rPr lang="en-US" dirty="0"/>
              <a:t> and the Ds</a:t>
            </a:r>
          </a:p>
          <a:p>
            <a:r>
              <a:rPr lang="en-US" dirty="0"/>
              <a:t>Play games to overly pronounce the </a:t>
            </a:r>
            <a:r>
              <a:rPr lang="en-US" dirty="0" err="1"/>
              <a:t>ts</a:t>
            </a:r>
            <a:r>
              <a:rPr lang="en-US" dirty="0"/>
              <a:t> and ds while reading out loud</a:t>
            </a:r>
          </a:p>
          <a:p>
            <a:r>
              <a:rPr lang="en-US" dirty="0"/>
              <a:t>Play games to overly pronounce the ends of words while reading out loud. </a:t>
            </a:r>
          </a:p>
        </p:txBody>
      </p:sp>
    </p:spTree>
    <p:extLst>
      <p:ext uri="{BB962C8B-B14F-4D97-AF65-F5344CB8AC3E}">
        <p14:creationId xmlns:p14="http://schemas.microsoft.com/office/powerpoint/2010/main" val="49374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to a metronome from the internet</a:t>
            </a:r>
          </a:p>
          <a:p>
            <a:r>
              <a:rPr lang="en-US" dirty="0"/>
              <a:t>Practise reading with ‘um’ before every second word, then without</a:t>
            </a:r>
          </a:p>
          <a:p>
            <a:r>
              <a:rPr lang="en-US" dirty="0"/>
              <a:t>Read each sentence backwards.</a:t>
            </a:r>
          </a:p>
          <a:p>
            <a:r>
              <a:rPr lang="en-US" dirty="0"/>
              <a:t>Read the text from the bottom, sentence by sentence not line by line</a:t>
            </a:r>
          </a:p>
        </p:txBody>
      </p:sp>
    </p:spTree>
    <p:extLst>
      <p:ext uri="{BB962C8B-B14F-4D97-AF65-F5344CB8AC3E}">
        <p14:creationId xmlns:p14="http://schemas.microsoft.com/office/powerpoint/2010/main" val="97770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Timbre/Pitch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Read in a monotone</a:t>
            </a:r>
          </a:p>
          <a:p>
            <a:r>
              <a:rPr lang="en-US" dirty="0"/>
              <a:t>Read in a Harry High Pant voice</a:t>
            </a:r>
          </a:p>
          <a:p>
            <a:r>
              <a:rPr lang="en-US" dirty="0"/>
              <a:t>Read in a Bass Baritone voice</a:t>
            </a:r>
          </a:p>
          <a:p>
            <a:r>
              <a:rPr lang="en-US" dirty="0"/>
              <a:t>Read a passage that has two characters speaking and swap pitch for each one</a:t>
            </a:r>
          </a:p>
          <a:p>
            <a:r>
              <a:rPr lang="en-US" dirty="0"/>
              <a:t>Using your phone or </a:t>
            </a:r>
            <a:r>
              <a:rPr lang="en-US" dirty="0" err="1"/>
              <a:t>ipad</a:t>
            </a:r>
            <a:r>
              <a:rPr lang="en-US" dirty="0"/>
              <a:t>, record a conversation between your Grandpa (or older man) and yourself. Write out as dialogue and then speak the dialogue, changing vocal tone</a:t>
            </a:r>
          </a:p>
        </p:txBody>
      </p:sp>
    </p:spTree>
    <p:extLst>
      <p:ext uri="{BB962C8B-B14F-4D97-AF65-F5344CB8AC3E}">
        <p14:creationId xmlns:p14="http://schemas.microsoft.com/office/powerpoint/2010/main" val="1047081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162</TotalTime>
  <Words>250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Couture</vt:lpstr>
      <vt:lpstr>Speaking Skills</vt:lpstr>
      <vt:lpstr>Expression</vt:lpstr>
      <vt:lpstr>Emphasis</vt:lpstr>
      <vt:lpstr>Vocal Projection</vt:lpstr>
      <vt:lpstr>Diction</vt:lpstr>
      <vt:lpstr>Fluency</vt:lpstr>
      <vt:lpstr>Timbre/Pitch</vt:lpstr>
    </vt:vector>
  </TitlesOfParts>
  <Company>decd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 Speaking Skills</dc:title>
  <dc:creator>jo  vandepeer</dc:creator>
  <cp:lastModifiedBy>Danielle Smith</cp:lastModifiedBy>
  <cp:revision>31</cp:revision>
  <dcterms:created xsi:type="dcterms:W3CDTF">2015-05-13T06:30:39Z</dcterms:created>
  <dcterms:modified xsi:type="dcterms:W3CDTF">2023-05-29T01:32:55Z</dcterms:modified>
</cp:coreProperties>
</file>