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5" r:id="rId4"/>
    <p:sldId id="257" r:id="rId5"/>
    <p:sldId id="288" r:id="rId6"/>
    <p:sldId id="282" r:id="rId7"/>
    <p:sldId id="289" r:id="rId8"/>
    <p:sldId id="287" r:id="rId9"/>
    <p:sldId id="283" r:id="rId10"/>
    <p:sldId id="284" r:id="rId11"/>
    <p:sldId id="290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195A-FB25-4018-82D5-314954D99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AE4A4-CAD8-4A8E-86FD-CB67442EC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25C26-9E84-462A-A80B-170F251B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B9229-0772-4BAF-9EE8-FD497401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448E7-5D4B-4759-8985-5988EF50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6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7BB4-E567-49F1-A68F-FD234921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D5565-B969-4F67-80DF-9A572137F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A5FC0-5A09-478F-9485-6287E3C4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7A705-8503-4BBC-BAC2-2D312E08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1691-FD7E-4BA6-AEDB-B290381F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4BE6D-BB33-4386-9754-EE9B915F0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11630-1A1C-447F-B698-F70C06431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16D44-84B2-4CF3-AA2A-A3E0AB90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92149-38E0-4AF3-99B5-A924CED1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88DAD-BC3E-48CB-9B50-67E70FC7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6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DA70-5CCA-449F-BDA7-0B23B868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AFBD-B7CB-4D7E-A269-E7791C6E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70127-534A-4AB7-A367-BA2ADB10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9B487-2CF8-4A24-9638-C433F521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D2D73-2BB0-46EB-9132-7D407105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FDDF-6E98-45E5-9BA8-55ABD55B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49A51-4AFC-4A99-8C60-293B9BA28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85E52-8303-4300-AEDE-70F2A3AF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199C6-0E4D-4CA5-A26D-3DD0CD24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9A2-8A83-46D7-86D6-A75D5C77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7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520A-B5B4-4E12-AE62-B1BA3452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6257-B9B0-4521-9D77-E9955489A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9C4A-2838-4EC7-886C-0CD8B2315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86CA1-3AAA-425D-9441-2899C423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B11BD-DD0E-4185-ABFB-451B6D23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B9679-54D4-4122-8A90-6511C543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6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838D-BDFC-4534-BFC3-AB5E74B9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38308-58FB-438A-AC7F-7DFF448C8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B88AA-8E8B-4EA0-A903-0CBDBF10D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BBC8E-25E2-4234-82C3-C573A80E7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49955-E815-4136-B5D3-875793069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DDD0C-EC60-4C84-AFE9-A017AED6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64D93-BD1E-4AAD-8EC3-D72FA082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E411A-1C13-4865-AC55-418D5DC8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7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FDE9-16DA-42E5-A690-07C7EF8D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92473-76AA-4F7D-92D8-E2D53A3A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0EB66-D122-40DB-8FE9-A98EAC2D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5D7D3-3102-4EBF-B200-97AAC146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95D0F-F43B-4700-958B-0B710649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C658F-88AE-4F0F-BE64-0EA46728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78B32-7761-463B-950E-2AD72202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8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3611-F7CC-4CA4-A524-A874469E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4E19-D703-48EA-A882-66F5F0A7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F8D61-0EA3-415A-A5FD-F4E88267C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B9AC3-24FA-4F3B-BF21-EFE79ABF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2414C-F560-48A3-B34C-DF4CA78B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8378D-BE1D-4EAF-AEB4-B5CA628F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50C4-DEBE-495B-BCE7-DA3484B5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68FF7-5C78-46F8-8A1A-5E21AE3D3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A16C-D7F5-4456-82D1-1761BB565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5B28C-8329-48C9-9E49-6EBEA558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B23D8-8ECD-45AF-842E-3EC70C15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3FD2D-790D-48A0-AACB-8A68E6CB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9951E-DDD0-4129-AFD0-3ABD2684F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FB9A4-2236-4EE8-B355-47B3AA49B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07FE8-A67F-4298-9F60-B05572826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2800-E38A-4F70-9990-43AFFC8123E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DEC39-4AFD-4BCA-AD37-7AD8CD67B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F870-A3AB-4F43-BEE9-190A7E422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15016-7563-4CC1-A20A-96B52976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9AE35-C361-48F4-938F-9C1FD5FA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93" y="260931"/>
            <a:ext cx="5053437" cy="3309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1716A-0576-4AD7-B5D8-D17D07990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848" y="4019299"/>
            <a:ext cx="5913632" cy="2453853"/>
          </a:xfrm>
          <a:prstGeom prst="rect">
            <a:avLst/>
          </a:prstGeom>
        </p:spPr>
      </p:pic>
      <p:pic>
        <p:nvPicPr>
          <p:cNvPr id="1028" name="Picture 4" descr="Domino-effects of decision making &#10;on market equilibrium">
            <a:extLst>
              <a:ext uri="{FF2B5EF4-FFF2-40B4-BE49-F238E27FC236}">
                <a16:creationId xmlns:a16="http://schemas.microsoft.com/office/drawing/2014/main" id="{41F031D7-4F17-49FF-8C62-5B86F4F2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40" y="334024"/>
            <a:ext cx="5623367" cy="31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0EF01-F975-4105-A071-318B2C17A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5" y="347302"/>
            <a:ext cx="6454699" cy="4259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126181-7B83-4431-9482-E38FA8F0C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45" y="489446"/>
            <a:ext cx="3353091" cy="3749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9411D1-47C7-4423-8130-7E3FB5ADE56D}"/>
              </a:ext>
            </a:extLst>
          </p:cNvPr>
          <p:cNvSpPr txBox="1"/>
          <p:nvPr/>
        </p:nvSpPr>
        <p:spPr>
          <a:xfrm>
            <a:off x="9395926" y="932934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8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12E22-D778-4BA8-B330-A667E54DE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063" y="4758611"/>
            <a:ext cx="7741224" cy="16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01D929-06CD-4763-9BC1-70F7D756A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6" y="211841"/>
            <a:ext cx="6767146" cy="4549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14A253-F45C-4689-8D55-CE9A8871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241" y="4761375"/>
            <a:ext cx="6978725" cy="1685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63A10-FD6E-48F7-8855-6F3C7BD99363}"/>
              </a:ext>
            </a:extLst>
          </p:cNvPr>
          <p:cNvSpPr txBox="1"/>
          <p:nvPr/>
        </p:nvSpPr>
        <p:spPr>
          <a:xfrm>
            <a:off x="8840341" y="851912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71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E13E1-D10A-4FAC-B083-EFFADD92D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94" y="220925"/>
            <a:ext cx="6309907" cy="461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C484B-30F3-4E9E-9A6E-F1A0E52B4FBC}"/>
              </a:ext>
            </a:extLst>
          </p:cNvPr>
          <p:cNvSpPr txBox="1"/>
          <p:nvPr/>
        </p:nvSpPr>
        <p:spPr>
          <a:xfrm>
            <a:off x="9395926" y="932934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10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B0AB1-73D1-4FB7-8498-53EE6AE3C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25" y="289711"/>
            <a:ext cx="2349908" cy="3747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9152CC-0160-4A4D-9A50-B848765D1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80" y="4661222"/>
            <a:ext cx="9035771" cy="16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eck for Understanding/ Student Help Cards by Plan-It Planet ...">
            <a:extLst>
              <a:ext uri="{FF2B5EF4-FFF2-40B4-BE49-F238E27FC236}">
                <a16:creationId xmlns:a16="http://schemas.microsoft.com/office/drawing/2014/main" id="{FBD6C78F-AB0A-424D-B211-1233985C5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6977" y="619828"/>
            <a:ext cx="5761037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eck Your Understanding Posters by Stoecker in Second | TpT">
            <a:extLst>
              <a:ext uri="{FF2B5EF4-FFF2-40B4-BE49-F238E27FC236}">
                <a16:creationId xmlns:a16="http://schemas.microsoft.com/office/drawing/2014/main" id="{F9CBBA3B-1745-4BF9-AB9E-2F566E95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0" y="2013154"/>
            <a:ext cx="3900358" cy="29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C02D2E-1A17-4E9B-A5A7-ECFEA8545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8" y="209074"/>
            <a:ext cx="7172740" cy="4478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3EA5A-D63C-498F-9EEC-70A1F34159E1}"/>
              </a:ext>
            </a:extLst>
          </p:cNvPr>
          <p:cNvSpPr txBox="1"/>
          <p:nvPr/>
        </p:nvSpPr>
        <p:spPr>
          <a:xfrm>
            <a:off x="9395926" y="932934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6D252-E9D3-4CAB-B878-E1E4AB580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611" y="4822332"/>
            <a:ext cx="7911988" cy="18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BEF1DD-34FC-4A27-9FD2-D8A203CF4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61" y="161358"/>
            <a:ext cx="7487122" cy="4700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512152-98AC-46AF-8FA2-5C8A6BF74100}"/>
              </a:ext>
            </a:extLst>
          </p:cNvPr>
          <p:cNvSpPr txBox="1"/>
          <p:nvPr/>
        </p:nvSpPr>
        <p:spPr>
          <a:xfrm>
            <a:off x="9395926" y="932934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6F88B-5E51-40E1-BDBE-80E69BAB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027" y="4247130"/>
            <a:ext cx="7390572" cy="15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B236A-ACF6-433F-BA42-3C23139DD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2" y="255867"/>
            <a:ext cx="5889625" cy="4431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C799E-5711-46B5-971E-1881481F64EB}"/>
              </a:ext>
            </a:extLst>
          </p:cNvPr>
          <p:cNvSpPr txBox="1"/>
          <p:nvPr/>
        </p:nvSpPr>
        <p:spPr>
          <a:xfrm>
            <a:off x="8701445" y="585694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968D3-0128-42A3-AA55-39C4CAAF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682" y="2879784"/>
            <a:ext cx="7152980" cy="10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B5E5AB-7F80-457C-A648-5B176AECC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31" y="309341"/>
            <a:ext cx="5857569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9BD2A-286E-415F-A500-2793034E88F4}"/>
              </a:ext>
            </a:extLst>
          </p:cNvPr>
          <p:cNvSpPr txBox="1"/>
          <p:nvPr/>
        </p:nvSpPr>
        <p:spPr>
          <a:xfrm>
            <a:off x="9395926" y="932934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7877D-F2FD-4012-97F6-0BCDC1CC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17" y="2485010"/>
            <a:ext cx="7708553" cy="1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0EEC39-0E17-4262-B9D5-F0F8C1F6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0" y="364645"/>
            <a:ext cx="6538527" cy="4206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09A85-F42C-4776-9DAA-9390B8C2CA8B}"/>
              </a:ext>
            </a:extLst>
          </p:cNvPr>
          <p:cNvSpPr txBox="1"/>
          <p:nvPr/>
        </p:nvSpPr>
        <p:spPr>
          <a:xfrm>
            <a:off x="9060024" y="625023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F9BCD-4AC3-444A-9309-72705DC2C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14" y="4762190"/>
            <a:ext cx="6820060" cy="16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94C7E8-CA50-4D88-90F7-09E8DBBB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0" y="137008"/>
            <a:ext cx="6538527" cy="5296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BBCA21-2952-4CC8-8F53-E01668AEE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310" y="963929"/>
            <a:ext cx="6424217" cy="2789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06D9F-5EC7-4613-89A6-029EDB049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760" y="4250511"/>
            <a:ext cx="7426160" cy="1444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62EFA-76B5-4290-BFF2-086C0555FFEB}"/>
              </a:ext>
            </a:extLst>
          </p:cNvPr>
          <p:cNvSpPr txBox="1"/>
          <p:nvPr/>
        </p:nvSpPr>
        <p:spPr>
          <a:xfrm>
            <a:off x="9375494" y="126813"/>
            <a:ext cx="2155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8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01C93-BC8D-4E1C-B090-2DF18C77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8" y="216613"/>
            <a:ext cx="7461658" cy="4489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04B4FB-8E49-410F-9590-C586E9DCD050}"/>
              </a:ext>
            </a:extLst>
          </p:cNvPr>
          <p:cNvSpPr txBox="1"/>
          <p:nvPr/>
        </p:nvSpPr>
        <p:spPr>
          <a:xfrm>
            <a:off x="9395926" y="932934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E2EC7-9004-4D17-8C48-7D149B156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13" y="4705811"/>
            <a:ext cx="8406758" cy="17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20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Rashid Cheema</dc:creator>
  <cp:lastModifiedBy>Rashid Cheema</cp:lastModifiedBy>
  <cp:revision>20</cp:revision>
  <dcterms:created xsi:type="dcterms:W3CDTF">2020-08-04T13:45:37Z</dcterms:created>
  <dcterms:modified xsi:type="dcterms:W3CDTF">2020-08-05T12:41:00Z</dcterms:modified>
</cp:coreProperties>
</file>