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6" r:id="rId4"/>
    <p:sldId id="293" r:id="rId5"/>
    <p:sldId id="282" r:id="rId6"/>
    <p:sldId id="281" r:id="rId7"/>
    <p:sldId id="283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6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5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145E-4990-4748-AA8C-C4A867D89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6A75B-8BC1-480F-9BBC-A6374403E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80861-84BF-4F91-9528-0F78A6DD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04A80-A2A8-4DC7-BD13-852E1421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FB5FF-701C-427E-A618-C0A2BAD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5B90-BB17-4F72-955A-5BDCDFB6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3C1DC-D8E4-45DB-9E63-FB15AD9FA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1D85A-35B4-485F-974F-81E49DDD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5839-B2F8-4A88-B28A-3D39509A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DE1BB-5A74-4B11-87CE-ECF24AA3E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77843-5DB5-4ECE-A93E-0989399F8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B641-9D98-4AD7-BE23-85EC9526E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AB9F-A4F2-475B-9B0F-44F88D2D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C5878-76EE-4B53-B28B-BD7DCFB5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5C100-B666-4CF2-9459-F117D12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D0E7-E665-4A84-A01D-5255327C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9220-3A6C-4D29-84EC-E63FF3485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1876B-ED8E-4EF9-8AA4-63D2C37B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DF7F5-0613-44BA-80D9-25D84ADE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3BF7A-7A7B-44CC-9552-41A95D57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87E05-C4A7-4D99-B0D6-F642358E4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E8FEC-CE67-4A29-B1EA-86AEB792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00F95-B025-494A-8B32-A78D9B9E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DDFB-4390-4EC3-9949-6F1BCFCA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EEDB4-F835-47EB-BC1B-187ADD32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61AD-F38B-4295-97F7-927A980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B0A5-A262-4629-B336-37E7E661C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7612F-1077-4C10-AE6C-1E5FCFA70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AE6D0-6C86-4353-A688-CD0142EB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03421-1ED6-4B19-934F-D7C5B4DD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7000-1BB8-4E4E-8744-7579D77E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0C75-5DED-4014-B028-A805B4E3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89767-B3A7-4244-9838-DD42205EE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6E86C-D7D0-46DB-9B12-87B046328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51AC5-5177-47A5-BBA9-BDD445E69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DE018-F022-494E-AB00-3921947A0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EFC65-D9D5-49C2-A4AA-1DEE0E82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31D68-40BF-4993-9472-88F9759B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7942A-80F1-40A9-A1CA-8B459029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3E8A-816D-4A18-B858-B9F09FF4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980D4-AA31-410E-93AA-358076DA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BD2EB-9FBF-4BE6-9F54-B129BD0A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9C09B-1FAC-47C0-A132-2CAC2355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913FC-D202-40B2-A716-7C711646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4B7D0-5A4F-4DD7-A424-9231D210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A53B8-086D-4A4F-AD73-44874E9B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188D-1CC0-443A-9BAC-0A8C3D70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6181-32DE-46AF-A7F1-E0A22020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E2FB1-6537-4AFA-BA90-A4ED1E6CB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C737F-E5C0-49F0-BB50-B95ADB5D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96FC9-62B3-4A35-98E3-886A841E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D5D51-2623-4115-B541-1A06083C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900A-63BD-4BBB-84E8-4BF8C99BA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049A6-2C10-4601-9C7F-99C999610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A2040-24DD-4F5A-86F8-57FAB649F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8AF64-6643-41A8-B50B-345F5B6F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6C82-78D5-4E4B-8E30-51D365F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31A6B-8210-4DDE-9ECF-09CCC063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63BE6-B287-4A6F-B361-64E3F42C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3BD79-FB86-4C12-BC26-8157072C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22F7-29B0-4E64-BBA5-52032D244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4251-D80D-4EDE-BC6E-619B10136E8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5A15A-DF6F-4341-A828-1B19C9F7B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76381-7F15-4C53-92D5-8FFC13CF0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5F5D-C1E4-4910-BC1A-7ABD55356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Demand and Supply Price Elasticity">
            <a:extLst>
              <a:ext uri="{FF2B5EF4-FFF2-40B4-BE49-F238E27FC236}">
                <a16:creationId xmlns:a16="http://schemas.microsoft.com/office/drawing/2014/main" id="{E965F30B-CD56-4D0B-90DA-1397ABB6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509042"/>
            <a:ext cx="5294716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38717F6-BA36-47E4-BBFF-CB9ABA21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522903"/>
            <a:ext cx="5294715" cy="38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8448EE-1525-4C9A-9488-103F73A4D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07" y="0"/>
            <a:ext cx="7508428" cy="4884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177D6-4F0E-4BF7-9B78-53571D37E57F}"/>
              </a:ext>
            </a:extLst>
          </p:cNvPr>
          <p:cNvSpPr txBox="1"/>
          <p:nvPr/>
        </p:nvSpPr>
        <p:spPr>
          <a:xfrm>
            <a:off x="8886640" y="1037106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5A864-63A4-4F83-9403-5C1CF20C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774" y="4982065"/>
            <a:ext cx="8858121" cy="16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6D76E2-B7AC-4AA0-B752-F4E505E6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" y="105393"/>
            <a:ext cx="8368283" cy="530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9BAAD4-5EBC-4CBF-A0AA-0E229BFA7B40}"/>
              </a:ext>
            </a:extLst>
          </p:cNvPr>
          <p:cNvSpPr txBox="1"/>
          <p:nvPr/>
        </p:nvSpPr>
        <p:spPr>
          <a:xfrm>
            <a:off x="9129236" y="1242379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9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B0F91-BE30-4828-A19A-EF08E94AA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34" y="4417542"/>
            <a:ext cx="8440650" cy="158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8E2710-70EE-4C82-BCFA-AD9FE6F8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4" y="119604"/>
            <a:ext cx="7379616" cy="5211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28EF0-B9E4-4E01-A7D6-289574E72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74" y="5160525"/>
            <a:ext cx="8847227" cy="1549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59543-0658-4756-A28D-1A548CD85AC1}"/>
              </a:ext>
            </a:extLst>
          </p:cNvPr>
          <p:cNvSpPr txBox="1"/>
          <p:nvPr/>
        </p:nvSpPr>
        <p:spPr>
          <a:xfrm>
            <a:off x="8886640" y="1037106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47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BFCA8-5D50-41E8-B2C0-9E0BF14C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1" y="135076"/>
            <a:ext cx="7315834" cy="4519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EF79E8-DA6C-469F-BE89-A309939A4A8E}"/>
              </a:ext>
            </a:extLst>
          </p:cNvPr>
          <p:cNvSpPr txBox="1"/>
          <p:nvPr/>
        </p:nvSpPr>
        <p:spPr>
          <a:xfrm>
            <a:off x="9175535" y="270105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11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228A-FE08-42F4-A8FD-2FE16BD78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991" y="1242378"/>
            <a:ext cx="8619582" cy="16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BD959D-0770-4635-8BD9-3B90B7683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2" y="101586"/>
            <a:ext cx="6905216" cy="5176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5C67F-3917-4127-A1B7-71BFC2A841C2}"/>
              </a:ext>
            </a:extLst>
          </p:cNvPr>
          <p:cNvSpPr txBox="1"/>
          <p:nvPr/>
        </p:nvSpPr>
        <p:spPr>
          <a:xfrm>
            <a:off x="8709681" y="428017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12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95DF2-CC1B-438B-8632-F262E11AC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98" y="4937944"/>
            <a:ext cx="8327406" cy="17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F3C3A8-64FB-401D-8A9F-E609FFB6E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021" y="274616"/>
            <a:ext cx="7001509" cy="4980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FACE15-D35F-4DC1-BBB2-5962D9426239}"/>
              </a:ext>
            </a:extLst>
          </p:cNvPr>
          <p:cNvSpPr txBox="1"/>
          <p:nvPr/>
        </p:nvSpPr>
        <p:spPr>
          <a:xfrm>
            <a:off x="9175535" y="270105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13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3D30F-04EE-484D-98F9-340E5B9A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67" y="2496980"/>
            <a:ext cx="7592836" cy="16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706516-84AC-4118-8CDA-0A7276F6E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3" y="459591"/>
            <a:ext cx="6497890" cy="5938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49F78-ACEE-4643-ABF1-7BDB4086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15" y="1816878"/>
            <a:ext cx="7254548" cy="1612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B9BA2-5553-481D-B2E7-1601D0E3CA75}"/>
              </a:ext>
            </a:extLst>
          </p:cNvPr>
          <p:cNvSpPr txBox="1"/>
          <p:nvPr/>
        </p:nvSpPr>
        <p:spPr>
          <a:xfrm>
            <a:off x="9175535" y="270105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2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8FA18-1965-4CA1-BBA4-BE731581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89" y="327118"/>
            <a:ext cx="8660468" cy="3457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6BBBD-1476-4D8A-BB54-F0ED9081DBAB}"/>
              </a:ext>
            </a:extLst>
          </p:cNvPr>
          <p:cNvSpPr txBox="1"/>
          <p:nvPr/>
        </p:nvSpPr>
        <p:spPr>
          <a:xfrm>
            <a:off x="9175535" y="270105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15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4D8E4-F8FA-4E73-81EC-901BE37B1130}"/>
              </a:ext>
            </a:extLst>
          </p:cNvPr>
          <p:cNvSpPr txBox="1"/>
          <p:nvPr/>
        </p:nvSpPr>
        <p:spPr>
          <a:xfrm>
            <a:off x="8357551" y="4658603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 = 0.333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31E1C4-C717-4B78-9BDF-58B62D54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3" y="157230"/>
            <a:ext cx="8645000" cy="513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E7ECF-8888-4C04-A736-9FCCE2F66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717" y="4988689"/>
            <a:ext cx="8382934" cy="1712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5E173-9590-405A-BD86-8C9574A18FA3}"/>
              </a:ext>
            </a:extLst>
          </p:cNvPr>
          <p:cNvSpPr txBox="1"/>
          <p:nvPr/>
        </p:nvSpPr>
        <p:spPr>
          <a:xfrm>
            <a:off x="9175535" y="270105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0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eck for Understanding/ Student Help Cards by Plan-It Planet ...">
            <a:extLst>
              <a:ext uri="{FF2B5EF4-FFF2-40B4-BE49-F238E27FC236}">
                <a16:creationId xmlns:a16="http://schemas.microsoft.com/office/drawing/2014/main" id="{FBD6C78F-AB0A-424D-B211-1233985C5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6977" y="619828"/>
            <a:ext cx="5761037" cy="576103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eck Your Understanding Posters by Stoecker in Second | TpT">
            <a:extLst>
              <a:ext uri="{FF2B5EF4-FFF2-40B4-BE49-F238E27FC236}">
                <a16:creationId xmlns:a16="http://schemas.microsoft.com/office/drawing/2014/main" id="{F9CBBA3B-1745-4BF9-AB9E-2F566E95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0" y="2013154"/>
            <a:ext cx="3900358" cy="29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8ACCD-0554-4B3E-A932-95998858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52" y="582543"/>
            <a:ext cx="7201940" cy="5424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59906-6901-44BC-8572-8090C579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416" y="3345744"/>
            <a:ext cx="7745461" cy="142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82EC2-F7AA-49E8-A6AE-F2DDD9240416}"/>
              </a:ext>
            </a:extLst>
          </p:cNvPr>
          <p:cNvSpPr txBox="1"/>
          <p:nvPr/>
        </p:nvSpPr>
        <p:spPr>
          <a:xfrm>
            <a:off x="8886640" y="1037106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71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AED954-B169-41BA-AF76-EAA59099A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1" y="130259"/>
            <a:ext cx="7137128" cy="5784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B81E5-D614-4CA5-9743-A4666B5DC494}"/>
              </a:ext>
            </a:extLst>
          </p:cNvPr>
          <p:cNvSpPr txBox="1"/>
          <p:nvPr/>
        </p:nvSpPr>
        <p:spPr>
          <a:xfrm>
            <a:off x="8886640" y="1037106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5D0B15-A91F-4448-8A91-5EA9BC45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919" y="3887722"/>
            <a:ext cx="3955906" cy="881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30AA4-98DE-488B-966A-B0F5B80F2F3D}"/>
              </a:ext>
            </a:extLst>
          </p:cNvPr>
          <p:cNvSpPr txBox="1"/>
          <p:nvPr/>
        </p:nvSpPr>
        <p:spPr>
          <a:xfrm>
            <a:off x="8007535" y="3364502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3A96B0-5D68-484F-AC9E-056436E4D258}"/>
              </a:ext>
            </a:extLst>
          </p:cNvPr>
          <p:cNvSpPr txBox="1"/>
          <p:nvPr/>
        </p:nvSpPr>
        <p:spPr>
          <a:xfrm>
            <a:off x="9338053" y="759313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C9566-2EDC-49EB-A2E2-764FB275F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2" y="150471"/>
            <a:ext cx="8761876" cy="5555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F5A41E-BC02-4274-9826-1914EE85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77" y="2228603"/>
            <a:ext cx="8903871" cy="16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063BAB-E41B-4D12-84B1-BD02F04A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67"/>
            <a:ext cx="8211095" cy="5365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69D63-03D1-4EAF-8F02-B36C97877036}"/>
              </a:ext>
            </a:extLst>
          </p:cNvPr>
          <p:cNvSpPr txBox="1"/>
          <p:nvPr/>
        </p:nvSpPr>
        <p:spPr>
          <a:xfrm>
            <a:off x="9395926" y="932934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64D8B-0307-4497-9EF4-8E43CD540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920" y="4367090"/>
            <a:ext cx="9194965" cy="18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D082D5-01EE-4621-B42E-C5BA861609BE}"/>
              </a:ext>
            </a:extLst>
          </p:cNvPr>
          <p:cNvSpPr txBox="1"/>
          <p:nvPr/>
        </p:nvSpPr>
        <p:spPr>
          <a:xfrm>
            <a:off x="9338053" y="759313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CF097-A5E9-4607-98E2-0FACC087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5" y="96668"/>
            <a:ext cx="7531667" cy="5627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2376E3-3343-482B-987B-7EAEA80F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84" y="3545960"/>
            <a:ext cx="8355024" cy="27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8B53FF-EA61-49BE-BFE4-39886E5BF9C9}"/>
              </a:ext>
            </a:extLst>
          </p:cNvPr>
          <p:cNvSpPr txBox="1"/>
          <p:nvPr/>
        </p:nvSpPr>
        <p:spPr>
          <a:xfrm>
            <a:off x="8886640" y="1037106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937A2-951B-4944-BAB0-B88FAFAC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" y="150556"/>
            <a:ext cx="8448560" cy="5305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BD5570-4395-4B12-B49D-268C427FD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93" y="4383946"/>
            <a:ext cx="9138918" cy="18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7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AAC8AE-C631-40C5-B5E3-D09681E2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4" y="172013"/>
            <a:ext cx="5507826" cy="5460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544F11-A8AA-4298-889E-9C5C30FCE9E9}"/>
              </a:ext>
            </a:extLst>
          </p:cNvPr>
          <p:cNvSpPr txBox="1"/>
          <p:nvPr/>
        </p:nvSpPr>
        <p:spPr>
          <a:xfrm>
            <a:off x="8886640" y="1037106"/>
            <a:ext cx="2516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E998A-A944-49AA-80D7-59E7B98B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71" y="804440"/>
            <a:ext cx="2073927" cy="3999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F900FD-69CF-445F-B288-7125145FE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195" y="5105114"/>
            <a:ext cx="8490207" cy="16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36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Rashid Cheema</dc:creator>
  <cp:lastModifiedBy>Trevor Dodson</cp:lastModifiedBy>
  <cp:revision>6</cp:revision>
  <dcterms:created xsi:type="dcterms:W3CDTF">2020-08-12T12:02:25Z</dcterms:created>
  <dcterms:modified xsi:type="dcterms:W3CDTF">2020-08-20T03:05:25Z</dcterms:modified>
</cp:coreProperties>
</file>