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7" r:id="rId1"/>
  </p:sldMasterIdLst>
  <p:notesMasterIdLst>
    <p:notesMasterId r:id="rId13"/>
  </p:notesMasterIdLst>
  <p:sldIdLst>
    <p:sldId id="256" r:id="rId2"/>
    <p:sldId id="264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40" autoAdjust="0"/>
  </p:normalViewPr>
  <p:slideViewPr>
    <p:cSldViewPr snapToGrid="0" snapToObjects="1"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BC6-EF5A-A948-97B1-DF6A154456B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AE8B-3240-024F-A245-768A028F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0C76DB-AC7A-524B-A6B1-17D33E6DDA5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217" y="3442623"/>
            <a:ext cx="7008075" cy="1034721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Year 10 -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967" y="4362375"/>
            <a:ext cx="5867400" cy="57374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Term 2 - Week 1</a:t>
            </a:r>
          </a:p>
        </p:txBody>
      </p:sp>
    </p:spTree>
    <p:extLst>
      <p:ext uri="{BB962C8B-B14F-4D97-AF65-F5344CB8AC3E}">
        <p14:creationId xmlns:p14="http://schemas.microsoft.com/office/powerpoint/2010/main" val="354135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gesture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72" y="1349940"/>
            <a:ext cx="54675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He gestured toward the door frantically to signal that the monster was on the other side.</a:t>
            </a:r>
            <a:endParaRPr lang="en-US" sz="3200" dirty="0"/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/>
              <a:t>an action that expresses one’s ideas, feelings or attitude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57757" y="763878"/>
            <a:ext cx="23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jess-</a:t>
            </a:r>
            <a:r>
              <a:rPr lang="en-AU" sz="2800" dirty="0" err="1"/>
              <a:t>chuh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2025333"/>
            <a:ext cx="3259210" cy="29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graphic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72" y="1349940"/>
            <a:ext cx="54675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The description of the battlefield was too graphic and therefore not appropriate for Primary School students.”</a:t>
            </a:r>
            <a:endParaRPr lang="en-US" sz="3200" dirty="0"/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/>
              <a:t>when the writing contains explicit details allowing you to vividly visualise what it is describing in your head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57757" y="763878"/>
            <a:ext cx="23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graf-ik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 b="22642"/>
          <a:stretch/>
        </p:blipFill>
        <p:spPr>
          <a:xfrm>
            <a:off x="5483226" y="2614613"/>
            <a:ext cx="346745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written exchange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033" y="1353391"/>
            <a:ext cx="59907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US" sz="2400" dirty="0"/>
              <a:t> </a:t>
            </a:r>
            <a:r>
              <a:rPr lang="en-US" sz="2800" dirty="0"/>
              <a:t>The written exchange between Maria and Ben reveals how delighted they are to be going overseas soon.</a:t>
            </a: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2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/>
              <a:t>a conversational passage that is written, between two or more persons directed towards a particular subject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35559" y="830171"/>
            <a:ext cx="32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rit-en</a:t>
            </a:r>
            <a:r>
              <a:rPr lang="en-US" sz="2800" dirty="0"/>
              <a:t> / </a:t>
            </a:r>
            <a:r>
              <a:rPr lang="en-US" sz="2800" dirty="0" err="1"/>
              <a:t>eks-chayn-juh</a:t>
            </a: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06" y="3636964"/>
            <a:ext cx="2750382" cy="18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93" y="-49378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body of text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754" y="1197117"/>
            <a:ext cx="53092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/>
              <a:t>“The body of text in this magazine discusses many issues relating to climate change.”</a:t>
            </a: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/>
              <a:t>the text forming the main content of a book, magazine, web page, or any other printed or digital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4270" y="735452"/>
            <a:ext cx="254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bod-</a:t>
            </a:r>
            <a:r>
              <a:rPr lang="en-US" sz="2400" dirty="0" err="1"/>
              <a:t>ee</a:t>
            </a:r>
            <a:r>
              <a:rPr lang="en-US" sz="2400" dirty="0"/>
              <a:t> /</a:t>
            </a:r>
            <a:r>
              <a:rPr lang="en-US" sz="2400" dirty="0" err="1"/>
              <a:t>ov</a:t>
            </a:r>
            <a:r>
              <a:rPr lang="en-US" sz="2400" dirty="0"/>
              <a:t> /</a:t>
            </a:r>
            <a:r>
              <a:rPr lang="en-US" sz="2400" dirty="0" err="1"/>
              <a:t>tekst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85" y="1981947"/>
            <a:ext cx="3474756" cy="34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character trait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463" y="1395108"/>
            <a:ext cx="506106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/>
              <a:t>Nicholas’ compassion is one of his defining character traits</a:t>
            </a: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/>
              <a:t>a feature of someone’s behavior or an inherent value that they hold, both good and bad </a:t>
            </a:r>
          </a:p>
          <a:p>
            <a:r>
              <a:rPr lang="en-US" sz="32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0046" y="871888"/>
            <a:ext cx="354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kar-ak-tuh</a:t>
            </a:r>
            <a:r>
              <a:rPr lang="en-US" sz="2800" dirty="0"/>
              <a:t> / </a:t>
            </a:r>
            <a:r>
              <a:rPr lang="en-US" sz="2800" dirty="0" err="1"/>
              <a:t>trate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2497806"/>
            <a:ext cx="3400412" cy="21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chronology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108" y="1393063"/>
            <a:ext cx="51702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/>
              <a:t>They met for the first time three years ago according to the chronology of events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/>
              <a:t> </a:t>
            </a:r>
          </a:p>
          <a:p>
            <a:r>
              <a:rPr lang="en-US" sz="3200" dirty="0"/>
              <a:t>the arrangement of events or dates in the order of their occurrence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5558" y="862711"/>
            <a:ext cx="341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kron</a:t>
            </a:r>
            <a:r>
              <a:rPr lang="en-US" sz="2800" dirty="0"/>
              <a:t>-o-</a:t>
            </a:r>
            <a:r>
              <a:rPr lang="en-US" sz="2800" dirty="0" err="1"/>
              <a:t>loj</a:t>
            </a:r>
            <a:r>
              <a:rPr lang="en-US" sz="2800" dirty="0"/>
              <a:t>-</a:t>
            </a:r>
            <a:r>
              <a:rPr lang="en-US" sz="2800" dirty="0" err="1"/>
              <a:t>ee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63" y="2222999"/>
            <a:ext cx="3892047" cy="2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climax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73" y="1349940"/>
            <a:ext cx="46531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Clara was on the edge of her seat during the climax of the movie as it portrayed a lot of action.</a:t>
            </a:r>
            <a:endParaRPr lang="en-US" sz="3200" dirty="0"/>
          </a:p>
          <a:p>
            <a:endParaRPr lang="en-US" sz="6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/>
              <a:t>a turning point in the story and the moment with the highest tension and drama </a:t>
            </a:r>
          </a:p>
          <a:p>
            <a:r>
              <a:rPr lang="en-AU" sz="3200" dirty="0"/>
              <a:t> 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57757" y="763878"/>
            <a:ext cx="180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klai</a:t>
            </a:r>
            <a:r>
              <a:rPr lang="en-US" sz="2800" dirty="0"/>
              <a:t>-max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6776" y="4382397"/>
            <a:ext cx="372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Synonyms: </a:t>
            </a:r>
            <a:r>
              <a:rPr lang="en-AU" sz="3200" b="1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peak, pinnacle, summit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50" y="5397202"/>
            <a:ext cx="385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FF00"/>
                </a:solidFill>
                <a:effectLst>
                  <a:glow rad="63500">
                    <a:srgbClr val="7D8F8C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Antonyms:         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anti-climax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47" y="1427564"/>
            <a:ext cx="3779052" cy="25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express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73" y="1349940"/>
            <a:ext cx="46531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Marjorie was able to express how she felt about winning the race during her speech at assembly.</a:t>
            </a:r>
            <a:endParaRPr lang="en-US" sz="3200" dirty="0"/>
          </a:p>
          <a:p>
            <a:endParaRPr lang="en-US" sz="6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/>
              <a:t>to put your thoughts into words or actions</a:t>
            </a:r>
            <a:endParaRPr lang="en-US" sz="3200" dirty="0"/>
          </a:p>
          <a:p>
            <a:r>
              <a:rPr lang="en-AU" sz="3200" dirty="0"/>
              <a:t> 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45230" y="833634"/>
            <a:ext cx="180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eks</a:t>
            </a:r>
            <a:r>
              <a:rPr lang="en-AU" sz="2800" dirty="0"/>
              <a:t>-press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88056" y="3996139"/>
            <a:ext cx="4266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Synonyms: </a:t>
            </a:r>
            <a:r>
              <a:rPr lang="en-AU" sz="2800" b="1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communicate, convey, indicate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056" y="5487496"/>
            <a:ext cx="385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FF00"/>
                </a:solidFill>
                <a:effectLst>
                  <a:glow rad="63500">
                    <a:srgbClr val="7D8F8C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Antonyms:         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conceal, hide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06" y="1399852"/>
            <a:ext cx="3914531" cy="25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73" y="1349940"/>
            <a:ext cx="46531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Her father told her fables every night before bed time in hopes that she would grow up to be a good person.</a:t>
            </a:r>
            <a:endParaRPr lang="en-US" sz="3200" dirty="0"/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/>
              <a:t>a short story that aims to teach a moral lesson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57757" y="763878"/>
            <a:ext cx="180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fay-</a:t>
            </a:r>
            <a:r>
              <a:rPr lang="en-AU" sz="2800" dirty="0" err="1"/>
              <a:t>buul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2289175"/>
            <a:ext cx="3950235" cy="28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fictional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72" y="1349940"/>
            <a:ext cx="54675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This fictional series about a young wizard was written by J.K. Rowling.</a:t>
            </a:r>
            <a:endParaRPr lang="en-US" sz="3200" dirty="0"/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/>
              <a:t>a story that is derived from one’s imagination and therefore not based on facts or real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757" y="763878"/>
            <a:ext cx="23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fik</a:t>
            </a:r>
            <a:r>
              <a:rPr lang="en-AU" sz="2800" dirty="0"/>
              <a:t>-shun-</a:t>
            </a:r>
            <a:r>
              <a:rPr lang="en-AU" sz="2800" dirty="0" err="1"/>
              <a:t>nul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6020"/>
          <a:stretch/>
        </p:blipFill>
        <p:spPr>
          <a:xfrm>
            <a:off x="5361953" y="2917823"/>
            <a:ext cx="3782047" cy="24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4346</TotalTime>
  <Words>401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Wingdings 3</vt:lpstr>
      <vt:lpstr>Urban Pop</vt:lpstr>
      <vt:lpstr>Year 10 -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Bobis</dc:creator>
  <cp:lastModifiedBy>Jason Bobis</cp:lastModifiedBy>
  <cp:revision>73</cp:revision>
  <dcterms:created xsi:type="dcterms:W3CDTF">2017-12-27T18:22:23Z</dcterms:created>
  <dcterms:modified xsi:type="dcterms:W3CDTF">2019-04-28T23:34:46Z</dcterms:modified>
</cp:coreProperties>
</file>