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66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CC4D-B485-3447-8997-7D7109A3B85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8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195" y="4853455"/>
            <a:ext cx="8311278" cy="1782872"/>
          </a:xfrm>
        </p:spPr>
        <p:txBody>
          <a:bodyPr/>
          <a:lstStyle/>
          <a:p>
            <a:r>
              <a:rPr lang="en-US" sz="8000" dirty="0"/>
              <a:t>YEAR 10 </a:t>
            </a:r>
            <a:br>
              <a:rPr lang="en-US" sz="8000" dirty="0"/>
            </a:br>
            <a:r>
              <a:rPr lang="en-US" dirty="0"/>
              <a:t>WORDS TO USE TO DESCRIBE WHAT’S HAPPENING</a:t>
            </a:r>
          </a:p>
        </p:txBody>
      </p:sp>
    </p:spTree>
    <p:extLst>
      <p:ext uri="{BB962C8B-B14F-4D97-AF65-F5344CB8AC3E}">
        <p14:creationId xmlns:p14="http://schemas.microsoft.com/office/powerpoint/2010/main" val="982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dialogue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65" y="1349940"/>
            <a:ext cx="69307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US" sz="3200" dirty="0"/>
              <a:t>Chapter four contained lots of dialogue between Mia and her friend which allowed them to resolve their problems</a:t>
            </a:r>
          </a:p>
          <a:p>
            <a:endParaRPr lang="en-US" sz="3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r>
              <a:rPr lang="en-US" sz="3200" dirty="0"/>
              <a:t>a conversation between two or more people as a feature of a book, play, or film.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95996" y="779696"/>
            <a:ext cx="193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di-ah-log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68" y="2056968"/>
            <a:ext cx="4375846" cy="33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episode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1349940"/>
            <a:ext cx="68476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There was a short episode within the book whereby Nathan recalled his past adventures.</a:t>
            </a:r>
          </a:p>
          <a:p>
            <a:r>
              <a:rPr lang="en-AU" sz="3200" dirty="0"/>
              <a:t> </a:t>
            </a:r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a coherent narrative unit within a larger dramatic work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28816" y="826720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/>
              <a:t>epp-ee-sohd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2" y="2027232"/>
            <a:ext cx="4435764" cy="2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illustration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4" y="1795358"/>
            <a:ext cx="66536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The pamphlet illustrates why it is important for students to have breakfast before going to school.</a:t>
            </a:r>
          </a:p>
          <a:p>
            <a:endParaRPr lang="en-AU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endParaRPr lang="en-US" sz="3200" dirty="0"/>
          </a:p>
          <a:p>
            <a:r>
              <a:rPr lang="en-AU" sz="3200" dirty="0"/>
              <a:t>explaining or clarifying something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10257" y="779696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eel-</a:t>
            </a:r>
            <a:r>
              <a:rPr lang="en-AU" sz="2800" dirty="0" err="1"/>
              <a:t>lus</a:t>
            </a:r>
            <a:r>
              <a:rPr lang="en-AU" sz="2800" dirty="0"/>
              <a:t>-tray-shun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39"/>
          <a:stretch/>
        </p:blipFill>
        <p:spPr>
          <a:xfrm>
            <a:off x="7568044" y="1795358"/>
            <a:ext cx="3729567" cy="42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909" y="1302916"/>
            <a:ext cx="663979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2800" dirty="0"/>
              <a:t>It is possible to make inferences about the character’s age based upon the author’s description of his beard and wrinkly skin.</a:t>
            </a:r>
          </a:p>
          <a:p>
            <a:endParaRPr lang="en-US" sz="28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endParaRPr lang="en-US" sz="3200" dirty="0"/>
          </a:p>
          <a:p>
            <a:r>
              <a:rPr lang="en-US" sz="2800" dirty="0"/>
              <a:t>the process of arriving at a conclusion by using the available information to connect the dots or making logical assumptions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5995" y="779696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in-</a:t>
            </a:r>
            <a:r>
              <a:rPr lang="en-AU" sz="2800" dirty="0" err="1"/>
              <a:t>fuh</a:t>
            </a:r>
            <a:r>
              <a:rPr lang="en-AU" sz="2800" dirty="0"/>
              <a:t>-</a:t>
            </a:r>
            <a:r>
              <a:rPr lang="en-AU" sz="2800" dirty="0" err="1"/>
              <a:t>rens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2311" r="3857" b="3837"/>
          <a:stretch/>
        </p:blipFill>
        <p:spPr>
          <a:xfrm>
            <a:off x="7487331" y="2517122"/>
            <a:ext cx="3500373" cy="25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motivated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83" y="1707260"/>
            <a:ext cx="67229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adjective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The squad was motivated by their coach’s chocolate reward to do their best in the race.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endParaRPr lang="en-US" sz="3200" dirty="0"/>
          </a:p>
          <a:p>
            <a:r>
              <a:rPr lang="en-AU" sz="2800" dirty="0"/>
              <a:t>being influenced by an internal or external factor to take action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95995" y="779696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moh-tiv-ayt-ed</a:t>
            </a:r>
            <a:r>
              <a:rPr lang="en-AU" sz="2800" dirty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1" y="2955850"/>
            <a:ext cx="4606634" cy="20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negative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65" y="1349940"/>
            <a:ext cx="69307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adjective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 She had a very negative experience due to all the disasters that occurred that night.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an undesirable situation, event, attitude or person</a:t>
            </a:r>
            <a:endParaRPr lang="en-US" sz="3200" dirty="0"/>
          </a:p>
          <a:p>
            <a:r>
              <a:rPr lang="en-AU" sz="3200" dirty="0"/>
              <a:t>  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95995" y="779696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negg</a:t>
            </a:r>
            <a:r>
              <a:rPr lang="en-AU" sz="2800" dirty="0"/>
              <a:t>-ah-</a:t>
            </a:r>
            <a:r>
              <a:rPr lang="en-AU" sz="2800" dirty="0" err="1"/>
              <a:t>tiv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r="29325"/>
          <a:stretch/>
        </p:blipFill>
        <p:spPr>
          <a:xfrm>
            <a:off x="8149935" y="2479009"/>
            <a:ext cx="309419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object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1349940"/>
            <a:ext cx="68476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 </a:t>
            </a:r>
            <a:r>
              <a:rPr lang="en-US" sz="3200" dirty="0"/>
              <a:t>All of the</a:t>
            </a:r>
            <a:r>
              <a:rPr lang="en-AU" sz="3200" dirty="0"/>
              <a:t> students objected to their teacher’s suggestion that they should stay inside during lunch to finish their assignment.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r>
              <a:rPr lang="en-US" sz="3200" dirty="0"/>
              <a:t>express one's opposition to or disagreement with something</a:t>
            </a:r>
            <a:r>
              <a:rPr lang="en-AU" sz="3200" dirty="0"/>
              <a:t>  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67483" y="826720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ob-jekt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70" y="1349940"/>
            <a:ext cx="3221211" cy="48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common feature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4" y="1795358"/>
            <a:ext cx="66536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use of birds for symbolism was a common feature in both movies.</a:t>
            </a:r>
          </a:p>
          <a:p>
            <a:endParaRPr lang="en-AU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when a text has similar attributes or employs the same literary techniques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05457" y="779697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kom</a:t>
            </a:r>
            <a:r>
              <a:rPr lang="en-AU" sz="2800" dirty="0"/>
              <a:t>-in / fee-</a:t>
            </a:r>
            <a:r>
              <a:rPr lang="en-AU" sz="2800" dirty="0" err="1"/>
              <a:t>chuh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1"/>
          <a:stretch/>
        </p:blipFill>
        <p:spPr>
          <a:xfrm>
            <a:off x="7416800" y="2347351"/>
            <a:ext cx="4318000" cy="3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convention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909" y="1641582"/>
            <a:ext cx="66397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2800" dirty="0"/>
              <a:t>John’s assignment followed the correct conventions of a comparative essay.</a:t>
            </a:r>
          </a:p>
          <a:p>
            <a:endParaRPr lang="en-US" sz="28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endParaRPr lang="en-US" sz="3200" dirty="0"/>
          </a:p>
          <a:p>
            <a:r>
              <a:rPr lang="en-US" sz="2800" dirty="0"/>
              <a:t>A way in which something is usually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5995" y="779696"/>
            <a:ext cx="351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kon</a:t>
            </a:r>
            <a:r>
              <a:rPr lang="en-AU" sz="2800" dirty="0"/>
              <a:t>-</a:t>
            </a:r>
            <a:r>
              <a:rPr lang="en-AU" sz="2800" dirty="0" err="1"/>
              <a:t>venn</a:t>
            </a:r>
            <a:r>
              <a:rPr lang="en-AU" sz="2800" dirty="0"/>
              <a:t>-shun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97" y="2308574"/>
            <a:ext cx="4982828" cy="30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5644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descriptive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783" y="1564527"/>
            <a:ext cx="67229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/>
              <a:t>The poet used descriptive language to convey how fearful and panicked his character felt.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</a:t>
            </a:r>
            <a:endParaRPr lang="en-US" sz="3200" dirty="0"/>
          </a:p>
          <a:p>
            <a:r>
              <a:rPr lang="en-US" sz="2800" dirty="0"/>
              <a:t>T</a:t>
            </a:r>
            <a:r>
              <a:rPr lang="en-AU" sz="2800" dirty="0"/>
              <a:t>he use of detailed adjectives to provide the reader with vivid images by appealing to their senses.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01729" y="1041307"/>
            <a:ext cx="489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Dee-scrip-</a:t>
            </a:r>
            <a:r>
              <a:rPr lang="en-AU" sz="2800" dirty="0" err="1"/>
              <a:t>tiv</a:t>
            </a:r>
            <a:r>
              <a:rPr lang="en-AU" sz="2800" dirty="0"/>
              <a:t> / </a:t>
            </a:r>
            <a:r>
              <a:rPr lang="en-AU" sz="2800" dirty="0" err="1"/>
              <a:t>lan-gwij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7271327" y="1814946"/>
            <a:ext cx="4408055" cy="43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</TotalTime>
  <Words>244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YEAR 10  WORDS TO USE TO DESCRIBE WHAT’S HAPPENING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Le</dc:creator>
  <cp:lastModifiedBy>Jason Bobis</cp:lastModifiedBy>
  <cp:revision>4</cp:revision>
  <cp:lastPrinted>2019-05-06T01:08:18Z</cp:lastPrinted>
  <dcterms:created xsi:type="dcterms:W3CDTF">2019-04-04T00:18:50Z</dcterms:created>
  <dcterms:modified xsi:type="dcterms:W3CDTF">2019-05-06T01:33:54Z</dcterms:modified>
</cp:coreProperties>
</file>