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62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0"/>
  </p:normalViewPr>
  <p:slideViewPr>
    <p:cSldViewPr snapToGrid="0" snapToObjects="1">
      <p:cViewPr varScale="1">
        <p:scale>
          <a:sx n="81" d="100"/>
          <a:sy n="81" d="100"/>
        </p:scale>
        <p:origin x="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8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1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4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9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5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BCC4D-B485-3447-8997-7D7109A3B85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DC024-7CD9-274E-AB40-86FF666A9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208" y="2324567"/>
            <a:ext cx="8311278" cy="1782872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YEAR 10 </a:t>
            </a:r>
            <a:br>
              <a:rPr lang="en-US" sz="8000" dirty="0"/>
            </a:br>
            <a:r>
              <a:rPr lang="en-US" sz="7300" b="1" dirty="0"/>
              <a:t>Week </a:t>
            </a:r>
            <a:r>
              <a:rPr lang="en-US" sz="7300" b="1"/>
              <a:t>4: </a:t>
            </a:r>
            <a:r>
              <a:rPr lang="en-US"/>
              <a:t>Essay </a:t>
            </a:r>
            <a:r>
              <a:rPr lang="en-US" dirty="0"/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9823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697" y="-34836"/>
            <a:ext cx="11960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strategy (n)</a:t>
            </a:r>
          </a:p>
          <a:p>
            <a:pPr algn="ctr"/>
            <a:r>
              <a:rPr lang="en-US" sz="6000" b="1" dirty="0" err="1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strategise</a:t>
            </a:r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(v)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072" y="2056555"/>
            <a:ext cx="604289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author’s strategy was to insert many clues within the story before revealing who the murderer was.</a:t>
            </a:r>
          </a:p>
          <a:p>
            <a:r>
              <a:rPr lang="en-AU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2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efinition</a:t>
            </a:r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AU" sz="3200" dirty="0"/>
              <a:t> a plan of action devised at the beginning to help map out what will happen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AutoShape 2" descr="Image result for plan"/>
          <p:cNvSpPr>
            <a:spLocks noChangeAspect="1" noChangeArrowheads="1"/>
          </p:cNvSpPr>
          <p:nvPr/>
        </p:nvSpPr>
        <p:spPr bwMode="auto">
          <a:xfrm>
            <a:off x="155575" y="-1608138"/>
            <a:ext cx="67246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196" name="Picture 4" descr="Image result for pl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1" r="8569"/>
          <a:stretch/>
        </p:blipFill>
        <p:spPr bwMode="auto">
          <a:xfrm>
            <a:off x="7146925" y="2803789"/>
            <a:ext cx="4509614" cy="293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5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2697" y="-34836"/>
            <a:ext cx="119602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target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072" y="1527917"/>
            <a:ext cx="60428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character’s target during this book was a perfect exam score.</a:t>
            </a:r>
          </a:p>
          <a:p>
            <a:endParaRPr lang="en-AU" sz="3200" dirty="0"/>
          </a:p>
          <a:p>
            <a:r>
              <a:rPr lang="en-AU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2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efinition</a:t>
            </a:r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n-AU" sz="3200" dirty="0"/>
              <a:t> to directly work towards a specific goal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" name="AutoShape 2" descr="Image result for plan"/>
          <p:cNvSpPr>
            <a:spLocks noChangeAspect="1" noChangeArrowheads="1"/>
          </p:cNvSpPr>
          <p:nvPr/>
        </p:nvSpPr>
        <p:spPr bwMode="auto">
          <a:xfrm>
            <a:off x="155575" y="-1608138"/>
            <a:ext cx="67246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9218" name="Picture 2" descr="Image result for target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722438"/>
            <a:ext cx="5139602" cy="385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7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680" y="25644"/>
            <a:ext cx="8146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story element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6536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dirty="0"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endParaRPr lang="en-US" sz="32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Connor’s film was missing a major story element which left his audience with a cliff hanger. </a:t>
            </a:r>
            <a:endParaRPr lang="en-AU" sz="32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one of the five components (of a storyline which allow the action to develop in a logical way.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7" y="2473419"/>
            <a:ext cx="4477733" cy="272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75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680" y="25644"/>
            <a:ext cx="8146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supporting detail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20120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dirty="0"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endParaRPr lang="en-US" sz="32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supporting detail made the story feel more realistic.</a:t>
            </a:r>
          </a:p>
          <a:p>
            <a:endParaRPr lang="en-AU" sz="32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additional information which complements the main idea or theme</a:t>
            </a:r>
            <a:endParaRPr lang="en-US" sz="3200" dirty="0"/>
          </a:p>
        </p:txBody>
      </p:sp>
      <p:pic>
        <p:nvPicPr>
          <p:cNvPr id="1026" name="Picture 2" descr="Image result for support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3" r="44433"/>
          <a:stretch/>
        </p:blipFill>
        <p:spPr bwMode="auto">
          <a:xfrm>
            <a:off x="7086601" y="2265281"/>
            <a:ext cx="4395670" cy="320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680" y="25644"/>
            <a:ext cx="8146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symbolism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20120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dirty="0"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endParaRPr lang="en-US" sz="32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group of doves flying overhead was used to symbolise peace. </a:t>
            </a:r>
          </a:p>
          <a:p>
            <a:endParaRPr lang="en-AU" sz="32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the use of objects to represent ideas </a:t>
            </a:r>
            <a:endParaRPr lang="en-US" sz="3200" dirty="0"/>
          </a:p>
        </p:txBody>
      </p:sp>
      <p:pic>
        <p:nvPicPr>
          <p:cNvPr id="3076" name="Picture 4" descr="Image result for symbo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022409"/>
            <a:ext cx="417195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3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618" y="642468"/>
            <a:ext cx="8146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20120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dirty="0"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endParaRPr lang="en-US" sz="32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informal language used gave the chapter a more casual tone</a:t>
            </a:r>
            <a:endParaRPr lang="en-AU" sz="3200" b="1" i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the general attitude or mood conveyed by the writer through their choice of words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052" name="Picture 4" descr="Image result for t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0" t="1075" b="-1075"/>
          <a:stretch/>
        </p:blipFill>
        <p:spPr bwMode="auto">
          <a:xfrm>
            <a:off x="7372350" y="3197198"/>
            <a:ext cx="4271962" cy="187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4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18" y="284500"/>
            <a:ext cx="9174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third person narrative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6758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dirty="0"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 group</a:t>
            </a:r>
            <a:endParaRPr lang="en-US" sz="32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It was more difficult to know what the character’s were thinking because it was a third person narrative.</a:t>
            </a:r>
          </a:p>
          <a:p>
            <a:endParaRPr lang="en-US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a story which is told through the perspective of the author, not the characters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098" name="Picture 2" descr="Image result for third person narra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127" y="2497390"/>
            <a:ext cx="4532873" cy="33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39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18" y="284500"/>
            <a:ext cx="9174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revise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054" y="1795358"/>
            <a:ext cx="667587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Lucy revised her calendar of the events of the week to allow for events not previously considered.</a:t>
            </a:r>
          </a:p>
          <a:p>
            <a:endParaRPr lang="en-US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to view something again and make changes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5122" name="Picture 2" descr="Image result for rev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2" y="1795358"/>
            <a:ext cx="4035424" cy="403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18" y="284500"/>
            <a:ext cx="9174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signature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6533" y="1427058"/>
            <a:ext cx="667587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fast zoom in was one of the director’s signature camera shots</a:t>
            </a:r>
          </a:p>
          <a:p>
            <a:endParaRPr lang="en-US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when the author becomes known for their consistent use of a unique literary technique 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6146" name="Picture 2" descr="Image result for sig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52" y="2114549"/>
            <a:ext cx="4079061" cy="305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38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518" y="284500"/>
            <a:ext cx="9174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source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6534" y="1427058"/>
            <a:ext cx="60428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Part of Speech: </a:t>
            </a:r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</a:p>
          <a:p>
            <a:endParaRPr lang="en-US" sz="600" b="1" dirty="0"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1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Sentence: </a:t>
            </a:r>
            <a:r>
              <a:rPr lang="en-AU" sz="3200" dirty="0"/>
              <a:t>The source of the information was not reliable and the document couldn’t be used</a:t>
            </a:r>
          </a:p>
          <a:p>
            <a:endParaRPr lang="en-US" sz="3200" b="1" dirty="0"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2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Definition:</a:t>
            </a:r>
            <a:r>
              <a:rPr lang="en-AU" sz="3200" dirty="0"/>
              <a:t> to obtain an idea that originates from somewhere else</a:t>
            </a:r>
            <a:endParaRPr lang="en-US" sz="3200" dirty="0"/>
          </a:p>
        </p:txBody>
      </p:sp>
      <p:sp>
        <p:nvSpPr>
          <p:cNvPr id="4" name="AutoShape 2" descr="Image result for tone"/>
          <p:cNvSpPr>
            <a:spLocks noChangeAspect="1" noChangeArrowheads="1"/>
          </p:cNvSpPr>
          <p:nvPr/>
        </p:nvSpPr>
        <p:spPr bwMode="auto">
          <a:xfrm>
            <a:off x="155575" y="-1271588"/>
            <a:ext cx="69913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7170" name="Picture 2" descr="Image result for sou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2418062"/>
            <a:ext cx="4102100" cy="26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89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97</TotalTime>
  <Words>254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 Light</vt:lpstr>
      <vt:lpstr>Rockwell</vt:lpstr>
      <vt:lpstr>Wingdings</vt:lpstr>
      <vt:lpstr>Atlas</vt:lpstr>
      <vt:lpstr>YEAR 10  Week 4: Essay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Le</dc:creator>
  <cp:lastModifiedBy>Danielle Smith</cp:lastModifiedBy>
  <cp:revision>22</cp:revision>
  <dcterms:created xsi:type="dcterms:W3CDTF">2019-04-04T00:18:50Z</dcterms:created>
  <dcterms:modified xsi:type="dcterms:W3CDTF">2019-05-17T02:27:17Z</dcterms:modified>
</cp:coreProperties>
</file>