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7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0" autoAdjust="0"/>
  </p:normalViewPr>
  <p:slideViewPr>
    <p:cSldViewPr snapToGrid="0" snapToObjects="1"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BC6-EF5A-A948-97B1-DF6A154456B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AE8B-3240-024F-A245-768A028F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0C76DB-AC7A-524B-A6B1-17D33E6DDA5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521" y="3296584"/>
            <a:ext cx="7008075" cy="1034721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Year 10 -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71" y="4362375"/>
            <a:ext cx="6707367" cy="5737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Term  3 </a:t>
            </a:r>
            <a:r>
              <a:rPr lang="mr-IN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–</a:t>
            </a:r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List 8 Overall</a:t>
            </a:r>
          </a:p>
        </p:txBody>
      </p:sp>
    </p:spTree>
    <p:extLst>
      <p:ext uri="{BB962C8B-B14F-4D97-AF65-F5344CB8AC3E}">
        <p14:creationId xmlns:p14="http://schemas.microsoft.com/office/powerpoint/2010/main" val="354135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Incongruent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180" y="1088798"/>
            <a:ext cx="46870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Jack’s laughter was </a:t>
            </a:r>
            <a:r>
              <a:rPr lang="en-AU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incongruent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with the fear he was feeling inside. </a:t>
            </a: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incompatible; not suitable or not fitting well with something else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F3A16-029D-4FEF-A268-1A011FD19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5" r="23531"/>
          <a:stretch/>
        </p:blipFill>
        <p:spPr>
          <a:xfrm>
            <a:off x="4749339" y="1223932"/>
            <a:ext cx="4250151" cy="48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Overstatement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391" y="1135402"/>
            <a:ext cx="450086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7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In an age of fake news, </a:t>
            </a:r>
            <a:r>
              <a:rPr lang="en-AU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overstatement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is so common that we don’t know what to believe.</a:t>
            </a: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action of stating something too strongly; exaggeration.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CCCC8-3C0E-4EBE-84C6-1F635BE1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22" y="1222711"/>
            <a:ext cx="3922741" cy="39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Technical language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14" y="1068819"/>
            <a:ext cx="48371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US" sz="2400" dirty="0"/>
              <a:t> </a:t>
            </a:r>
            <a:r>
              <a:rPr lang="en-US" sz="3200" dirty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The business world has its own jargon or </a:t>
            </a:r>
            <a:r>
              <a:rPr lang="en-US" sz="3200" u="sng" dirty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technical language</a:t>
            </a:r>
            <a:r>
              <a:rPr lang="en-US" sz="3200" dirty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 that you’ll have to learn if you want to operate it in.</a:t>
            </a:r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the skills or terms that are best understood by people who specialize in that field </a:t>
            </a:r>
            <a:endParaRPr lang="en-US" sz="2800" dirty="0">
              <a:effectLst>
                <a:glow rad="101600">
                  <a:schemeClr val="bg1">
                    <a:alpha val="2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92D34-60F4-49A4-A8A4-2637B8E2C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" t="11461" r="5539"/>
          <a:stretch/>
        </p:blipFill>
        <p:spPr>
          <a:xfrm>
            <a:off x="4838006" y="1246908"/>
            <a:ext cx="4211783" cy="4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34" y="6040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Analogy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754" y="969902"/>
            <a:ext cx="4675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Can you complete the </a:t>
            </a:r>
            <a:r>
              <a:rPr lang="en-US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analogy</a:t>
            </a:r>
            <a:r>
              <a:rPr lang="en-US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to the right? </a:t>
            </a:r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comparison in which an idea or a thing is compared to another thing that is quite different from it, so as to help explain it by using something familiar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5674A-A773-4202-86C6-AECB9965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" t="6800" r="33012" b="11552"/>
          <a:stretch/>
        </p:blipFill>
        <p:spPr>
          <a:xfrm>
            <a:off x="4918875" y="1141699"/>
            <a:ext cx="4073265" cy="31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Counter Argument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585" y="1041306"/>
            <a:ext cx="45666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0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 </a:t>
            </a:r>
            <a:r>
              <a:rPr lang="en-US" sz="30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Including the counter argument into your thinking creates credibility because you’ve thought from many points of view.</a:t>
            </a: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0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An argument or set of reasons put forward to oppose an idea or theory developed in another argument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BE0DB-99E5-47B7-9944-8FB57755E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4" t="7896" r="12080" b="10446"/>
          <a:stretch/>
        </p:blipFill>
        <p:spPr>
          <a:xfrm>
            <a:off x="4672715" y="1246671"/>
            <a:ext cx="4329147" cy="25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23" y="150970"/>
            <a:ext cx="814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Interior Monologue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096" y="937960"/>
            <a:ext cx="44558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Shakespeare’s character Hamlet was revolutionary in that he’d delivery </a:t>
            </a:r>
            <a:r>
              <a:rPr lang="en-US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interior monologues</a:t>
            </a:r>
            <a:r>
              <a:rPr lang="en-US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to the audience called a soliloquy. 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2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28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piece of writing or a speech expressing a character's inner thoughts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043E0-F242-4A59-A118-CDD881A7B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2"/>
          <a:stretch/>
        </p:blipFill>
        <p:spPr>
          <a:xfrm>
            <a:off x="4574910" y="1080655"/>
            <a:ext cx="4404994" cy="33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817"/>
            <a:ext cx="901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Stream of Consciousness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73" y="1148147"/>
            <a:ext cx="48101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28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Once you are aware of your </a:t>
            </a:r>
            <a:r>
              <a:rPr lang="en-AU" sz="28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stream of consciousness,</a:t>
            </a:r>
            <a:r>
              <a:rPr lang="en-AU" sz="28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you won’t just let junk flow through your mind!</a:t>
            </a:r>
            <a:endParaRPr lang="en-US" sz="1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28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literary style in which a character's thoughts, feelings, and reactions are depicted in a continuous flow uninterrupted by description or conventional dialogue</a:t>
            </a:r>
            <a:r>
              <a:rPr lang="en-AU" sz="2800" dirty="0"/>
              <a:t> 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031FC-93BD-48A1-BE9B-B42FBD2DB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1" t="6590" r="7455" b="6784"/>
          <a:stretch/>
        </p:blipFill>
        <p:spPr>
          <a:xfrm>
            <a:off x="4461329" y="1330037"/>
            <a:ext cx="4593999" cy="26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Proverbial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06" y="1031999"/>
            <a:ext cx="441513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adj.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There are a range of </a:t>
            </a:r>
            <a:r>
              <a:rPr lang="en-AU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proverbial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phrases that can make learning English difficult.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(relating to a word or phrase) referred to in a proverb or idiom.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B8573-FB64-48BB-96F6-29190CB8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21" y="1206916"/>
            <a:ext cx="4680075" cy="35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Ambience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87" y="1120676"/>
            <a:ext cx="48183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It wasn’t just the outstanding food that created a buzz, it was the </a:t>
            </a:r>
            <a:r>
              <a:rPr lang="en-AU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ambience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; people wanted </a:t>
            </a:r>
          </a:p>
          <a:p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be there! </a:t>
            </a:r>
          </a:p>
          <a:p>
            <a:endParaRPr lang="en-US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character and atmosphere of a place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01C45-A12F-4647-8281-A757B0701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65"/>
          <a:stretch/>
        </p:blipFill>
        <p:spPr>
          <a:xfrm>
            <a:off x="4511041" y="1303540"/>
            <a:ext cx="4488872" cy="33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Deconstruct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131" y="1100667"/>
            <a:ext cx="42720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When trying to better understand how wheels are made, Marty decided to </a:t>
            </a:r>
            <a:r>
              <a:rPr lang="en-AU" sz="3200" u="sng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deconstruct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it. </a:t>
            </a:r>
          </a:p>
          <a:p>
            <a:endParaRPr lang="en-US" sz="1200" b="1" dirty="0">
              <a:solidFill>
                <a:srgbClr val="FFFF00"/>
              </a:solidFill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reduce something to its constituent parts in order to reinterpret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4E033-94D4-466A-8EE6-1846E311A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" r="11695"/>
          <a:stretch/>
        </p:blipFill>
        <p:spPr>
          <a:xfrm>
            <a:off x="4610795" y="1298725"/>
            <a:ext cx="4272076" cy="27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4816</TotalTime>
  <Words>404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3</vt:lpstr>
      <vt:lpstr>Urban Pop</vt:lpstr>
      <vt:lpstr>Year 10 -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Bobis</dc:creator>
  <cp:lastModifiedBy>Jason Bobis</cp:lastModifiedBy>
  <cp:revision>108</cp:revision>
  <dcterms:created xsi:type="dcterms:W3CDTF">2017-12-27T18:22:23Z</dcterms:created>
  <dcterms:modified xsi:type="dcterms:W3CDTF">2019-09-13T01:47:51Z</dcterms:modified>
</cp:coreProperties>
</file>