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17070-80C3-449B-8315-F560F0076A13}" v="73" dt="2020-05-05T02:36:34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6" y="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Burney" userId="5438d022-28e5-4923-aa5e-778b8d2be800" providerId="ADAL" clId="{60617070-80C3-449B-8315-F560F0076A13}"/>
    <pc:docChg chg="custSel addSld delSld modSld">
      <pc:chgData name="Jared Burney" userId="5438d022-28e5-4923-aa5e-778b8d2be800" providerId="ADAL" clId="{60617070-80C3-449B-8315-F560F0076A13}" dt="2020-05-05T02:36:50.504" v="2928" actId="20577"/>
      <pc:docMkLst>
        <pc:docMk/>
      </pc:docMkLst>
      <pc:sldChg chg="del">
        <pc:chgData name="Jared Burney" userId="5438d022-28e5-4923-aa5e-778b8d2be800" providerId="ADAL" clId="{60617070-80C3-449B-8315-F560F0076A13}" dt="2020-05-05T02:36:40.906" v="2916" actId="2696"/>
        <pc:sldMkLst>
          <pc:docMk/>
          <pc:sldMk cId="1595392488" sldId="256"/>
        </pc:sldMkLst>
      </pc:sldChg>
      <pc:sldChg chg="modSp">
        <pc:chgData name="Jared Burney" userId="5438d022-28e5-4923-aa5e-778b8d2be800" providerId="ADAL" clId="{60617070-80C3-449B-8315-F560F0076A13}" dt="2020-05-05T01:47:06.582" v="955" actId="20577"/>
        <pc:sldMkLst>
          <pc:docMk/>
          <pc:sldMk cId="44760677" sldId="257"/>
        </pc:sldMkLst>
        <pc:spChg chg="mod">
          <ac:chgData name="Jared Burney" userId="5438d022-28e5-4923-aa5e-778b8d2be800" providerId="ADAL" clId="{60617070-80C3-449B-8315-F560F0076A13}" dt="2020-05-05T01:47:06.582" v="955" actId="20577"/>
          <ac:spMkLst>
            <pc:docMk/>
            <pc:sldMk cId="44760677" sldId="257"/>
            <ac:spMk id="3" creationId="{916F9076-40F5-49E7-AD9A-5256D16587CC}"/>
          </ac:spMkLst>
        </pc:spChg>
      </pc:sldChg>
      <pc:sldChg chg="modSp">
        <pc:chgData name="Jared Burney" userId="5438d022-28e5-4923-aa5e-778b8d2be800" providerId="ADAL" clId="{60617070-80C3-449B-8315-F560F0076A13}" dt="2020-05-05T02:36:50.504" v="2928" actId="20577"/>
        <pc:sldMkLst>
          <pc:docMk/>
          <pc:sldMk cId="4293329715" sldId="258"/>
        </pc:sldMkLst>
        <pc:spChg chg="mod">
          <ac:chgData name="Jared Burney" userId="5438d022-28e5-4923-aa5e-778b8d2be800" providerId="ADAL" clId="{60617070-80C3-449B-8315-F560F0076A13}" dt="2020-05-05T02:36:50.504" v="2928" actId="20577"/>
          <ac:spMkLst>
            <pc:docMk/>
            <pc:sldMk cId="4293329715" sldId="258"/>
            <ac:spMk id="2" creationId="{24097810-FDB5-4613-8F16-2A6C5E09AEEF}"/>
          </ac:spMkLst>
        </pc:spChg>
      </pc:sldChg>
      <pc:sldChg chg="addSp modSp add">
        <pc:chgData name="Jared Burney" userId="5438d022-28e5-4923-aa5e-778b8d2be800" providerId="ADAL" clId="{60617070-80C3-449B-8315-F560F0076A13}" dt="2020-05-05T01:45:55.796" v="931" actId="6549"/>
        <pc:sldMkLst>
          <pc:docMk/>
          <pc:sldMk cId="3295174333" sldId="261"/>
        </pc:sldMkLst>
        <pc:spChg chg="mod">
          <ac:chgData name="Jared Burney" userId="5438d022-28e5-4923-aa5e-778b8d2be800" providerId="ADAL" clId="{60617070-80C3-449B-8315-F560F0076A13}" dt="2020-05-05T01:30:32.529" v="200" actId="20577"/>
          <ac:spMkLst>
            <pc:docMk/>
            <pc:sldMk cId="3295174333" sldId="261"/>
            <ac:spMk id="2" creationId="{B5816215-016D-4299-9122-2B951209E358}"/>
          </ac:spMkLst>
        </pc:spChg>
        <pc:spChg chg="mod">
          <ac:chgData name="Jared Burney" userId="5438d022-28e5-4923-aa5e-778b8d2be800" providerId="ADAL" clId="{60617070-80C3-449B-8315-F560F0076A13}" dt="2020-05-05T01:45:55.796" v="931" actId="6549"/>
          <ac:spMkLst>
            <pc:docMk/>
            <pc:sldMk cId="3295174333" sldId="261"/>
            <ac:spMk id="3" creationId="{2A905A31-A0CF-4F20-ADB3-99930701AA2E}"/>
          </ac:spMkLst>
        </pc:spChg>
        <pc:picChg chg="add mod">
          <ac:chgData name="Jared Burney" userId="5438d022-28e5-4923-aa5e-778b8d2be800" providerId="ADAL" clId="{60617070-80C3-449B-8315-F560F0076A13}" dt="2020-05-05T01:45:35.736" v="922" actId="732"/>
          <ac:picMkLst>
            <pc:docMk/>
            <pc:sldMk cId="3295174333" sldId="261"/>
            <ac:picMk id="3074" creationId="{6957C040-0DE6-4AF9-9BAE-13349466343D}"/>
          </ac:picMkLst>
        </pc:picChg>
      </pc:sldChg>
      <pc:sldChg chg="addSp modSp add">
        <pc:chgData name="Jared Burney" userId="5438d022-28e5-4923-aa5e-778b8d2be800" providerId="ADAL" clId="{60617070-80C3-449B-8315-F560F0076A13}" dt="2020-05-05T01:46:30.173" v="936" actId="1076"/>
        <pc:sldMkLst>
          <pc:docMk/>
          <pc:sldMk cId="420663904" sldId="262"/>
        </pc:sldMkLst>
        <pc:spChg chg="mod ord">
          <ac:chgData name="Jared Burney" userId="5438d022-28e5-4923-aa5e-778b8d2be800" providerId="ADAL" clId="{60617070-80C3-449B-8315-F560F0076A13}" dt="2020-05-05T01:37:05.169" v="660" actId="166"/>
          <ac:spMkLst>
            <pc:docMk/>
            <pc:sldMk cId="420663904" sldId="262"/>
            <ac:spMk id="2" creationId="{238E05D1-1BF4-4833-BD24-9FD199F18D95}"/>
          </ac:spMkLst>
        </pc:spChg>
        <pc:spChg chg="mod">
          <ac:chgData name="Jared Burney" userId="5438d022-28e5-4923-aa5e-778b8d2be800" providerId="ADAL" clId="{60617070-80C3-449B-8315-F560F0076A13}" dt="2020-05-05T01:37:25.127" v="667" actId="5793"/>
          <ac:spMkLst>
            <pc:docMk/>
            <pc:sldMk cId="420663904" sldId="262"/>
            <ac:spMk id="3" creationId="{36A4CBC1-47D2-4A52-A002-B0888E16BA32}"/>
          </ac:spMkLst>
        </pc:spChg>
        <pc:picChg chg="add mod">
          <ac:chgData name="Jared Burney" userId="5438d022-28e5-4923-aa5e-778b8d2be800" providerId="ADAL" clId="{60617070-80C3-449B-8315-F560F0076A13}" dt="2020-05-05T01:46:30.173" v="936" actId="1076"/>
          <ac:picMkLst>
            <pc:docMk/>
            <pc:sldMk cId="420663904" sldId="262"/>
            <ac:picMk id="1026" creationId="{629EE0DE-F54C-4867-B94A-1E7513D4E0DB}"/>
          </ac:picMkLst>
        </pc:picChg>
      </pc:sldChg>
      <pc:sldChg chg="addSp modSp add">
        <pc:chgData name="Jared Burney" userId="5438d022-28e5-4923-aa5e-778b8d2be800" providerId="ADAL" clId="{60617070-80C3-449B-8315-F560F0076A13}" dt="2020-05-05T01:52:38.803" v="1850" actId="20577"/>
        <pc:sldMkLst>
          <pc:docMk/>
          <pc:sldMk cId="3452157468" sldId="263"/>
        </pc:sldMkLst>
        <pc:spChg chg="mod">
          <ac:chgData name="Jared Burney" userId="5438d022-28e5-4923-aa5e-778b8d2be800" providerId="ADAL" clId="{60617070-80C3-449B-8315-F560F0076A13}" dt="2020-05-05T01:37:39.405" v="674" actId="20577"/>
          <ac:spMkLst>
            <pc:docMk/>
            <pc:sldMk cId="3452157468" sldId="263"/>
            <ac:spMk id="2" creationId="{3EEA9DB1-5AC4-4F6A-8D4C-57E93565E1E5}"/>
          </ac:spMkLst>
        </pc:spChg>
        <pc:spChg chg="mod">
          <ac:chgData name="Jared Burney" userId="5438d022-28e5-4923-aa5e-778b8d2be800" providerId="ADAL" clId="{60617070-80C3-449B-8315-F560F0076A13}" dt="2020-05-05T01:52:38.803" v="1850" actId="20577"/>
          <ac:spMkLst>
            <pc:docMk/>
            <pc:sldMk cId="3452157468" sldId="263"/>
            <ac:spMk id="3" creationId="{4E5496D9-1938-48C3-A24E-F79942FBDC37}"/>
          </ac:spMkLst>
        </pc:spChg>
        <pc:picChg chg="add mod">
          <ac:chgData name="Jared Burney" userId="5438d022-28e5-4923-aa5e-778b8d2be800" providerId="ADAL" clId="{60617070-80C3-449B-8315-F560F0076A13}" dt="2020-05-05T01:46:20.961" v="934" actId="732"/>
          <ac:picMkLst>
            <pc:docMk/>
            <pc:sldMk cId="3452157468" sldId="263"/>
            <ac:picMk id="2050" creationId="{2702BD1E-A29B-42E9-A84A-ADED2287FD38}"/>
          </ac:picMkLst>
        </pc:picChg>
      </pc:sldChg>
      <pc:sldChg chg="addSp modSp add">
        <pc:chgData name="Jared Burney" userId="5438d022-28e5-4923-aa5e-778b8d2be800" providerId="ADAL" clId="{60617070-80C3-449B-8315-F560F0076A13}" dt="2020-05-05T01:58:31.749" v="2892" actId="1076"/>
        <pc:sldMkLst>
          <pc:docMk/>
          <pc:sldMk cId="1700284571" sldId="264"/>
        </pc:sldMkLst>
        <pc:spChg chg="mod">
          <ac:chgData name="Jared Burney" userId="5438d022-28e5-4923-aa5e-778b8d2be800" providerId="ADAL" clId="{60617070-80C3-449B-8315-F560F0076A13}" dt="2020-05-05T01:47:21.701" v="960" actId="20577"/>
          <ac:spMkLst>
            <pc:docMk/>
            <pc:sldMk cId="1700284571" sldId="264"/>
            <ac:spMk id="2" creationId="{DBA8E42C-08F3-43BB-8349-EB7456915349}"/>
          </ac:spMkLst>
        </pc:spChg>
        <pc:spChg chg="mod">
          <ac:chgData name="Jared Burney" userId="5438d022-28e5-4923-aa5e-778b8d2be800" providerId="ADAL" clId="{60617070-80C3-449B-8315-F560F0076A13}" dt="2020-05-05T01:57:51.938" v="2887" actId="27636"/>
          <ac:spMkLst>
            <pc:docMk/>
            <pc:sldMk cId="1700284571" sldId="264"/>
            <ac:spMk id="3" creationId="{56CE3B59-9B11-4992-B258-F2FDC5F3ACE5}"/>
          </ac:spMkLst>
        </pc:spChg>
        <pc:picChg chg="add mod">
          <ac:chgData name="Jared Burney" userId="5438d022-28e5-4923-aa5e-778b8d2be800" providerId="ADAL" clId="{60617070-80C3-449B-8315-F560F0076A13}" dt="2020-05-05T01:58:31.749" v="2892" actId="1076"/>
          <ac:picMkLst>
            <pc:docMk/>
            <pc:sldMk cId="1700284571" sldId="264"/>
            <ac:picMk id="4098" creationId="{CD16F4E8-E86D-4994-B05B-6014968C8DC5}"/>
          </ac:picMkLst>
        </pc:picChg>
      </pc:sldChg>
      <pc:sldChg chg="addSp modSp add">
        <pc:chgData name="Jared Burney" userId="5438d022-28e5-4923-aa5e-778b8d2be800" providerId="ADAL" clId="{60617070-80C3-449B-8315-F560F0076A13}" dt="2020-05-05T01:59:20.012" v="2896" actId="1076"/>
        <pc:sldMkLst>
          <pc:docMk/>
          <pc:sldMk cId="1382126457" sldId="265"/>
        </pc:sldMkLst>
        <pc:spChg chg="mod">
          <ac:chgData name="Jared Burney" userId="5438d022-28e5-4923-aa5e-778b8d2be800" providerId="ADAL" clId="{60617070-80C3-449B-8315-F560F0076A13}" dt="2020-05-05T01:47:35.716" v="968" actId="20577"/>
          <ac:spMkLst>
            <pc:docMk/>
            <pc:sldMk cId="1382126457" sldId="265"/>
            <ac:spMk id="2" creationId="{4AA319F8-A2EF-401E-B9F8-7D7C1C2077AE}"/>
          </ac:spMkLst>
        </pc:spChg>
        <pc:spChg chg="mod">
          <ac:chgData name="Jared Burney" userId="5438d022-28e5-4923-aa5e-778b8d2be800" providerId="ADAL" clId="{60617070-80C3-449B-8315-F560F0076A13}" dt="2020-05-05T01:57:45.863" v="2883" actId="27636"/>
          <ac:spMkLst>
            <pc:docMk/>
            <pc:sldMk cId="1382126457" sldId="265"/>
            <ac:spMk id="3" creationId="{13DA3AA7-C6F8-44DF-AA25-500630149F4D}"/>
          </ac:spMkLst>
        </pc:spChg>
        <pc:picChg chg="add mod">
          <ac:chgData name="Jared Burney" userId="5438d022-28e5-4923-aa5e-778b8d2be800" providerId="ADAL" clId="{60617070-80C3-449B-8315-F560F0076A13}" dt="2020-05-05T01:59:20.012" v="2896" actId="1076"/>
          <ac:picMkLst>
            <pc:docMk/>
            <pc:sldMk cId="1382126457" sldId="265"/>
            <ac:picMk id="5122" creationId="{86792F83-40A7-44BD-877F-2C5CCBA5508C}"/>
          </ac:picMkLst>
        </pc:picChg>
      </pc:sldChg>
      <pc:sldChg chg="addSp modSp add">
        <pc:chgData name="Jared Burney" userId="5438d022-28e5-4923-aa5e-778b8d2be800" providerId="ADAL" clId="{60617070-80C3-449B-8315-F560F0076A13}" dt="2020-05-05T02:00:47.774" v="2900" actId="1076"/>
        <pc:sldMkLst>
          <pc:docMk/>
          <pc:sldMk cId="3574675298" sldId="266"/>
        </pc:sldMkLst>
        <pc:spChg chg="mod">
          <ac:chgData name="Jared Burney" userId="5438d022-28e5-4923-aa5e-778b8d2be800" providerId="ADAL" clId="{60617070-80C3-449B-8315-F560F0076A13}" dt="2020-05-05T01:47:45.628" v="973" actId="20577"/>
          <ac:spMkLst>
            <pc:docMk/>
            <pc:sldMk cId="3574675298" sldId="266"/>
            <ac:spMk id="2" creationId="{E93E2436-48B6-471D-A560-78A62350ADF9}"/>
          </ac:spMkLst>
        </pc:spChg>
        <pc:spChg chg="mod">
          <ac:chgData name="Jared Burney" userId="5438d022-28e5-4923-aa5e-778b8d2be800" providerId="ADAL" clId="{60617070-80C3-449B-8315-F560F0076A13}" dt="2020-05-05T01:57:39.761" v="2879" actId="313"/>
          <ac:spMkLst>
            <pc:docMk/>
            <pc:sldMk cId="3574675298" sldId="266"/>
            <ac:spMk id="3" creationId="{6A952DDE-6A60-4993-B563-B47170F1F6DB}"/>
          </ac:spMkLst>
        </pc:spChg>
        <pc:picChg chg="add mod">
          <ac:chgData name="Jared Burney" userId="5438d022-28e5-4923-aa5e-778b8d2be800" providerId="ADAL" clId="{60617070-80C3-449B-8315-F560F0076A13}" dt="2020-05-05T02:00:47.774" v="2900" actId="1076"/>
          <ac:picMkLst>
            <pc:docMk/>
            <pc:sldMk cId="3574675298" sldId="266"/>
            <ac:picMk id="6146" creationId="{717E3303-D8B3-438F-8C48-595EE81E3747}"/>
          </ac:picMkLst>
        </pc:picChg>
      </pc:sldChg>
      <pc:sldChg chg="addSp delSp modSp add">
        <pc:chgData name="Jared Burney" userId="5438d022-28e5-4923-aa5e-778b8d2be800" providerId="ADAL" clId="{60617070-80C3-449B-8315-F560F0076A13}" dt="2020-05-05T02:35:25.461" v="2911" actId="1076"/>
        <pc:sldMkLst>
          <pc:docMk/>
          <pc:sldMk cId="3824926525" sldId="267"/>
        </pc:sldMkLst>
        <pc:spChg chg="mod">
          <ac:chgData name="Jared Burney" userId="5438d022-28e5-4923-aa5e-778b8d2be800" providerId="ADAL" clId="{60617070-80C3-449B-8315-F560F0076A13}" dt="2020-05-05T01:47:54.652" v="978" actId="20577"/>
          <ac:spMkLst>
            <pc:docMk/>
            <pc:sldMk cId="3824926525" sldId="267"/>
            <ac:spMk id="2" creationId="{4CC52E62-598C-4806-A7D2-6336A132E43B}"/>
          </ac:spMkLst>
        </pc:spChg>
        <pc:spChg chg="mod">
          <ac:chgData name="Jared Burney" userId="5438d022-28e5-4923-aa5e-778b8d2be800" providerId="ADAL" clId="{60617070-80C3-449B-8315-F560F0076A13}" dt="2020-05-05T01:57:30.005" v="2874" actId="313"/>
          <ac:spMkLst>
            <pc:docMk/>
            <pc:sldMk cId="3824926525" sldId="267"/>
            <ac:spMk id="3" creationId="{F1E0F744-EFFE-43FA-A8F8-868FC4F74BF7}"/>
          </ac:spMkLst>
        </pc:spChg>
        <pc:picChg chg="add del">
          <ac:chgData name="Jared Burney" userId="5438d022-28e5-4923-aa5e-778b8d2be800" providerId="ADAL" clId="{60617070-80C3-449B-8315-F560F0076A13}" dt="2020-05-05T02:23:22.379" v="2902"/>
          <ac:picMkLst>
            <pc:docMk/>
            <pc:sldMk cId="3824926525" sldId="267"/>
            <ac:picMk id="4" creationId="{221BCDA0-EDD3-4A2B-8A08-E035864F8BF3}"/>
          </ac:picMkLst>
        </pc:picChg>
        <pc:picChg chg="add del mod">
          <ac:chgData name="Jared Burney" userId="5438d022-28e5-4923-aa5e-778b8d2be800" providerId="ADAL" clId="{60617070-80C3-449B-8315-F560F0076A13}" dt="2020-05-05T02:23:51.855" v="2907" actId="478"/>
          <ac:picMkLst>
            <pc:docMk/>
            <pc:sldMk cId="3824926525" sldId="267"/>
            <ac:picMk id="6" creationId="{5B4EE11F-A83C-4AFC-8C9A-D29600BE86A3}"/>
          </ac:picMkLst>
        </pc:picChg>
        <pc:picChg chg="add mod">
          <ac:chgData name="Jared Burney" userId="5438d022-28e5-4923-aa5e-778b8d2be800" providerId="ADAL" clId="{60617070-80C3-449B-8315-F560F0076A13}" dt="2020-05-05T02:35:25.461" v="2911" actId="1076"/>
          <ac:picMkLst>
            <pc:docMk/>
            <pc:sldMk cId="3824926525" sldId="267"/>
            <ac:picMk id="1026" creationId="{B1C796B1-CE2C-4606-8B1D-1C89297D096E}"/>
          </ac:picMkLst>
        </pc:picChg>
      </pc:sldChg>
      <pc:sldChg chg="addSp modSp add">
        <pc:chgData name="Jared Burney" userId="5438d022-28e5-4923-aa5e-778b8d2be800" providerId="ADAL" clId="{60617070-80C3-449B-8315-F560F0076A13}" dt="2020-05-05T02:36:34.614" v="2915" actId="1076"/>
        <pc:sldMkLst>
          <pc:docMk/>
          <pc:sldMk cId="421343778" sldId="268"/>
        </pc:sldMkLst>
        <pc:spChg chg="mod">
          <ac:chgData name="Jared Burney" userId="5438d022-28e5-4923-aa5e-778b8d2be800" providerId="ADAL" clId="{60617070-80C3-449B-8315-F560F0076A13}" dt="2020-05-05T01:48:05.656" v="984" actId="20577"/>
          <ac:spMkLst>
            <pc:docMk/>
            <pc:sldMk cId="421343778" sldId="268"/>
            <ac:spMk id="2" creationId="{36816819-70B4-418C-904B-E52E154683A5}"/>
          </ac:spMkLst>
        </pc:spChg>
        <pc:spChg chg="mod">
          <ac:chgData name="Jared Burney" userId="5438d022-28e5-4923-aa5e-778b8d2be800" providerId="ADAL" clId="{60617070-80C3-449B-8315-F560F0076A13}" dt="2020-05-05T01:57:21.988" v="2871" actId="14100"/>
          <ac:spMkLst>
            <pc:docMk/>
            <pc:sldMk cId="421343778" sldId="268"/>
            <ac:spMk id="3" creationId="{6EE6F50D-2371-45B6-93C3-672A943B87DC}"/>
          </ac:spMkLst>
        </pc:spChg>
        <pc:picChg chg="add mod">
          <ac:chgData name="Jared Burney" userId="5438d022-28e5-4923-aa5e-778b8d2be800" providerId="ADAL" clId="{60617070-80C3-449B-8315-F560F0076A13}" dt="2020-05-05T02:36:34.614" v="2915" actId="1076"/>
          <ac:picMkLst>
            <pc:docMk/>
            <pc:sldMk cId="421343778" sldId="268"/>
            <ac:picMk id="2050" creationId="{F60ADB4D-E142-47D4-9B56-36D1E355CA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E871-E502-4C95-9ECA-675BA660E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0C78D-7CFE-4690-B8E9-3C27D99AE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1D21-4BFA-4362-876F-BB5CDF48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811CD-EEAB-4434-82A7-38624EC1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8D606-28EF-48F1-8673-C19C8173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98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189A-5B24-44A0-B18B-DE5BDE6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3EFE2-870D-419F-80AB-BC3947F5C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A40E-4966-4653-B07C-415CCC09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C3675-B08B-4A13-A205-7057ED3F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FFC8E-AE21-4DB5-AEF8-ACE13C4F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08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957E4-E004-435E-867F-9B508658A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1ED62-8ABE-468D-9B31-ACD6027D2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D9EFC-4A5A-4904-9E7D-AD8951D9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1784-D92C-445F-94A7-2F81CCC4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0AC08-B58C-48B8-82D5-90D86D73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89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DC3B-CFBE-4861-A97F-7366F261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2100-2BD3-4691-A2E1-EFC867A8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56D2-EFD7-4C50-BD89-921B421E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7B5DA-8D25-4EA9-9A87-53BB1CEF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77BEE-4718-41E7-9A23-47230C12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7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337E-0EC7-45DC-AAC1-84E5168C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CD106-FB2E-4FF9-9448-F1F44D87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DFF7-E4E8-4B99-A618-7CAE0808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DE67-AB17-4211-ABE0-9771FC8D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16D53-D54A-420D-B227-7958AD42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00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34F9-905C-4D72-8DAE-4FF3B8B0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8476-E46D-4601-97E7-1DCE3F91D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6EBBC-596F-4D3E-AD7C-F924DBE85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28903-074B-4567-920B-8D38B160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34461-05B4-45BD-9E14-12FDB14C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DAFFB-68B4-47CB-B1CE-5A890E5D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33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9528-AFB0-4CD5-A49C-6BF95545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D0D8D-289B-4D39-87FD-768ACE2F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4CBFB-9E0C-4F75-A8CC-E54DDA6A8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F1095-6A76-4511-A34E-82B207C8E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A0937-8332-44B9-AD89-A6C0E7C43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3D64E-1897-4FD1-A208-0C433D32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68874-F1B1-44F5-AF63-5634DE5B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819DA-B11E-408B-BAA0-358EE0D2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98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7192-A387-440D-A356-D239C94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B3C35-4C9E-4D02-BC4B-81B56825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FE50D-6E8F-47C9-869E-B4613FE6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D5938-ABE2-4FA1-81FE-7FAB8437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96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69911-03EA-455D-9B2D-E8FA94D0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517F5-8B72-4AC3-91AA-B7B26C5C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DF9C-8783-4CB9-8AF5-7B39BEFC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90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3E14-66CC-4BA0-B992-4B0EB7A7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D247-539D-4EFB-82F9-AF5AA919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3CAE7-7DD9-4B6B-88B6-E90613C76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5E4CC-F3B1-4069-BCA6-5E183282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EE4CB-F734-4028-94AD-4A831D09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64858-3E59-4A6A-B27D-4A6FC0A9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26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E05D-7D37-4397-8F15-B11BD8BC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301E4-D42B-44FC-8D8B-77D9C3CCD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353EC-9403-45DA-96B1-C94A63F7F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B7E97-091E-45AA-AE6D-1D91D3B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F78D1-1B6A-4144-BF54-6DBEBA9E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795CE-66C0-4876-A31A-BEF79D68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85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6D2E3-966E-4A74-A5D0-5542A4FD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B557B-B389-4BAD-86EE-90D3A5D1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9097-F353-41C0-A30D-833C150ED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02A-2D85-44AD-B8A8-81E16316F49A}" type="datetimeFigureOut">
              <a:rPr lang="en-AU" smtClean="0"/>
              <a:t>10/12/2020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AABE4-3404-481A-8BF6-FC8BDE02A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AA9A1-AF38-4338-A220-0A100ACEE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9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7810-FDB5-4613-8F16-2A6C5E09AE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Story Circle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2E37F-75F8-4EA9-ABD1-88ADFF001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32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6819-70B4-418C-904B-E52E1546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8. Having changed.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F50D-2371-45B6-93C3-672A943B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825625"/>
            <a:ext cx="5588000" cy="466725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Even though they are back in their zone of comfort their experience has changed who they are.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E.G Harry Potter now has friends he can send letters to and scares his Aunt and Uncle into giving him a better room by threatening them with magic.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boy now appreciates his friends and realises that being friends with them is far better than being with the ‘bad boys’ </a:t>
            </a:r>
          </a:p>
        </p:txBody>
      </p:sp>
      <p:pic>
        <p:nvPicPr>
          <p:cNvPr id="2050" name="Picture 2" descr="Owl | Harry Potter Wiki | Fandom">
            <a:extLst>
              <a:ext uri="{FF2B5EF4-FFF2-40B4-BE49-F238E27FC236}">
                <a16:creationId xmlns:a16="http://schemas.microsoft.com/office/drawing/2014/main" id="{F60ADB4D-E142-47D4-9B56-36D1E355C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48" y="615747"/>
            <a:ext cx="5226808" cy="56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53B5-4B73-430F-B903-2ED41FD4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story Circle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F9076-40F5-49E7-AD9A-5256D165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9859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A character is in a zone of comfort,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But they want something.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They enter an unfamiliar situation.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They adapt to it.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Get what they wanted.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Pay a heavy price for it.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Then return to their familiar situation.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Having changed.</a:t>
            </a:r>
          </a:p>
        </p:txBody>
      </p:sp>
      <p:pic>
        <p:nvPicPr>
          <p:cNvPr id="4" name="Picture 2" descr="DanHarmon&amp;#039;s BasicModelForStoryStructure">
            <a:extLst>
              <a:ext uri="{FF2B5EF4-FFF2-40B4-BE49-F238E27FC236}">
                <a16:creationId xmlns:a16="http://schemas.microsoft.com/office/drawing/2014/main" id="{935E1AA3-201C-472E-815C-049C8C1C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51" y="1825625"/>
            <a:ext cx="4567327" cy="37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6215-016D-4299-9122-2B951209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A character is in a zone of comfort,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5A31-A0CF-4F20-ADB3-99930701A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1114" cy="4351338"/>
          </a:xfrm>
        </p:spPr>
        <p:txBody>
          <a:bodyPr/>
          <a:lstStyle/>
          <a:p>
            <a:r>
              <a:rPr lang="en-AU" sz="3600" dirty="0"/>
              <a:t>They are going about their normal life.</a:t>
            </a:r>
          </a:p>
          <a:p>
            <a:r>
              <a:rPr lang="en-AU" sz="3600" dirty="0"/>
              <a:t>It might not be ‘comfortable’.</a:t>
            </a:r>
          </a:p>
          <a:p>
            <a:pPr marL="0" indent="0">
              <a:buNone/>
            </a:pPr>
            <a:r>
              <a:rPr lang="en-AU" sz="3600" dirty="0" err="1"/>
              <a:t>E.g</a:t>
            </a:r>
            <a:r>
              <a:rPr lang="en-AU" sz="3600" dirty="0"/>
              <a:t> they might be an orphan living on the street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57C040-0DE6-4AF9-9BAE-133494663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3"/>
          <a:stretch/>
        </p:blipFill>
        <p:spPr bwMode="auto">
          <a:xfrm>
            <a:off x="6096000" y="1336234"/>
            <a:ext cx="6096000" cy="55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7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4CBC1-47D2-4A52-A002-B0888E16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13" y="1787939"/>
            <a:ext cx="5817433" cy="4351338"/>
          </a:xfrm>
        </p:spPr>
        <p:txBody>
          <a:bodyPr>
            <a:normAutofit fontScale="92500"/>
          </a:bodyPr>
          <a:lstStyle/>
          <a:p>
            <a:r>
              <a:rPr lang="en-AU" dirty="0"/>
              <a:t>Something happens to cause a change in their life or they have an epiphany that causes them to want something.</a:t>
            </a:r>
          </a:p>
          <a:p>
            <a:pPr marL="0" indent="0">
              <a:buNone/>
            </a:pPr>
            <a:r>
              <a:rPr lang="en-AU" dirty="0"/>
              <a:t>Someone working the same boring job for 20 years might decide that if they don’t seek adventure now they will never get the chance. </a:t>
            </a:r>
          </a:p>
          <a:p>
            <a:pPr marL="0" indent="0">
              <a:buNone/>
            </a:pPr>
            <a:r>
              <a:rPr lang="en-AU" dirty="0"/>
              <a:t>A wizard might appear and give the character a magic sword and they decide they will use it to take over the world.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9EE0DE-F54C-4867-B94A-1E7513D4E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2"/>
          <a:stretch/>
        </p:blipFill>
        <p:spPr bwMode="auto">
          <a:xfrm>
            <a:off x="6647543" y="1542327"/>
            <a:ext cx="5544457" cy="531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E05D1-1BF4-4833-BD24-9FD199F1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but they want something.</a:t>
            </a:r>
          </a:p>
        </p:txBody>
      </p:sp>
    </p:spTree>
    <p:extLst>
      <p:ext uri="{BB962C8B-B14F-4D97-AF65-F5344CB8AC3E}">
        <p14:creationId xmlns:p14="http://schemas.microsoft.com/office/powerpoint/2010/main" val="42066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9DB1-5AC4-4F6A-8D4C-57E93565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They enter an unfamiliar situation,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96D9-1938-48C3-A24E-F79942FB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29" y="1840139"/>
            <a:ext cx="5195341" cy="4351338"/>
          </a:xfrm>
        </p:spPr>
        <p:txBody>
          <a:bodyPr>
            <a:normAutofit/>
          </a:bodyPr>
          <a:lstStyle/>
          <a:p>
            <a:r>
              <a:rPr lang="en-AU" sz="3200" dirty="0"/>
              <a:t>To get what they want they need to leave their zone of comfort.</a:t>
            </a:r>
          </a:p>
          <a:p>
            <a:pPr marL="0" indent="0">
              <a:buNone/>
            </a:pPr>
            <a:r>
              <a:rPr lang="en-AU" sz="3200" dirty="0" err="1"/>
              <a:t>E.g</a:t>
            </a:r>
            <a:r>
              <a:rPr lang="en-AU" sz="3200" dirty="0"/>
              <a:t> Harry Potter leaves the muggle world behind and enters Hogwarts. </a:t>
            </a:r>
          </a:p>
          <a:p>
            <a:pPr marL="0" indent="0">
              <a:buNone/>
            </a:pPr>
            <a:r>
              <a:rPr lang="en-AU" sz="3200" dirty="0"/>
              <a:t>To become more popular a boy leaves his old friends and hangs around the ‘bad boys’.</a:t>
            </a:r>
          </a:p>
          <a:p>
            <a:pPr marL="0" indent="0">
              <a:buNone/>
            </a:pPr>
            <a:endParaRPr lang="en-AU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02BD1E-A29B-42E9-A84A-ADED2287F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3" r="6439"/>
          <a:stretch/>
        </p:blipFill>
        <p:spPr bwMode="auto">
          <a:xfrm>
            <a:off x="6096001" y="1570030"/>
            <a:ext cx="6096000" cy="52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5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E42C-08F3-43BB-8349-EB745691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They adapt to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3B59-9B11-4992-B258-F2FDC5F3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5210629" cy="4771118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They get used to their new situation. They may have to learn new skills or change who they are as a person. </a:t>
            </a:r>
          </a:p>
          <a:p>
            <a:pPr marL="0" indent="0">
              <a:buNone/>
            </a:pPr>
            <a:r>
              <a:rPr lang="en-AU" dirty="0"/>
              <a:t>E.G Harry Potter learns magic and all the language of the wizarding world and realises that he fits in better there than he does in the muggle world.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 boy who is trying to be cooler starts to misbehave like the new bad boys he’s hanging around with so they like him. </a:t>
            </a:r>
          </a:p>
        </p:txBody>
      </p:sp>
      <p:pic>
        <p:nvPicPr>
          <p:cNvPr id="4098" name="Picture 2" descr="Clip Art Cliparts For Free - Bad Boys Clipart , Transparent ...">
            <a:extLst>
              <a:ext uri="{FF2B5EF4-FFF2-40B4-BE49-F238E27FC236}">
                <a16:creationId xmlns:a16="http://schemas.microsoft.com/office/drawing/2014/main" id="{CD16F4E8-E86D-4994-B05B-6014968C8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85" y="1825625"/>
            <a:ext cx="6159715" cy="33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8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19F8-A2EF-401E-B9F8-7D7C1C20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Get what they wanted.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A3AA7-C6F8-44DF-AA25-50063014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30" y="1825625"/>
            <a:ext cx="5653314" cy="482191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They achieve the goal that they set out for in the first place. Their time spent in their new situation is rewarded.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E.G Harry Potter ends up with two close friends.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new cool kid is accepted by the ‘bad boys’ and become part of their gang. 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792F83-40A7-44BD-877F-2C5CCBA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04" y="1603828"/>
            <a:ext cx="5892710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2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2436-48B6-471D-A560-78A62350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6. Pay a heavy price for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2DDE-6A60-4993-B563-B47170F1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4"/>
            <a:ext cx="5486400" cy="4763861"/>
          </a:xfrm>
        </p:spPr>
        <p:txBody>
          <a:bodyPr>
            <a:normAutofit fontScale="92500"/>
          </a:bodyPr>
          <a:lstStyle/>
          <a:p>
            <a:r>
              <a:rPr lang="en-AU" dirty="0"/>
              <a:t>In achieving their goal something bad happens. Usually this is a direct result of them trying to reach their goal.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E.G Harry Potter must go through the trials at the end of the first book with his two new friends and nearly dies.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boy who has joined the ‘bad boys’ get arrested for graffiti when he’s hanging out with them. </a:t>
            </a:r>
          </a:p>
        </p:txBody>
      </p:sp>
      <p:pic>
        <p:nvPicPr>
          <p:cNvPr id="6146" name="Picture 2" descr="Eastbourne teen arrested on suspicion of propositioning women ...">
            <a:extLst>
              <a:ext uri="{FF2B5EF4-FFF2-40B4-BE49-F238E27FC236}">
                <a16:creationId xmlns:a16="http://schemas.microsoft.com/office/drawing/2014/main" id="{717E3303-D8B3-438F-8C48-595EE81E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86" y="1932896"/>
            <a:ext cx="5552241" cy="3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7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2E62-598C-4806-A7D2-6336A132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7. Then return to their familiar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0F744-EFFE-43FA-A8F8-868FC4F74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1914" cy="4351338"/>
          </a:xfrm>
        </p:spPr>
        <p:txBody>
          <a:bodyPr/>
          <a:lstStyle/>
          <a:p>
            <a:r>
              <a:rPr lang="en-AU" dirty="0"/>
              <a:t>They finally get back to the situation where they started.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E.G Harry Potter goes back to the Dursley’s for the summer holidays.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boy goes back to his old friends that he previously left. </a:t>
            </a:r>
          </a:p>
        </p:txBody>
      </p:sp>
      <p:pic>
        <p:nvPicPr>
          <p:cNvPr id="1026" name="Picture 2" descr="Buffered VPN">
            <a:extLst>
              <a:ext uri="{FF2B5EF4-FFF2-40B4-BE49-F238E27FC236}">
                <a16:creationId xmlns:a16="http://schemas.microsoft.com/office/drawing/2014/main" id="{B1C796B1-CE2C-4606-8B1D-1C89297D0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7" y="1471663"/>
            <a:ext cx="3707255" cy="51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2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6116D3E2CF84F86D3F8EA5D6A6E77" ma:contentTypeVersion="33" ma:contentTypeDescription="Create a new document." ma:contentTypeScope="" ma:versionID="a2bf09de7b75e52e35eaab8d6cc1864f">
  <xsd:schema xmlns:xsd="http://www.w3.org/2001/XMLSchema" xmlns:xs="http://www.w3.org/2001/XMLSchema" xmlns:p="http://schemas.microsoft.com/office/2006/metadata/properties" xmlns:ns3="b532cbf0-3b11-46a0-b959-8842921ee21b" xmlns:ns4="93ee17b7-e085-42e0-877d-d27f9a5a557f" targetNamespace="http://schemas.microsoft.com/office/2006/metadata/properties" ma:root="true" ma:fieldsID="d4dba2f4838d034af0f44d6f274ccac1" ns3:_="" ns4:_="">
    <xsd:import namespace="b532cbf0-3b11-46a0-b959-8842921ee21b"/>
    <xsd:import namespace="93ee17b7-e085-42e0-877d-d27f9a5a557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msChannelId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IsNotebookLocked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2cbf0-3b11-46a0-b959-8842921ee21b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e17b7-e085-42e0-877d-d27f9a5a557f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532cbf0-3b11-46a0-b959-8842921ee21b">
      <UserInfo>
        <DisplayName/>
        <AccountId xsi:nil="true"/>
        <AccountType/>
      </UserInfo>
    </Owner>
    <Distribution_Groups xmlns="b532cbf0-3b11-46a0-b959-8842921ee21b" xsi:nil="true"/>
    <Math_Settings xmlns="b532cbf0-3b11-46a0-b959-8842921ee21b" xsi:nil="true"/>
    <FolderType xmlns="b532cbf0-3b11-46a0-b959-8842921ee21b" xsi:nil="true"/>
    <Student_Groups xmlns="b532cbf0-3b11-46a0-b959-8842921ee21b">
      <UserInfo>
        <DisplayName/>
        <AccountId xsi:nil="true"/>
        <AccountType/>
      </UserInfo>
    </Student_Groups>
    <Templates xmlns="b532cbf0-3b11-46a0-b959-8842921ee21b" xsi:nil="true"/>
    <Invited_Teachers xmlns="b532cbf0-3b11-46a0-b959-8842921ee21b" xsi:nil="true"/>
    <Invited_Students xmlns="b532cbf0-3b11-46a0-b959-8842921ee21b" xsi:nil="true"/>
    <LMS_Mappings xmlns="b532cbf0-3b11-46a0-b959-8842921ee21b" xsi:nil="true"/>
    <Students xmlns="b532cbf0-3b11-46a0-b959-8842921ee21b">
      <UserInfo>
        <DisplayName/>
        <AccountId xsi:nil="true"/>
        <AccountType/>
      </UserInfo>
    </Students>
    <DefaultSectionNames xmlns="b532cbf0-3b11-46a0-b959-8842921ee21b" xsi:nil="true"/>
    <CultureName xmlns="b532cbf0-3b11-46a0-b959-8842921ee21b" xsi:nil="true"/>
    <Self_Registration_Enabled xmlns="b532cbf0-3b11-46a0-b959-8842921ee21b" xsi:nil="true"/>
    <Has_Teacher_Only_SectionGroup xmlns="b532cbf0-3b11-46a0-b959-8842921ee21b" xsi:nil="true"/>
    <Is_Collaboration_Space_Locked xmlns="b532cbf0-3b11-46a0-b959-8842921ee21b" xsi:nil="true"/>
    <IsNotebookLocked xmlns="b532cbf0-3b11-46a0-b959-8842921ee21b" xsi:nil="true"/>
    <NotebookType xmlns="b532cbf0-3b11-46a0-b959-8842921ee21b" xsi:nil="true"/>
    <Teachers xmlns="b532cbf0-3b11-46a0-b959-8842921ee21b">
      <UserInfo>
        <DisplayName/>
        <AccountId xsi:nil="true"/>
        <AccountType/>
      </UserInfo>
    </Teachers>
    <AppVersion xmlns="b532cbf0-3b11-46a0-b959-8842921ee21b" xsi:nil="true"/>
    <TeamsChannelId xmlns="b532cbf0-3b11-46a0-b959-8842921ee2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1237A2-F538-4E84-B3E9-E7C5D0A77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2cbf0-3b11-46a0-b959-8842921ee21b"/>
    <ds:schemaRef ds:uri="93ee17b7-e085-42e0-877d-d27f9a5a5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B7850A-6CD1-430C-9C4B-3E1888D684B5}">
  <ds:schemaRefs>
    <ds:schemaRef ds:uri="http://purl.org/dc/elements/1.1/"/>
    <ds:schemaRef ds:uri="http://schemas.microsoft.com/office/2006/metadata/properties"/>
    <ds:schemaRef ds:uri="93ee17b7-e085-42e0-877d-d27f9a5a557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32cbf0-3b11-46a0-b959-8842921ee21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4973DE-9701-48F8-98D7-04351BDB7E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575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Story Circle</vt:lpstr>
      <vt:lpstr>The story Circle </vt:lpstr>
      <vt:lpstr>1. A character is in a zone of comfort,</vt:lpstr>
      <vt:lpstr>2. but they want something.</vt:lpstr>
      <vt:lpstr>3. They enter an unfamiliar situation,</vt:lpstr>
      <vt:lpstr>4. They adapt to it.</vt:lpstr>
      <vt:lpstr>5. Get what they wanted.</vt:lpstr>
      <vt:lpstr>6. Pay a heavy price for it.</vt:lpstr>
      <vt:lpstr>7. Then return to their familiar situation.</vt:lpstr>
      <vt:lpstr>8. Having changed.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Burney</dc:creator>
  <cp:lastModifiedBy>Danielle Smith</cp:lastModifiedBy>
  <cp:revision>8</cp:revision>
  <dcterms:created xsi:type="dcterms:W3CDTF">2020-05-03T22:55:47Z</dcterms:created>
  <dcterms:modified xsi:type="dcterms:W3CDTF">2020-12-10T02:50:13Z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0x0101009856116D3E2CF84F86D3F8EA5D6A6E77</vt:lpwstr>
  </property>
</Properties>
</file>