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33" d="100"/>
          <a:sy n="33" d="100"/>
        </p:scale>
        <p:origin x="1796" y="1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C282-9AC7-4EF5-A784-7E757A56A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I prescribe Jogging.</a:t>
            </a:r>
          </a:p>
        </p:txBody>
      </p:sp>
      <p:pic>
        <p:nvPicPr>
          <p:cNvPr id="1028" name="Picture 4" descr="Image result for ted logo">
            <a:extLst>
              <a:ext uri="{FF2B5EF4-FFF2-40B4-BE49-F238E27FC236}">
                <a16:creationId xmlns:a16="http://schemas.microsoft.com/office/drawing/2014/main" id="{64E54347-19A5-4986-BCB0-4EF2E086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7" y="5199904"/>
            <a:ext cx="3533554" cy="12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gging image">
            <a:extLst>
              <a:ext uri="{FF2B5EF4-FFF2-40B4-BE49-F238E27FC236}">
                <a16:creationId xmlns:a16="http://schemas.microsoft.com/office/drawing/2014/main" id="{BAFBA650-58B3-4258-B521-60A2FF22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3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50F6-7F61-4874-B6F4-3F3C856C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43" y="3068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AU" sz="10000" dirty="0">
                <a:solidFill>
                  <a:schemeClr val="tx1"/>
                </a:solidFill>
              </a:rPr>
              <a:t>My Emotional State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755A86-F5C7-4647-A7C4-9E0B4F692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96489"/>
              </p:ext>
            </p:extLst>
          </p:nvPr>
        </p:nvGraphicFramePr>
        <p:xfrm>
          <a:off x="1069848" y="1663700"/>
          <a:ext cx="10058400" cy="451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42853020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775191196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Me Before Jogging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Me After Jogging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3632"/>
                  </a:ext>
                </a:extLst>
              </a:tr>
              <a:tr h="364272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462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B65299A-DE49-4730-ADEF-DDAF7E3F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4" b="3464"/>
          <a:stretch/>
        </p:blipFill>
        <p:spPr>
          <a:xfrm>
            <a:off x="1069848" y="2553240"/>
            <a:ext cx="5012095" cy="3629487"/>
          </a:xfrm>
          <a:prstGeom prst="rect">
            <a:avLst/>
          </a:prstGeom>
        </p:spPr>
      </p:pic>
      <p:pic>
        <p:nvPicPr>
          <p:cNvPr id="2052" name="Picture 4" descr="Image result for happy fox">
            <a:extLst>
              <a:ext uri="{FF2B5EF4-FFF2-40B4-BE49-F238E27FC236}">
                <a16:creationId xmlns:a16="http://schemas.microsoft.com/office/drawing/2014/main" id="{CF149589-7BC2-4949-A130-C6B165BA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239"/>
          <a:stretch/>
        </p:blipFill>
        <p:spPr bwMode="auto">
          <a:xfrm>
            <a:off x="6094644" y="2553239"/>
            <a:ext cx="5029199" cy="36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4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B95D-544E-41A8-B565-67631BB7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B87D-6ECF-4802-8420-B9BD0DAD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Image result for antidepressant">
            <a:extLst>
              <a:ext uri="{FF2B5EF4-FFF2-40B4-BE49-F238E27FC236}">
                <a16:creationId xmlns:a16="http://schemas.microsoft.com/office/drawing/2014/main" id="{304E4AAF-A730-4773-9586-F3CC4E9C2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9" b="15888"/>
          <a:stretch/>
        </p:blipFill>
        <p:spPr bwMode="auto">
          <a:xfrm>
            <a:off x="0" y="-1"/>
            <a:ext cx="12293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x cartoon clipart">
            <a:extLst>
              <a:ext uri="{FF2B5EF4-FFF2-40B4-BE49-F238E27FC236}">
                <a16:creationId xmlns:a16="http://schemas.microsoft.com/office/drawing/2014/main" id="{DC752804-8FE7-4FF4-8133-01DB71F9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0" y="94911"/>
            <a:ext cx="6668176" cy="66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A4A7-67B7-4C55-99DA-8788B519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E771-18CF-44EB-984F-2FE30A412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Image result for happy group">
            <a:extLst>
              <a:ext uri="{FF2B5EF4-FFF2-40B4-BE49-F238E27FC236}">
                <a16:creationId xmlns:a16="http://schemas.microsoft.com/office/drawing/2014/main" id="{63BEFD22-B27E-4F60-A756-99907A11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/>
          <a:stretch/>
        </p:blipFill>
        <p:spPr bwMode="auto">
          <a:xfrm>
            <a:off x="-2721" y="0"/>
            <a:ext cx="12194721" cy="76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5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6D-2401-4663-88BA-6A6DD2C6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1F3A-EF2D-4BFC-A723-DFDF2A30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Image result for jogging">
            <a:extLst>
              <a:ext uri="{FF2B5EF4-FFF2-40B4-BE49-F238E27FC236}">
                <a16:creationId xmlns:a16="http://schemas.microsoft.com/office/drawing/2014/main" id="{A043D8C0-E171-45AF-8C67-8E56F484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9056" cy="81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01DC-2582-4CC8-92DD-2D277F75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F5B9-0880-4B65-B621-C4635FEB5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Image result for psychologist">
            <a:extLst>
              <a:ext uri="{FF2B5EF4-FFF2-40B4-BE49-F238E27FC236}">
                <a16:creationId xmlns:a16="http://schemas.microsoft.com/office/drawing/2014/main" id="{B945C6CF-4A75-4DEC-821B-A49EE3B33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94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2003-7FB2-40DD-B795-B24BD417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090D-3BAA-4407-8249-45C840D9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Image result for forest wallpaper">
            <a:extLst>
              <a:ext uri="{FF2B5EF4-FFF2-40B4-BE49-F238E27FC236}">
                <a16:creationId xmlns:a16="http://schemas.microsoft.com/office/drawing/2014/main" id="{3E254DFD-EE38-4E0A-A77F-BD396229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0118" cy="75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8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1190</TotalTime>
  <Words>14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Wood Type</vt:lpstr>
      <vt:lpstr>Why I prescribe Jogging.</vt:lpstr>
      <vt:lpstr>PowerPoint Presentation</vt:lpstr>
      <vt:lpstr>My Emotional State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 prescribe Jogging.</dc:title>
  <dc:creator>Jarod Walter</dc:creator>
  <cp:lastModifiedBy>Jarod Walter</cp:lastModifiedBy>
  <cp:revision>5</cp:revision>
  <dcterms:created xsi:type="dcterms:W3CDTF">2018-03-14T04:43:00Z</dcterms:created>
  <dcterms:modified xsi:type="dcterms:W3CDTF">2018-03-15T01:54:14Z</dcterms:modified>
</cp:coreProperties>
</file>