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2" r:id="rId6"/>
    <p:sldId id="261" r:id="rId7"/>
    <p:sldId id="260" r:id="rId8"/>
    <p:sldId id="25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4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01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89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28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9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2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61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7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50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2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67B7B-2AFF-4CF0-A01C-78D25A57B41D}" type="datetimeFigureOut">
              <a:rPr lang="en-AU" smtClean="0"/>
              <a:t>15/06/2020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665C-D11F-4726-9260-8FD3740754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au/url?sa=i&amp;url=http%3A%2F%2Fblog.uniqueshiksha.com%2Ftrend-of-hiding-the-national-data%2F&amp;psig=AOvVaw3EkBG7OnpSn3Y9y5-lwwGD&amp;ust=1592294082578000&amp;source=images&amp;cd=vfe&amp;ved=0CAIQjRxqFwoTCOCOz-yrg-oCFQAAAAAdAAAAABA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www.google.com.au/url?sa=i&amp;url=https%3A%2F%2Fwww.businessinsider.com%2Fstock-market-news-dow-loses-375-points-to-end-worst-month-since-2016-2018-2&amp;psig=AOvVaw3lNNmQ8ENEvFF50Cfo0Ydb&amp;ust=1592293957301000&amp;source=images&amp;cd=vfe&amp;ved=0CAIQjRxqFwoTCKjR66-rg-oCFQAAAAAdAAAAABA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au/url?sa=i&amp;url=https%3A%2F%2Fwww.forexlive.com%2Fcentralbank%2F!%2Frba-releases-latest-key-economic-indicators-snapshot-20180313&amp;psig=AOvVaw0bIaxIL6-T-SLBY4cN-eJm&amp;ust=1592294262695000&amp;source=images&amp;cd=vfe&amp;ved=0CAIQjRxqFwoTCODY2MKsg-oCFQAAAAAdAAAAABAJ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google.com.au/url?sa=i&amp;url=https%3A%2F%2Fourworldindata.org%2Fglobal-economic-inequality&amp;psig=AOvVaw1skdcLCveTx5AIPXbftL9n&amp;ust=1592294208139000&amp;source=images&amp;cd=vfe&amp;ved=0CAIQjRxqFwoTCICVyqisg-oCFQAAAAAdAAAAABA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8054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dirty="0" smtClean="0">
                <a:solidFill>
                  <a:schemeClr val="bg1"/>
                </a:solidFill>
              </a:rPr>
              <a:t>Using and Analysing Data</a:t>
            </a:r>
            <a:endParaRPr lang="en-AU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6244870"/>
            <a:ext cx="187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SACE 1 Economics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1274" name="Picture 10" descr="Trend of Hiding the National Data - Unique Shiksh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55" y="2185386"/>
            <a:ext cx="65241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7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49350"/>
            <a:ext cx="793591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5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11238"/>
            <a:ext cx="77644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6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0763"/>
            <a:ext cx="7821613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ock market news: Dow loses 375 points to end worst month since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1609"/>
            <a:ext cx="34587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lobal Economic Inequality - Our World in Dat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4"/>
          <a:stretch/>
        </p:blipFill>
        <p:spPr bwMode="auto">
          <a:xfrm>
            <a:off x="228602" y="3594810"/>
            <a:ext cx="3458797" cy="26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BA releases latest key economic indicators snapsho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792056" cy="61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9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54850" cy="43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311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943600" cy="31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554163"/>
            <a:ext cx="781208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4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7" y="304800"/>
            <a:ext cx="8088313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30" y="3295650"/>
            <a:ext cx="44433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0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44475"/>
            <a:ext cx="7850187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90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30275"/>
            <a:ext cx="784066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9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925513"/>
            <a:ext cx="7888287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4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2020-06-15T07:31:31Z</dcterms:created>
  <dcterms:modified xsi:type="dcterms:W3CDTF">2020-06-15T07:59:52Z</dcterms:modified>
</cp:coreProperties>
</file>