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9" r:id="rId2"/>
    <p:sldId id="290" r:id="rId3"/>
    <p:sldId id="293" r:id="rId4"/>
    <p:sldId id="294" r:id="rId5"/>
    <p:sldId id="291" r:id="rId6"/>
    <p:sldId id="283" r:id="rId7"/>
    <p:sldId id="288" r:id="rId8"/>
    <p:sldId id="29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80" autoAdjust="0"/>
  </p:normalViewPr>
  <p:slideViewPr>
    <p:cSldViewPr>
      <p:cViewPr varScale="1">
        <p:scale>
          <a:sx n="52" d="100"/>
          <a:sy n="52" d="100"/>
        </p:scale>
        <p:origin x="162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78CE4-691C-48D4-8021-98CB0B35CBF4}" type="datetimeFigureOut">
              <a:rPr lang="en-US" smtClean="0"/>
              <a:t>6/16/2021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F0AE1-B50D-47ED-88EC-23A67D71C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90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F0AE1-B50D-47ED-88EC-23A67D71C14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456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389409-8276-4B7D-A3EA-AC567FD00469}" type="slidenum">
              <a:rPr lang="en-GB" altLang="en-US" smtClean="0"/>
              <a:pPr eaLnBrk="1" hangingPunct="1"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F0AE1-B50D-47ED-88EC-23A67D71C14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92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168E-75BA-4390-A5EE-3ECCDD6C3F5F}" type="datetimeFigureOut">
              <a:rPr lang="en-GB" smtClean="0"/>
              <a:pPr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FE82-DCDC-4209-ABAE-ECF861FE0A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168E-75BA-4390-A5EE-3ECCDD6C3F5F}" type="datetimeFigureOut">
              <a:rPr lang="en-GB" smtClean="0"/>
              <a:pPr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FE82-DCDC-4209-ABAE-ECF861FE0A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168E-75BA-4390-A5EE-3ECCDD6C3F5F}" type="datetimeFigureOut">
              <a:rPr lang="en-GB" smtClean="0"/>
              <a:pPr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FE82-DCDC-4209-ABAE-ECF861FE0A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168E-75BA-4390-A5EE-3ECCDD6C3F5F}" type="datetimeFigureOut">
              <a:rPr lang="en-GB" smtClean="0"/>
              <a:pPr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FE82-DCDC-4209-ABAE-ECF861FE0A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168E-75BA-4390-A5EE-3ECCDD6C3F5F}" type="datetimeFigureOut">
              <a:rPr lang="en-GB" smtClean="0"/>
              <a:pPr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FE82-DCDC-4209-ABAE-ECF861FE0A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168E-75BA-4390-A5EE-3ECCDD6C3F5F}" type="datetimeFigureOut">
              <a:rPr lang="en-GB" smtClean="0"/>
              <a:pPr/>
              <a:t>16/06/2021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FE82-DCDC-4209-ABAE-ECF861FE0A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168E-75BA-4390-A5EE-3ECCDD6C3F5F}" type="datetimeFigureOut">
              <a:rPr lang="en-GB" smtClean="0"/>
              <a:pPr/>
              <a:t>16/06/2021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FE82-DCDC-4209-ABAE-ECF861FE0A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168E-75BA-4390-A5EE-3ECCDD6C3F5F}" type="datetimeFigureOut">
              <a:rPr lang="en-GB" smtClean="0"/>
              <a:pPr/>
              <a:t>16/06/2021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FE82-DCDC-4209-ABAE-ECF861FE0A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168E-75BA-4390-A5EE-3ECCDD6C3F5F}" type="datetimeFigureOut">
              <a:rPr lang="en-GB" smtClean="0"/>
              <a:pPr/>
              <a:t>16/06/2021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FE82-DCDC-4209-ABAE-ECF861FE0A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168E-75BA-4390-A5EE-3ECCDD6C3F5F}" type="datetimeFigureOut">
              <a:rPr lang="en-GB" smtClean="0"/>
              <a:pPr/>
              <a:t>16/06/2021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FE82-DCDC-4209-ABAE-ECF861FE0A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168E-75BA-4390-A5EE-3ECCDD6C3F5F}" type="datetimeFigureOut">
              <a:rPr lang="en-GB" smtClean="0"/>
              <a:pPr/>
              <a:t>16/06/2021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AFE82-DCDC-4209-ABAE-ECF861FE0A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168E-75BA-4390-A5EE-3ECCDD6C3F5F}" type="datetimeFigureOut">
              <a:rPr lang="en-GB" smtClean="0"/>
              <a:pPr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AFE82-DCDC-4209-ABAE-ECF861FE0A7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458" name="Picture 2" descr="http://t0.gstatic.com/images?q=tbn:ANd9GcQhJrNPwstcN0zcNl9Ekp9j71PCwkCWT2mnmFaEuaG43cXXV2nacHWugZd0T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58814" y="4797153"/>
            <a:ext cx="2885186" cy="206084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1" kern="1200">
          <a:solidFill>
            <a:schemeClr val="tx1"/>
          </a:solidFill>
          <a:latin typeface="Palatino Linotyp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i="1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1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i="1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i="1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i="1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google.com.au/url?sa=i&amp;rct=j&amp;q=&amp;esrc=s&amp;source=images&amp;cd=&amp;ved=2ahUKEwilz4W23-riAhWNbX0KHSS9D_UQjRx6BAgBEAU&amp;url=https://depositphotos.com/105293872/stock-photo-diversity-people-with-economics.html&amp;psig=AOvVaw1MaVNVRs-fq-2930EBGIPD&amp;ust=156066258857474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irect.asda.com/george/women-s-clothing/trousers-and-shorts/casual/linen-blend-shorts/GEM9705,default,pd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8738" y="1974121"/>
            <a:ext cx="79719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4800" dirty="0">
                <a:solidFill>
                  <a:schemeClr val="bg1"/>
                </a:solidFill>
              </a:rPr>
              <a:t>Welcome to Year 11 Economics</a:t>
            </a:r>
          </a:p>
          <a:p>
            <a:pPr algn="ctr"/>
            <a:r>
              <a:rPr lang="en-AU" sz="3200" dirty="0">
                <a:solidFill>
                  <a:schemeClr val="bg1"/>
                </a:solidFill>
              </a:rPr>
              <a:t>Stage 1 - 2021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5809" y="5085184"/>
            <a:ext cx="8950688" cy="1709939"/>
            <a:chOff x="85808" y="4797152"/>
            <a:chExt cx="9530915" cy="199797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1"/>
            <a:stretch/>
          </p:blipFill>
          <p:spPr bwMode="auto">
            <a:xfrm>
              <a:off x="4788024" y="4797152"/>
              <a:ext cx="4828699" cy="1997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 descr="Image result for economics people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972"/>
            <a:stretch/>
          </p:blipFill>
          <p:spPr bwMode="auto">
            <a:xfrm>
              <a:off x="85808" y="4797152"/>
              <a:ext cx="4714564" cy="1997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081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88569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bg1"/>
                </a:solidFill>
              </a:rPr>
              <a:t>Program length</a:t>
            </a:r>
          </a:p>
          <a:p>
            <a:pPr lvl="1"/>
            <a:r>
              <a:rPr lang="en-A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16 weeks</a:t>
            </a:r>
          </a:p>
          <a:p>
            <a:endParaRPr lang="en-AU" dirty="0">
              <a:solidFill>
                <a:schemeClr val="bg1"/>
              </a:solidFill>
            </a:endParaRPr>
          </a:p>
          <a:p>
            <a:r>
              <a:rPr lang="en-AU" sz="3600" dirty="0">
                <a:solidFill>
                  <a:schemeClr val="bg1"/>
                </a:solidFill>
              </a:rPr>
              <a:t>Topics to be covered:</a:t>
            </a:r>
          </a:p>
          <a:p>
            <a:endParaRPr lang="en-AU" dirty="0">
              <a:solidFill>
                <a:schemeClr val="bg1"/>
              </a:solidFill>
            </a:endParaRPr>
          </a:p>
          <a:p>
            <a:pPr marL="171450" lvl="1"/>
            <a:r>
              <a:rPr lang="en-A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Thinking like an economist – </a:t>
            </a:r>
            <a:r>
              <a:rPr lang="en-AU" sz="2400" dirty="0">
                <a:solidFill>
                  <a:srgbClr val="FF0000"/>
                </a:solidFill>
              </a:rPr>
              <a:t>6 weeks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Scarcity, Choice, Opportunity Cost, Cause and effect</a:t>
            </a:r>
            <a:endParaRPr lang="en-AU" sz="2400" dirty="0">
              <a:solidFill>
                <a:srgbClr val="FF0000"/>
              </a:solidFill>
            </a:endParaRPr>
          </a:p>
          <a:p>
            <a:pPr lvl="1" indent="-28575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1450" lvl="1"/>
            <a:r>
              <a:rPr lang="en-A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Economic scenarios – </a:t>
            </a:r>
            <a:r>
              <a:rPr lang="en-AU" sz="2400" dirty="0">
                <a:solidFill>
                  <a:srgbClr val="FF0000"/>
                </a:solidFill>
              </a:rPr>
              <a:t>10 weeks</a:t>
            </a: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Markets in action, Economic decision-making, Government involvement in the economy, Trade in the global economy, Elective</a:t>
            </a:r>
            <a:endParaRPr lang="en-AU" sz="2400" dirty="0">
              <a:solidFill>
                <a:srgbClr val="FF0000"/>
              </a:solidFill>
            </a:endParaRPr>
          </a:p>
          <a:p>
            <a:endParaRPr lang="en-AU" dirty="0">
              <a:solidFill>
                <a:schemeClr val="bg1"/>
              </a:solidFill>
            </a:endParaRPr>
          </a:p>
          <a:p>
            <a:r>
              <a:rPr lang="en-AU" sz="3600" dirty="0">
                <a:solidFill>
                  <a:schemeClr val="bg1"/>
                </a:solidFill>
              </a:rPr>
              <a:t>Assessment Tasks:</a:t>
            </a:r>
          </a:p>
          <a:p>
            <a:endParaRPr lang="en-AU" dirty="0">
              <a:solidFill>
                <a:schemeClr val="bg1"/>
              </a:solidFill>
            </a:endParaRPr>
          </a:p>
          <a:p>
            <a:pPr lvl="1"/>
            <a:r>
              <a:rPr lang="en-A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Tests, Essays, Reports and Investigations - or a combination of all four</a:t>
            </a:r>
          </a:p>
        </p:txBody>
      </p:sp>
    </p:spTree>
    <p:extLst>
      <p:ext uri="{BB962C8B-B14F-4D97-AF65-F5344CB8AC3E}">
        <p14:creationId xmlns:p14="http://schemas.microsoft.com/office/powerpoint/2010/main" val="80100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an, photo, cellphone, mirror&#10;&#10;Description automatically generated">
            <a:extLst>
              <a:ext uri="{FF2B5EF4-FFF2-40B4-BE49-F238E27FC236}">
                <a16:creationId xmlns:a16="http://schemas.microsoft.com/office/drawing/2014/main" id="{3103DC93-F64D-44CD-B9D2-160AE6FD3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6672"/>
            <a:ext cx="47625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76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951980AA-F9BE-45E7-B31B-7F0FB6F88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79" y="381020"/>
            <a:ext cx="8667242" cy="60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11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97825"/>
            <a:ext cx="6910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Where can economics take me?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26058"/>
            <a:ext cx="2880320" cy="185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880721"/>
              </p:ext>
            </p:extLst>
          </p:nvPr>
        </p:nvGraphicFramePr>
        <p:xfrm>
          <a:off x="755577" y="1397000"/>
          <a:ext cx="784887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Accountant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Agricultural economist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Urban planner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Company Secretary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Auctioneer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Bank officer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Government clerk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Diplomat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Credit officer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Customs broker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Farm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Economist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Exporter / Importer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Industrial relations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Stock broker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Financial planner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Recruitment consultant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Political scientist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Public</a:t>
                      </a:r>
                      <a:r>
                        <a:rPr lang="en-AU" baseline="0" dirty="0"/>
                        <a:t> servant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Station 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Retail buyer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Sales representative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Secondary School teacher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Town</a:t>
                      </a:r>
                      <a:r>
                        <a:rPr lang="en-AU" baseline="0" dirty="0"/>
                        <a:t> planner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Trade Union Official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Market researcher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Natural resource</a:t>
                      </a:r>
                      <a:r>
                        <a:rPr lang="en-AU" baseline="0" dirty="0"/>
                        <a:t> manager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461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340769"/>
            <a:ext cx="8208912" cy="144016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400" i="0" dirty="0">
                <a:solidFill>
                  <a:schemeClr val="bg1"/>
                </a:solidFill>
                <a:latin typeface="Comic Sans MS" pitchFamily="66" charset="0"/>
              </a:rPr>
              <a:t>You’ve just bought some new shorts from Kmart</a:t>
            </a:r>
          </a:p>
          <a:p>
            <a:pPr marL="0" indent="0">
              <a:buNone/>
              <a:defRPr/>
            </a:pPr>
            <a:endParaRPr lang="en-GB" sz="2400" i="0" dirty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>
              <a:buNone/>
              <a:defRPr/>
            </a:pPr>
            <a:r>
              <a:rPr lang="en-GB" sz="2400" i="0" dirty="0">
                <a:solidFill>
                  <a:schemeClr val="bg1"/>
                </a:solidFill>
                <a:latin typeface="Comic Sans MS" pitchFamily="66" charset="0"/>
              </a:rPr>
              <a:t>What are some economic questions you could ask…..</a:t>
            </a:r>
          </a:p>
        </p:txBody>
      </p:sp>
      <p:pic>
        <p:nvPicPr>
          <p:cNvPr id="4101" name="Picture 9" descr="Linen Blend Short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21" y="0"/>
            <a:ext cx="1657350" cy="2238375"/>
          </a:xfrm>
          <a:prstGeom prst="rect">
            <a:avLst/>
          </a:prstGeom>
          <a:noFill/>
          <a:ln w="3175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ADB0EE-4C2C-40C7-A2D0-69D2407990C1}"/>
              </a:ext>
            </a:extLst>
          </p:cNvPr>
          <p:cNvSpPr/>
          <p:nvPr/>
        </p:nvSpPr>
        <p:spPr>
          <a:xfrm>
            <a:off x="395536" y="2852936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Wonder how they can be sold so cheaply?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Ever consider the allegations of labour exploitation made against some retailers?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Do you just buy without thinking about it?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Could it be made cheaper in Australia, why / why not?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What is the quality of my product?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Do I need them?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5BC949-CB70-484A-A3BF-2B57C2CC9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i="0" dirty="0">
                <a:solidFill>
                  <a:schemeClr val="bg1"/>
                </a:solidFill>
                <a:latin typeface="+mn-lt"/>
              </a:rPr>
              <a:t>What is Economics??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0032E-1634-4258-91E1-77ABAB9AAC0E}"/>
              </a:ext>
            </a:extLst>
          </p:cNvPr>
          <p:cNvSpPr txBox="1"/>
          <p:nvPr/>
        </p:nvSpPr>
        <p:spPr>
          <a:xfrm>
            <a:off x="2998168" y="5806652"/>
            <a:ext cx="5688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https://www.youtube.com/watch?v=ct-L27SIRmk</a:t>
            </a:r>
          </a:p>
        </p:txBody>
      </p:sp>
    </p:spTree>
    <p:extLst>
      <p:ext uri="{BB962C8B-B14F-4D97-AF65-F5344CB8AC3E}">
        <p14:creationId xmlns:p14="http://schemas.microsoft.com/office/powerpoint/2010/main" val="226095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799" y="3218199"/>
            <a:ext cx="8587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Definition of Economics:</a:t>
            </a:r>
          </a:p>
          <a:p>
            <a:r>
              <a:rPr lang="en-AU" sz="2400" dirty="0">
                <a:solidFill>
                  <a:schemeClr val="bg1"/>
                </a:solidFill>
              </a:rPr>
              <a:t>The social science that studies the allocation of scarce resources between society’s competing wants and needs.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797" y="4797152"/>
            <a:ext cx="85876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Economic systems:</a:t>
            </a:r>
          </a:p>
          <a:p>
            <a:r>
              <a:rPr lang="en-AU" sz="2400" dirty="0">
                <a:solidFill>
                  <a:schemeClr val="bg1"/>
                </a:solidFill>
              </a:rPr>
              <a:t>The means by which society chooses to allocate scarce resources – who will get them, what will be produced with them, and who will receive the finished output (the three basic economic questions!)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1" t="22439" r="39305" b="51673"/>
          <a:stretch/>
        </p:blipFill>
        <p:spPr bwMode="auto">
          <a:xfrm>
            <a:off x="304800" y="304800"/>
            <a:ext cx="7898699" cy="264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58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68E15E-123B-4F1D-B965-CBBA6B90F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46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291</Words>
  <Application>Microsoft Office PowerPoint</Application>
  <PresentationFormat>On-screen Show (4:3)</PresentationFormat>
  <Paragraphs>62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Economics??</vt:lpstr>
      <vt:lpstr>PowerPoint Presentation</vt:lpstr>
      <vt:lpstr>PowerPoint Presentation</vt:lpstr>
    </vt:vector>
  </TitlesOfParts>
  <Company>Harrogate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</dc:title>
  <dc:creator>HHS</dc:creator>
  <cp:lastModifiedBy>Trevor Dodson</cp:lastModifiedBy>
  <cp:revision>42</cp:revision>
  <dcterms:created xsi:type="dcterms:W3CDTF">2012-03-21T18:02:47Z</dcterms:created>
  <dcterms:modified xsi:type="dcterms:W3CDTF">2021-06-16T02:19:25Z</dcterms:modified>
</cp:coreProperties>
</file>