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95" d="100"/>
          <a:sy n="95" d="100"/>
        </p:scale>
        <p:origin x="86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093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82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36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66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425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29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8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8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79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27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1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0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78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83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041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7F9E64-A291-4CA9-9ABD-FBA3642213DE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35E2D-00FC-4F61-A7EF-CF45F19EAA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922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457D-40B6-41CC-B074-D0AE8EE40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Solution Finding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889D5-AA5B-447D-944A-6B9C7A1F8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86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8961-F6A8-4687-A934-6B032647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C36C9-A090-4779-81B1-5F20CF5A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Tools to show iterations</a:t>
            </a:r>
          </a:p>
          <a:p>
            <a:pPr lvl="1"/>
            <a:r>
              <a:rPr lang="en-AU" dirty="0"/>
              <a:t>Value Proposition Canvas</a:t>
            </a:r>
          </a:p>
          <a:p>
            <a:pPr lvl="2"/>
            <a:r>
              <a:rPr lang="en-AU" dirty="0"/>
              <a:t>Helps to keep you focused on the customer needs</a:t>
            </a:r>
          </a:p>
          <a:p>
            <a:pPr lvl="1"/>
            <a:r>
              <a:rPr lang="en-AU" dirty="0"/>
              <a:t>Validation Board</a:t>
            </a:r>
          </a:p>
          <a:p>
            <a:pPr lvl="2"/>
            <a:r>
              <a:rPr lang="en-AU" dirty="0"/>
              <a:t>Used to test your ideas</a:t>
            </a:r>
          </a:p>
          <a:p>
            <a:endParaRPr lang="en-AU" dirty="0"/>
          </a:p>
          <a:p>
            <a:r>
              <a:rPr lang="en-AU" dirty="0"/>
              <a:t>Ideation – to come up with a potential solution</a:t>
            </a:r>
          </a:p>
          <a:p>
            <a:pPr lvl="1"/>
            <a:r>
              <a:rPr lang="en-AU" dirty="0"/>
              <a:t>Tech vs Trend matrix</a:t>
            </a:r>
          </a:p>
          <a:p>
            <a:pPr lvl="1"/>
            <a:r>
              <a:rPr lang="en-AU" dirty="0"/>
              <a:t>Opposite thinking</a:t>
            </a:r>
          </a:p>
          <a:p>
            <a:pPr lvl="1"/>
            <a:r>
              <a:rPr lang="en-AU" dirty="0"/>
              <a:t>Analogy thinking</a:t>
            </a:r>
          </a:p>
        </p:txBody>
      </p:sp>
    </p:spTree>
    <p:extLst>
      <p:ext uri="{BB962C8B-B14F-4D97-AF65-F5344CB8AC3E}">
        <p14:creationId xmlns:p14="http://schemas.microsoft.com/office/powerpoint/2010/main" val="334988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3112-6BD1-41B4-A714-339C1767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Testing your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65EE1-55B9-4049-BDAA-BE2E4BF11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Assumption mapping</a:t>
            </a:r>
          </a:p>
          <a:p>
            <a:r>
              <a:rPr lang="en-AU" dirty="0"/>
              <a:t>Gaining feedback</a:t>
            </a:r>
          </a:p>
          <a:p>
            <a:pPr lvl="1"/>
            <a:r>
              <a:rPr lang="en-AU" dirty="0"/>
              <a:t>Use at least 3 different methods</a:t>
            </a:r>
          </a:p>
          <a:p>
            <a:pPr lvl="2"/>
            <a:r>
              <a:rPr lang="en-AU" dirty="0"/>
              <a:t>Very quick methods include:</a:t>
            </a:r>
          </a:p>
          <a:p>
            <a:pPr lvl="3"/>
            <a:r>
              <a:rPr lang="en-AU" dirty="0"/>
              <a:t>Storyboarding</a:t>
            </a:r>
          </a:p>
          <a:p>
            <a:pPr lvl="3"/>
            <a:r>
              <a:rPr lang="en-AU" dirty="0"/>
              <a:t>Product box</a:t>
            </a:r>
          </a:p>
          <a:p>
            <a:pPr lvl="3"/>
            <a:r>
              <a:rPr lang="en-AU" dirty="0"/>
              <a:t>Speed boat</a:t>
            </a:r>
          </a:p>
          <a:p>
            <a:pPr lvl="3"/>
            <a:r>
              <a:rPr lang="en-AU" dirty="0"/>
              <a:t>Data sheet</a:t>
            </a:r>
          </a:p>
          <a:p>
            <a:pPr lvl="3"/>
            <a:r>
              <a:rPr lang="en-AU" dirty="0"/>
              <a:t>Feature stub</a:t>
            </a:r>
          </a:p>
          <a:p>
            <a:pPr lvl="3"/>
            <a:r>
              <a:rPr lang="en-AU" dirty="0"/>
              <a:t>Interviews – may be of the most value</a:t>
            </a:r>
          </a:p>
          <a:p>
            <a:pPr lvl="2"/>
            <a:r>
              <a:rPr lang="en-AU" dirty="0"/>
              <a:t>You need to go cheap and early before you put too much time into your solution</a:t>
            </a:r>
          </a:p>
          <a:p>
            <a:pPr lvl="2"/>
            <a:r>
              <a:rPr lang="en-AU" dirty="0"/>
              <a:t>Gain regular and valuable feedback</a:t>
            </a:r>
          </a:p>
        </p:txBody>
      </p:sp>
    </p:spTree>
    <p:extLst>
      <p:ext uri="{BB962C8B-B14F-4D97-AF65-F5344CB8AC3E}">
        <p14:creationId xmlns:p14="http://schemas.microsoft.com/office/powerpoint/2010/main" val="121431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E3F1-2F54-40E7-B45D-8B02F4CE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Design an experiment</a:t>
            </a:r>
          </a:p>
        </p:txBody>
      </p:sp>
      <p:pic>
        <p:nvPicPr>
          <p:cNvPr id="1026" name="Picture 2" descr="How To Fill In A Strategyzer Test Card — Isaac Jeffries">
            <a:extLst>
              <a:ext uri="{FF2B5EF4-FFF2-40B4-BE49-F238E27FC236}">
                <a16:creationId xmlns:a16="http://schemas.microsoft.com/office/drawing/2014/main" id="{1FDDE4B1-F41F-4565-86AE-A0BB11F9C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2" y="2045456"/>
            <a:ext cx="3185124" cy="44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Fill In A Strategyzer Test Card — Isaac Jeffries">
            <a:extLst>
              <a:ext uri="{FF2B5EF4-FFF2-40B4-BE49-F238E27FC236}">
                <a16:creationId xmlns:a16="http://schemas.microsoft.com/office/drawing/2014/main" id="{5295733D-AA83-47EA-90B0-0D74E48264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38" y="2045456"/>
            <a:ext cx="3185124" cy="44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lue Proposition Design | Value proposition, Business model ...">
            <a:extLst>
              <a:ext uri="{FF2B5EF4-FFF2-40B4-BE49-F238E27FC236}">
                <a16:creationId xmlns:a16="http://schemas.microsoft.com/office/drawing/2014/main" id="{B0CA7A7A-159D-41B0-A9B9-1E7130E1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75" y="2045456"/>
            <a:ext cx="3206781" cy="44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1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AD9A-0260-41BD-9C20-97B5917D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Refining your ideas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00C62C-544F-43C5-84A3-56E1C0EDD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173811"/>
              </p:ext>
            </p:extLst>
          </p:nvPr>
        </p:nvGraphicFramePr>
        <p:xfrm>
          <a:off x="1295400" y="2557463"/>
          <a:ext cx="960119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3689518716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1653682691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247587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Physical Product Solution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Software Solution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Service Solution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96932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Customer interview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Customer interview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Customer interview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89958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Search trend analysis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Online ad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Search trend analysis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11104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Paper prototype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Simple landing page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Online ad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41318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3D prototype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Email campaign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Simple landing page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88501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Explainer video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Clickable prototype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Email campaign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41052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Crowdfunding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Mock sale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Pre-sale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65984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Pop-up Store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Wizard of oz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concierge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903507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10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40B8-3CA5-4DED-8FAE-6E7174BF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Experiment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114D4-C812-4850-A1E1-0DB1222CC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Located on Haiku</a:t>
            </a:r>
          </a:p>
          <a:p>
            <a:pPr lvl="1"/>
            <a:r>
              <a:rPr lang="en-AU" dirty="0"/>
              <a:t>Example of a story board</a:t>
            </a:r>
          </a:p>
        </p:txBody>
      </p:sp>
    </p:spTree>
    <p:extLst>
      <p:ext uri="{BB962C8B-B14F-4D97-AF65-F5344CB8AC3E}">
        <p14:creationId xmlns:p14="http://schemas.microsoft.com/office/powerpoint/2010/main" val="211288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722C-CB15-485C-9915-33F1AF29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F416-11E2-4B0D-8456-898F6C4C5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716" y="2631694"/>
            <a:ext cx="9601196" cy="3318936"/>
          </a:xfrm>
        </p:spPr>
        <p:txBody>
          <a:bodyPr/>
          <a:lstStyle/>
          <a:p>
            <a:r>
              <a:rPr lang="en-AU" dirty="0"/>
              <a:t>I’ll be expecting to see at least 3-4 of these processes as well as an iterated VPC and Validation board</a:t>
            </a:r>
          </a:p>
          <a:p>
            <a:endParaRPr lang="en-AU" dirty="0"/>
          </a:p>
          <a:p>
            <a:r>
              <a:rPr lang="en-AU"/>
              <a:t>Focus </a:t>
            </a:r>
            <a:r>
              <a:rPr lang="en-AU" dirty="0"/>
              <a:t>now needs to be on testing your ideas and assumptions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6507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1436</TotalTime>
  <Words>201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Solution Finding</vt:lpstr>
      <vt:lpstr>Progress so far</vt:lpstr>
      <vt:lpstr>Testing your ideas</vt:lpstr>
      <vt:lpstr>Design an experiment</vt:lpstr>
      <vt:lpstr>Refining your ideas</vt:lpstr>
      <vt:lpstr>Experiment samples</vt:lpstr>
      <vt:lpstr>Your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Finding</dc:title>
  <dc:creator>Evan Franco</dc:creator>
  <cp:lastModifiedBy>Evan Franco</cp:lastModifiedBy>
  <cp:revision>10</cp:revision>
  <dcterms:created xsi:type="dcterms:W3CDTF">2020-03-30T22:46:41Z</dcterms:created>
  <dcterms:modified xsi:type="dcterms:W3CDTF">2020-03-31T22:42:44Z</dcterms:modified>
</cp:coreProperties>
</file>