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D6E17F-D4DA-4C32-8E36-D9B3CBE32CA3}" type="datetimeFigureOut">
              <a:rPr lang="en-AU" smtClean="0"/>
              <a:t>18/4/20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4E85B7-C18F-4C07-96D6-C089A777887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Marketing objectives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28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Intention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 will learn how to apply different marketing objectives based on a business model</a:t>
            </a:r>
          </a:p>
        </p:txBody>
      </p:sp>
    </p:spTree>
    <p:extLst>
      <p:ext uri="{BB962C8B-B14F-4D97-AF65-F5344CB8AC3E}">
        <p14:creationId xmlns:p14="http://schemas.microsoft.com/office/powerpoint/2010/main" val="212712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have marketing objectives?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businesses can develop an effective marketing plan, they must determine what they want to achieve</a:t>
            </a:r>
          </a:p>
          <a:p>
            <a:r>
              <a:rPr lang="en-US" dirty="0"/>
              <a:t>Doing this allows you to position yourself in the market</a:t>
            </a:r>
          </a:p>
          <a:p>
            <a:endParaRPr lang="en-US" dirty="0"/>
          </a:p>
          <a:p>
            <a:r>
              <a:rPr lang="en-US" dirty="0"/>
              <a:t>There are a number of different objectives businesses might have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403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profit </a:t>
            </a:r>
            <a:r>
              <a:rPr lang="en-US" dirty="0" err="1"/>
              <a:t>maximisation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focus is on getting as much profit as you can at the moment, rather than on long term profit</a:t>
            </a:r>
          </a:p>
          <a:p>
            <a:r>
              <a:rPr lang="en-US" dirty="0"/>
              <a:t>Involved balancing demand and costs </a:t>
            </a:r>
          </a:p>
          <a:p>
            <a:pPr lvl="1"/>
            <a:r>
              <a:rPr lang="en-US" dirty="0"/>
              <a:t>Depends on the elasticity of the product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194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share leadership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businesses want to be dominant in the market.  </a:t>
            </a:r>
          </a:p>
          <a:p>
            <a:r>
              <a:rPr lang="en-US" dirty="0"/>
              <a:t>They believe that the business that has the most market share will have the lowest costs and highest long run profit</a:t>
            </a:r>
          </a:p>
          <a:p>
            <a:endParaRPr lang="en-US" dirty="0"/>
          </a:p>
          <a:p>
            <a:r>
              <a:rPr lang="en-US" dirty="0"/>
              <a:t>Often set prices as low as possible</a:t>
            </a:r>
          </a:p>
          <a:p>
            <a:pPr lvl="1"/>
            <a:r>
              <a:rPr lang="en-US" dirty="0"/>
              <a:t>May have a goal of reaching 15% market share from 10% the previous year</a:t>
            </a:r>
          </a:p>
          <a:p>
            <a:pPr lvl="1"/>
            <a:r>
              <a:rPr lang="en-US" dirty="0"/>
              <a:t>Marketing plans will reflect this</a:t>
            </a:r>
          </a:p>
          <a:p>
            <a:pPr lvl="1"/>
            <a:r>
              <a:rPr lang="en-US" dirty="0"/>
              <a:t>Kia is a good example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217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quality leadership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Highest quality in the market</a:t>
            </a:r>
          </a:p>
          <a:p>
            <a:r>
              <a:rPr lang="en-US" dirty="0"/>
              <a:t>Often results in setting higher prices to cover the quality of the product</a:t>
            </a:r>
          </a:p>
          <a:p>
            <a:endParaRPr lang="en-US" dirty="0"/>
          </a:p>
          <a:p>
            <a:r>
              <a:rPr lang="en-US" dirty="0"/>
              <a:t>E.g. </a:t>
            </a:r>
            <a:r>
              <a:rPr lang="en-US" dirty="0" err="1"/>
              <a:t>Meile</a:t>
            </a:r>
            <a:r>
              <a:rPr lang="en-US" dirty="0"/>
              <a:t> seeks product quality leadership.  They cater for the high-quality end of the kitchen appliance market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95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prices to prevent new competitors</a:t>
            </a:r>
          </a:p>
          <a:p>
            <a:r>
              <a:rPr lang="en-US" dirty="0"/>
              <a:t>Set prices to keep customers loyal</a:t>
            </a:r>
          </a:p>
          <a:p>
            <a:r>
              <a:rPr lang="en-US" dirty="0"/>
              <a:t>Lowering some products to help the sale of other products</a:t>
            </a:r>
          </a:p>
          <a:p>
            <a:pPr lvl="1"/>
            <a:r>
              <a:rPr lang="en-US" dirty="0"/>
              <a:t>E.g. Cole/Woolworths selling milk for $1L </a:t>
            </a:r>
          </a:p>
          <a:p>
            <a:pPr lvl="2"/>
            <a:r>
              <a:rPr lang="en-US" dirty="0"/>
              <a:t>Entices customers into the store, where they will subsequently buy other products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565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mix strategy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areas of the marketing mix must be aligned to achieve the marketing objectives</a:t>
            </a:r>
          </a:p>
          <a:p>
            <a:pPr lvl="1"/>
            <a:r>
              <a:rPr lang="en-US" dirty="0"/>
              <a:t>Price </a:t>
            </a:r>
          </a:p>
          <a:p>
            <a:pPr lvl="1"/>
            <a:r>
              <a:rPr lang="en-US" dirty="0"/>
              <a:t>Product</a:t>
            </a:r>
          </a:p>
          <a:p>
            <a:pPr lvl="1"/>
            <a:r>
              <a:rPr lang="en-US" dirty="0"/>
              <a:t>Place</a:t>
            </a:r>
          </a:p>
          <a:p>
            <a:pPr lvl="1"/>
            <a:r>
              <a:rPr lang="en-US" dirty="0"/>
              <a:t>Promotion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Physical Evidence</a:t>
            </a:r>
          </a:p>
          <a:p>
            <a:pPr lvl="1"/>
            <a:r>
              <a:rPr lang="en-US" dirty="0"/>
              <a:t>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276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is often done first – but not always</a:t>
            </a:r>
          </a:p>
          <a:p>
            <a:pPr lvl="1"/>
            <a:r>
              <a:rPr lang="en-US" dirty="0"/>
              <a:t>This allows the marketing mix to be easily developed around the price strategy</a:t>
            </a:r>
          </a:p>
          <a:p>
            <a:r>
              <a:rPr lang="en-US" dirty="0"/>
              <a:t>If non-price positioning is important to the  business, then focus will be on product quality, promotion and placement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74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321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Aspect</vt:lpstr>
      <vt:lpstr>Marketing objectives</vt:lpstr>
      <vt:lpstr>Learning Intention</vt:lpstr>
      <vt:lpstr>Why have marketing objectives?</vt:lpstr>
      <vt:lpstr>Current profit maximisation</vt:lpstr>
      <vt:lpstr>Market share leadership</vt:lpstr>
      <vt:lpstr>Product quality leadership</vt:lpstr>
      <vt:lpstr>Other objectives</vt:lpstr>
      <vt:lpstr>Marketing mix strategy</vt:lpstr>
      <vt:lpstr>PowerPoint Presentation</vt:lpstr>
    </vt:vector>
  </TitlesOfParts>
  <Company>Heritage College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objectives</dc:title>
  <dc:creator>Evan Franco</dc:creator>
  <cp:lastModifiedBy>Evan Franco</cp:lastModifiedBy>
  <cp:revision>9</cp:revision>
  <dcterms:created xsi:type="dcterms:W3CDTF">2013-05-02T03:47:26Z</dcterms:created>
  <dcterms:modified xsi:type="dcterms:W3CDTF">2020-04-18T05:19:18Z</dcterms:modified>
</cp:coreProperties>
</file>