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0" r:id="rId3"/>
    <p:sldId id="257" r:id="rId4"/>
    <p:sldId id="259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2"/>
  </p:normalViewPr>
  <p:slideViewPr>
    <p:cSldViewPr snapToGrid="0" snapToObjects="1">
      <p:cViewPr varScale="1">
        <p:scale>
          <a:sx n="76" d="100"/>
          <a:sy n="76" d="100"/>
        </p:scale>
        <p:origin x="216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DF8F78-978D-4FA6-AC27-B40B47B2FA2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4FECCB11-A305-45B1-996E-63A4A0580F48}">
      <dgm:prSet/>
      <dgm:spPr/>
      <dgm:t>
        <a:bodyPr/>
        <a:lstStyle/>
        <a:p>
          <a:r>
            <a:rPr lang="en-AU" i="1"/>
            <a:t>Business models need to appeal to customer needs</a:t>
          </a:r>
          <a:endParaRPr lang="en-US"/>
        </a:p>
      </dgm:t>
    </dgm:pt>
    <dgm:pt modelId="{EA575700-01AC-4AC6-85A5-2A1FA12723F3}" type="parTrans" cxnId="{633BB421-CBE6-4DA6-B9ED-EAB14AB110BD}">
      <dgm:prSet/>
      <dgm:spPr/>
      <dgm:t>
        <a:bodyPr/>
        <a:lstStyle/>
        <a:p>
          <a:endParaRPr lang="en-US"/>
        </a:p>
      </dgm:t>
    </dgm:pt>
    <dgm:pt modelId="{78FF1046-7736-48D1-B8A5-F4DCDE826A0C}" type="sibTrans" cxnId="{633BB421-CBE6-4DA6-B9ED-EAB14AB110BD}">
      <dgm:prSet/>
      <dgm:spPr/>
      <dgm:t>
        <a:bodyPr/>
        <a:lstStyle/>
        <a:p>
          <a:endParaRPr lang="en-US"/>
        </a:p>
      </dgm:t>
    </dgm:pt>
    <dgm:pt modelId="{311EF55C-24B6-48BD-846C-DC1B43545F3A}">
      <dgm:prSet/>
      <dgm:spPr/>
      <dgm:t>
        <a:bodyPr/>
        <a:lstStyle/>
        <a:p>
          <a:r>
            <a:rPr lang="en-AU" i="1"/>
            <a:t>Business models, like the VPC, will also need to go through numerous iterations based on feedback</a:t>
          </a:r>
          <a:endParaRPr lang="en-US"/>
        </a:p>
      </dgm:t>
    </dgm:pt>
    <dgm:pt modelId="{66BDDA45-61B0-4CA5-AA8E-F983D02EC075}" type="parTrans" cxnId="{C5586F6B-2E89-48B0-8298-07C6CCE27AC2}">
      <dgm:prSet/>
      <dgm:spPr/>
      <dgm:t>
        <a:bodyPr/>
        <a:lstStyle/>
        <a:p>
          <a:endParaRPr lang="en-US"/>
        </a:p>
      </dgm:t>
    </dgm:pt>
    <dgm:pt modelId="{5D1218E0-3321-47DB-84F3-E9FE9EEB53DB}" type="sibTrans" cxnId="{C5586F6B-2E89-48B0-8298-07C6CCE27AC2}">
      <dgm:prSet/>
      <dgm:spPr/>
      <dgm:t>
        <a:bodyPr/>
        <a:lstStyle/>
        <a:p>
          <a:endParaRPr lang="en-US"/>
        </a:p>
      </dgm:t>
    </dgm:pt>
    <dgm:pt modelId="{DC85A05A-09D5-4AED-87C2-05A1EF8EBD47}">
      <dgm:prSet/>
      <dgm:spPr/>
      <dgm:t>
        <a:bodyPr/>
        <a:lstStyle/>
        <a:p>
          <a:r>
            <a:rPr lang="en-AU" i="1"/>
            <a:t>Ensuring revenue streams and cost structures are sustainable is vital</a:t>
          </a:r>
          <a:endParaRPr lang="en-US"/>
        </a:p>
      </dgm:t>
    </dgm:pt>
    <dgm:pt modelId="{BBB148B0-3F51-41D2-AC3A-D620DA9702C5}" type="parTrans" cxnId="{55723EE7-AD1C-4A75-9DF5-6382B76ED263}">
      <dgm:prSet/>
      <dgm:spPr/>
      <dgm:t>
        <a:bodyPr/>
        <a:lstStyle/>
        <a:p>
          <a:endParaRPr lang="en-US"/>
        </a:p>
      </dgm:t>
    </dgm:pt>
    <dgm:pt modelId="{ED3B389C-A8C4-4A92-A93A-A1EF573A83CB}" type="sibTrans" cxnId="{55723EE7-AD1C-4A75-9DF5-6382B76ED263}">
      <dgm:prSet/>
      <dgm:spPr/>
      <dgm:t>
        <a:bodyPr/>
        <a:lstStyle/>
        <a:p>
          <a:endParaRPr lang="en-US"/>
        </a:p>
      </dgm:t>
    </dgm:pt>
    <dgm:pt modelId="{0BD976F1-23EF-4EB9-A252-9F3B5153646A}" type="pres">
      <dgm:prSet presAssocID="{E0DF8F78-978D-4FA6-AC27-B40B47B2FA2A}" presName="root" presStyleCnt="0">
        <dgm:presLayoutVars>
          <dgm:dir/>
          <dgm:resizeHandles val="exact"/>
        </dgm:presLayoutVars>
      </dgm:prSet>
      <dgm:spPr/>
    </dgm:pt>
    <dgm:pt modelId="{3E4ABD7F-B8FE-4F3D-95DF-D32AFB0CFFB7}" type="pres">
      <dgm:prSet presAssocID="{4FECCB11-A305-45B1-996E-63A4A0580F48}" presName="compNode" presStyleCnt="0"/>
      <dgm:spPr/>
    </dgm:pt>
    <dgm:pt modelId="{671107D2-0C7A-4AC8-918D-EC21834026EF}" type="pres">
      <dgm:prSet presAssocID="{4FECCB11-A305-45B1-996E-63A4A0580F48}" presName="bgRect" presStyleLbl="bgShp" presStyleIdx="0" presStyleCnt="3"/>
      <dgm:spPr/>
    </dgm:pt>
    <dgm:pt modelId="{FFCAF674-BA8B-4F0A-801B-B007C531659E}" type="pres">
      <dgm:prSet presAssocID="{4FECCB11-A305-45B1-996E-63A4A0580F4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0DAE6527-B706-4BA2-8815-783F7B0F4FB2}" type="pres">
      <dgm:prSet presAssocID="{4FECCB11-A305-45B1-996E-63A4A0580F48}" presName="spaceRect" presStyleCnt="0"/>
      <dgm:spPr/>
    </dgm:pt>
    <dgm:pt modelId="{EA0DAFEF-425C-45D4-A090-DEE93D45CDE3}" type="pres">
      <dgm:prSet presAssocID="{4FECCB11-A305-45B1-996E-63A4A0580F48}" presName="parTx" presStyleLbl="revTx" presStyleIdx="0" presStyleCnt="3">
        <dgm:presLayoutVars>
          <dgm:chMax val="0"/>
          <dgm:chPref val="0"/>
        </dgm:presLayoutVars>
      </dgm:prSet>
      <dgm:spPr/>
    </dgm:pt>
    <dgm:pt modelId="{FBB3FE30-5DB9-428B-B810-43CC6A7234BC}" type="pres">
      <dgm:prSet presAssocID="{78FF1046-7736-48D1-B8A5-F4DCDE826A0C}" presName="sibTrans" presStyleCnt="0"/>
      <dgm:spPr/>
    </dgm:pt>
    <dgm:pt modelId="{D53BD5B0-3539-4384-A3B7-E377C0D69A99}" type="pres">
      <dgm:prSet presAssocID="{311EF55C-24B6-48BD-846C-DC1B43545F3A}" presName="compNode" presStyleCnt="0"/>
      <dgm:spPr/>
    </dgm:pt>
    <dgm:pt modelId="{7A290122-8B9F-4AFD-9735-26BBB0A78F0B}" type="pres">
      <dgm:prSet presAssocID="{311EF55C-24B6-48BD-846C-DC1B43545F3A}" presName="bgRect" presStyleLbl="bgShp" presStyleIdx="1" presStyleCnt="3"/>
      <dgm:spPr/>
    </dgm:pt>
    <dgm:pt modelId="{3D61790D-F965-412D-BBC9-9F37C8C44953}" type="pres">
      <dgm:prSet presAssocID="{311EF55C-24B6-48BD-846C-DC1B43545F3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rrotUp"/>
        </a:ext>
      </dgm:extLst>
    </dgm:pt>
    <dgm:pt modelId="{8BA2EF29-6968-408A-9749-2037D4D94F63}" type="pres">
      <dgm:prSet presAssocID="{311EF55C-24B6-48BD-846C-DC1B43545F3A}" presName="spaceRect" presStyleCnt="0"/>
      <dgm:spPr/>
    </dgm:pt>
    <dgm:pt modelId="{4100849C-3FBF-4D93-984B-F511004DD339}" type="pres">
      <dgm:prSet presAssocID="{311EF55C-24B6-48BD-846C-DC1B43545F3A}" presName="parTx" presStyleLbl="revTx" presStyleIdx="1" presStyleCnt="3">
        <dgm:presLayoutVars>
          <dgm:chMax val="0"/>
          <dgm:chPref val="0"/>
        </dgm:presLayoutVars>
      </dgm:prSet>
      <dgm:spPr/>
    </dgm:pt>
    <dgm:pt modelId="{D7C60CB6-DC0B-450F-961E-7D2BF6E4C739}" type="pres">
      <dgm:prSet presAssocID="{5D1218E0-3321-47DB-84F3-E9FE9EEB53DB}" presName="sibTrans" presStyleCnt="0"/>
      <dgm:spPr/>
    </dgm:pt>
    <dgm:pt modelId="{83C301E1-DF83-40EC-A6EB-CA635B1CA32C}" type="pres">
      <dgm:prSet presAssocID="{DC85A05A-09D5-4AED-87C2-05A1EF8EBD47}" presName="compNode" presStyleCnt="0"/>
      <dgm:spPr/>
    </dgm:pt>
    <dgm:pt modelId="{CE8FB835-E815-4F03-A432-DB9F7990CD61}" type="pres">
      <dgm:prSet presAssocID="{DC85A05A-09D5-4AED-87C2-05A1EF8EBD47}" presName="bgRect" presStyleLbl="bgShp" presStyleIdx="2" presStyleCnt="3"/>
      <dgm:spPr/>
    </dgm:pt>
    <dgm:pt modelId="{B49D8265-57B2-422F-86A8-CD0BBBB0290A}" type="pres">
      <dgm:prSet presAssocID="{DC85A05A-09D5-4AED-87C2-05A1EF8EBD4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14090AFD-18BB-465A-8FE1-E70C2B41E7A5}" type="pres">
      <dgm:prSet presAssocID="{DC85A05A-09D5-4AED-87C2-05A1EF8EBD47}" presName="spaceRect" presStyleCnt="0"/>
      <dgm:spPr/>
    </dgm:pt>
    <dgm:pt modelId="{67BE21B5-13D0-48A9-B353-9CF16067E50E}" type="pres">
      <dgm:prSet presAssocID="{DC85A05A-09D5-4AED-87C2-05A1EF8EBD47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633BB421-CBE6-4DA6-B9ED-EAB14AB110BD}" srcId="{E0DF8F78-978D-4FA6-AC27-B40B47B2FA2A}" destId="{4FECCB11-A305-45B1-996E-63A4A0580F48}" srcOrd="0" destOrd="0" parTransId="{EA575700-01AC-4AC6-85A5-2A1FA12723F3}" sibTransId="{78FF1046-7736-48D1-B8A5-F4DCDE826A0C}"/>
    <dgm:cxn modelId="{CA10A06A-9A4C-4C8B-8279-E3B6A85F7AEA}" type="presOf" srcId="{DC85A05A-09D5-4AED-87C2-05A1EF8EBD47}" destId="{67BE21B5-13D0-48A9-B353-9CF16067E50E}" srcOrd="0" destOrd="0" presId="urn:microsoft.com/office/officeart/2018/2/layout/IconVerticalSolidList"/>
    <dgm:cxn modelId="{C5586F6B-2E89-48B0-8298-07C6CCE27AC2}" srcId="{E0DF8F78-978D-4FA6-AC27-B40B47B2FA2A}" destId="{311EF55C-24B6-48BD-846C-DC1B43545F3A}" srcOrd="1" destOrd="0" parTransId="{66BDDA45-61B0-4CA5-AA8E-F983D02EC075}" sibTransId="{5D1218E0-3321-47DB-84F3-E9FE9EEB53DB}"/>
    <dgm:cxn modelId="{E10B988D-A12D-4A14-941B-ED3A6689FDE0}" type="presOf" srcId="{E0DF8F78-978D-4FA6-AC27-B40B47B2FA2A}" destId="{0BD976F1-23EF-4EB9-A252-9F3B5153646A}" srcOrd="0" destOrd="0" presId="urn:microsoft.com/office/officeart/2018/2/layout/IconVerticalSolidList"/>
    <dgm:cxn modelId="{FCF796B5-A123-418C-BB61-93EEE5628C08}" type="presOf" srcId="{4FECCB11-A305-45B1-996E-63A4A0580F48}" destId="{EA0DAFEF-425C-45D4-A090-DEE93D45CDE3}" srcOrd="0" destOrd="0" presId="urn:microsoft.com/office/officeart/2018/2/layout/IconVerticalSolidList"/>
    <dgm:cxn modelId="{FADD51B9-5511-4639-B2A0-1DCC1F9196E6}" type="presOf" srcId="{311EF55C-24B6-48BD-846C-DC1B43545F3A}" destId="{4100849C-3FBF-4D93-984B-F511004DD339}" srcOrd="0" destOrd="0" presId="urn:microsoft.com/office/officeart/2018/2/layout/IconVerticalSolidList"/>
    <dgm:cxn modelId="{55723EE7-AD1C-4A75-9DF5-6382B76ED263}" srcId="{E0DF8F78-978D-4FA6-AC27-B40B47B2FA2A}" destId="{DC85A05A-09D5-4AED-87C2-05A1EF8EBD47}" srcOrd="2" destOrd="0" parTransId="{BBB148B0-3F51-41D2-AC3A-D620DA9702C5}" sibTransId="{ED3B389C-A8C4-4A92-A93A-A1EF573A83CB}"/>
    <dgm:cxn modelId="{4F550414-DB11-4CE7-BF17-7AC702988CCD}" type="presParOf" srcId="{0BD976F1-23EF-4EB9-A252-9F3B5153646A}" destId="{3E4ABD7F-B8FE-4F3D-95DF-D32AFB0CFFB7}" srcOrd="0" destOrd="0" presId="urn:microsoft.com/office/officeart/2018/2/layout/IconVerticalSolidList"/>
    <dgm:cxn modelId="{4596C3B9-6680-4D03-9FD5-0703DAE5D9C7}" type="presParOf" srcId="{3E4ABD7F-B8FE-4F3D-95DF-D32AFB0CFFB7}" destId="{671107D2-0C7A-4AC8-918D-EC21834026EF}" srcOrd="0" destOrd="0" presId="urn:microsoft.com/office/officeart/2018/2/layout/IconVerticalSolidList"/>
    <dgm:cxn modelId="{0B6A93E7-D36F-46FF-ADB9-FABFDA3E2250}" type="presParOf" srcId="{3E4ABD7F-B8FE-4F3D-95DF-D32AFB0CFFB7}" destId="{FFCAF674-BA8B-4F0A-801B-B007C531659E}" srcOrd="1" destOrd="0" presId="urn:microsoft.com/office/officeart/2018/2/layout/IconVerticalSolidList"/>
    <dgm:cxn modelId="{2C709E82-EBBB-48B0-864F-9BA577CE5F43}" type="presParOf" srcId="{3E4ABD7F-B8FE-4F3D-95DF-D32AFB0CFFB7}" destId="{0DAE6527-B706-4BA2-8815-783F7B0F4FB2}" srcOrd="2" destOrd="0" presId="urn:microsoft.com/office/officeart/2018/2/layout/IconVerticalSolidList"/>
    <dgm:cxn modelId="{7D74BAAA-18C9-4D42-898F-DE1080C0467F}" type="presParOf" srcId="{3E4ABD7F-B8FE-4F3D-95DF-D32AFB0CFFB7}" destId="{EA0DAFEF-425C-45D4-A090-DEE93D45CDE3}" srcOrd="3" destOrd="0" presId="urn:microsoft.com/office/officeart/2018/2/layout/IconVerticalSolidList"/>
    <dgm:cxn modelId="{8F14DE67-DB86-4652-B792-ABCD547885AC}" type="presParOf" srcId="{0BD976F1-23EF-4EB9-A252-9F3B5153646A}" destId="{FBB3FE30-5DB9-428B-B810-43CC6A7234BC}" srcOrd="1" destOrd="0" presId="urn:microsoft.com/office/officeart/2018/2/layout/IconVerticalSolidList"/>
    <dgm:cxn modelId="{89ACFA97-762D-4C36-A344-D349221AEBCF}" type="presParOf" srcId="{0BD976F1-23EF-4EB9-A252-9F3B5153646A}" destId="{D53BD5B0-3539-4384-A3B7-E377C0D69A99}" srcOrd="2" destOrd="0" presId="urn:microsoft.com/office/officeart/2018/2/layout/IconVerticalSolidList"/>
    <dgm:cxn modelId="{4B238B7C-AF2F-40CA-AF86-D3E68D1EBD4D}" type="presParOf" srcId="{D53BD5B0-3539-4384-A3B7-E377C0D69A99}" destId="{7A290122-8B9F-4AFD-9735-26BBB0A78F0B}" srcOrd="0" destOrd="0" presId="urn:microsoft.com/office/officeart/2018/2/layout/IconVerticalSolidList"/>
    <dgm:cxn modelId="{9DA1BE81-3D97-46AB-8D89-FC69968CA02A}" type="presParOf" srcId="{D53BD5B0-3539-4384-A3B7-E377C0D69A99}" destId="{3D61790D-F965-412D-BBC9-9F37C8C44953}" srcOrd="1" destOrd="0" presId="urn:microsoft.com/office/officeart/2018/2/layout/IconVerticalSolidList"/>
    <dgm:cxn modelId="{3D551E91-2484-4DC1-B4AA-83D95A4A7B04}" type="presParOf" srcId="{D53BD5B0-3539-4384-A3B7-E377C0D69A99}" destId="{8BA2EF29-6968-408A-9749-2037D4D94F63}" srcOrd="2" destOrd="0" presId="urn:microsoft.com/office/officeart/2018/2/layout/IconVerticalSolidList"/>
    <dgm:cxn modelId="{267957DA-F7D7-46B4-BC07-3A0362F5A7CD}" type="presParOf" srcId="{D53BD5B0-3539-4384-A3B7-E377C0D69A99}" destId="{4100849C-3FBF-4D93-984B-F511004DD339}" srcOrd="3" destOrd="0" presId="urn:microsoft.com/office/officeart/2018/2/layout/IconVerticalSolidList"/>
    <dgm:cxn modelId="{E061171D-7AEE-480B-BE4D-2B9099CA3415}" type="presParOf" srcId="{0BD976F1-23EF-4EB9-A252-9F3B5153646A}" destId="{D7C60CB6-DC0B-450F-961E-7D2BF6E4C739}" srcOrd="3" destOrd="0" presId="urn:microsoft.com/office/officeart/2018/2/layout/IconVerticalSolidList"/>
    <dgm:cxn modelId="{BFB75679-329C-4725-B64F-A78BFC0AB14B}" type="presParOf" srcId="{0BD976F1-23EF-4EB9-A252-9F3B5153646A}" destId="{83C301E1-DF83-40EC-A6EB-CA635B1CA32C}" srcOrd="4" destOrd="0" presId="urn:microsoft.com/office/officeart/2018/2/layout/IconVerticalSolidList"/>
    <dgm:cxn modelId="{FF09F896-F349-4199-B028-2359A92576B2}" type="presParOf" srcId="{83C301E1-DF83-40EC-A6EB-CA635B1CA32C}" destId="{CE8FB835-E815-4F03-A432-DB9F7990CD61}" srcOrd="0" destOrd="0" presId="urn:microsoft.com/office/officeart/2018/2/layout/IconVerticalSolidList"/>
    <dgm:cxn modelId="{F39EDA38-FF15-4CA5-93CC-53846EC52CC0}" type="presParOf" srcId="{83C301E1-DF83-40EC-A6EB-CA635B1CA32C}" destId="{B49D8265-57B2-422F-86A8-CD0BBBB0290A}" srcOrd="1" destOrd="0" presId="urn:microsoft.com/office/officeart/2018/2/layout/IconVerticalSolidList"/>
    <dgm:cxn modelId="{A63F7F57-7806-41BE-8E75-C475E568B4DF}" type="presParOf" srcId="{83C301E1-DF83-40EC-A6EB-CA635B1CA32C}" destId="{14090AFD-18BB-465A-8FE1-E70C2B41E7A5}" srcOrd="2" destOrd="0" presId="urn:microsoft.com/office/officeart/2018/2/layout/IconVerticalSolidList"/>
    <dgm:cxn modelId="{2667FC1D-8654-4C9F-AFA8-FB82C3D2FDB4}" type="presParOf" srcId="{83C301E1-DF83-40EC-A6EB-CA635B1CA32C}" destId="{67BE21B5-13D0-48A9-B353-9CF16067E50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1B81A8-DB82-4DD2-A9E6-E20ED2CDA30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7A844962-7535-4E90-B94B-5ECB87E6C8F5}">
      <dgm:prSet/>
      <dgm:spPr/>
      <dgm:t>
        <a:bodyPr/>
        <a:lstStyle/>
        <a:p>
          <a:r>
            <a:rPr lang="en-AU"/>
            <a:t>Business Report of 1,200 words.  Samples of a business report are on Haiku.</a:t>
          </a:r>
          <a:endParaRPr lang="en-US"/>
        </a:p>
      </dgm:t>
    </dgm:pt>
    <dgm:pt modelId="{202E70E9-6DE0-4077-BDC9-0A972F8072D4}" type="parTrans" cxnId="{1097AE5E-3C28-4DC5-B9D0-C3E335D83D96}">
      <dgm:prSet/>
      <dgm:spPr/>
      <dgm:t>
        <a:bodyPr/>
        <a:lstStyle/>
        <a:p>
          <a:endParaRPr lang="en-US"/>
        </a:p>
      </dgm:t>
    </dgm:pt>
    <dgm:pt modelId="{D709A29E-7F0C-4BDE-A1FF-8FFE8972226F}" type="sibTrans" cxnId="{1097AE5E-3C28-4DC5-B9D0-C3E335D83D96}">
      <dgm:prSet/>
      <dgm:spPr/>
      <dgm:t>
        <a:bodyPr/>
        <a:lstStyle/>
        <a:p>
          <a:endParaRPr lang="en-US"/>
        </a:p>
      </dgm:t>
    </dgm:pt>
    <dgm:pt modelId="{AACF7920-72B4-447D-B3E2-9240AA5E0C79}">
      <dgm:prSet/>
      <dgm:spPr/>
      <dgm:t>
        <a:bodyPr/>
        <a:lstStyle/>
        <a:p>
          <a:r>
            <a:rPr lang="en-AU"/>
            <a:t>Based on the old course – use only as a standard template and how to write them</a:t>
          </a:r>
          <a:endParaRPr lang="en-US"/>
        </a:p>
      </dgm:t>
    </dgm:pt>
    <dgm:pt modelId="{F7B0EEB1-C2A6-47C5-B613-6F8497C94E86}" type="parTrans" cxnId="{CBB6962C-FC23-49A7-91EA-684D17B86AAF}">
      <dgm:prSet/>
      <dgm:spPr/>
      <dgm:t>
        <a:bodyPr/>
        <a:lstStyle/>
        <a:p>
          <a:endParaRPr lang="en-US"/>
        </a:p>
      </dgm:t>
    </dgm:pt>
    <dgm:pt modelId="{CD9D23D1-1250-4C90-84C3-921E2A4B0438}" type="sibTrans" cxnId="{CBB6962C-FC23-49A7-91EA-684D17B86AAF}">
      <dgm:prSet/>
      <dgm:spPr/>
      <dgm:t>
        <a:bodyPr/>
        <a:lstStyle/>
        <a:p>
          <a:endParaRPr lang="en-US"/>
        </a:p>
      </dgm:t>
    </dgm:pt>
    <dgm:pt modelId="{38F6BDB5-B225-4839-A57E-70D40B8C2AB4}">
      <dgm:prSet/>
      <dgm:spPr/>
      <dgm:t>
        <a:bodyPr/>
        <a:lstStyle/>
        <a:p>
          <a:r>
            <a:rPr lang="en-US"/>
            <a:t>You are an entrepreneur presenting a business report to a group of investors containing a market analysis, marketing plan and financial model for your business idea generated in tasks 1 and 2.</a:t>
          </a:r>
        </a:p>
      </dgm:t>
    </dgm:pt>
    <dgm:pt modelId="{C3344314-0DE7-41A8-9239-921489A5ECCC}" type="parTrans" cxnId="{01F6E1FB-1599-4240-910A-B0AFAF353945}">
      <dgm:prSet/>
      <dgm:spPr/>
      <dgm:t>
        <a:bodyPr/>
        <a:lstStyle/>
        <a:p>
          <a:endParaRPr lang="en-US"/>
        </a:p>
      </dgm:t>
    </dgm:pt>
    <dgm:pt modelId="{453CDB19-6185-40E1-B772-93878D9C146D}" type="sibTrans" cxnId="{01F6E1FB-1599-4240-910A-B0AFAF353945}">
      <dgm:prSet/>
      <dgm:spPr/>
      <dgm:t>
        <a:bodyPr/>
        <a:lstStyle/>
        <a:p>
          <a:endParaRPr lang="en-US"/>
        </a:p>
      </dgm:t>
    </dgm:pt>
    <dgm:pt modelId="{FCD51FF2-F23D-4897-93A8-CA28A0453DF0}" type="pres">
      <dgm:prSet presAssocID="{4F1B81A8-DB82-4DD2-A9E6-E20ED2CDA304}" presName="root" presStyleCnt="0">
        <dgm:presLayoutVars>
          <dgm:dir/>
          <dgm:resizeHandles val="exact"/>
        </dgm:presLayoutVars>
      </dgm:prSet>
      <dgm:spPr/>
    </dgm:pt>
    <dgm:pt modelId="{1DA6F1FF-1DB8-4663-A722-7CB09ABB94F0}" type="pres">
      <dgm:prSet presAssocID="{7A844962-7535-4E90-B94B-5ECB87E6C8F5}" presName="compNode" presStyleCnt="0"/>
      <dgm:spPr/>
    </dgm:pt>
    <dgm:pt modelId="{5C025040-9CD4-4964-B9C2-C8933D7EF14C}" type="pres">
      <dgm:prSet presAssocID="{7A844962-7535-4E90-B94B-5ECB87E6C8F5}" presName="bgRect" presStyleLbl="bgShp" presStyleIdx="0" presStyleCnt="2"/>
      <dgm:spPr/>
    </dgm:pt>
    <dgm:pt modelId="{B22815AF-E95E-4A6A-BB25-E8294858C083}" type="pres">
      <dgm:prSet presAssocID="{7A844962-7535-4E90-B94B-5ECB87E6C8F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ypewriter"/>
        </a:ext>
      </dgm:extLst>
    </dgm:pt>
    <dgm:pt modelId="{1FD6247C-8237-442F-8427-5BC3B27962C1}" type="pres">
      <dgm:prSet presAssocID="{7A844962-7535-4E90-B94B-5ECB87E6C8F5}" presName="spaceRect" presStyleCnt="0"/>
      <dgm:spPr/>
    </dgm:pt>
    <dgm:pt modelId="{F992712D-8036-4993-A0E7-6469F033A136}" type="pres">
      <dgm:prSet presAssocID="{7A844962-7535-4E90-B94B-5ECB87E6C8F5}" presName="parTx" presStyleLbl="revTx" presStyleIdx="0" presStyleCnt="3">
        <dgm:presLayoutVars>
          <dgm:chMax val="0"/>
          <dgm:chPref val="0"/>
        </dgm:presLayoutVars>
      </dgm:prSet>
      <dgm:spPr/>
    </dgm:pt>
    <dgm:pt modelId="{6FCC0B4E-3E1C-42E9-AE10-582E546DB299}" type="pres">
      <dgm:prSet presAssocID="{7A844962-7535-4E90-B94B-5ECB87E6C8F5}" presName="desTx" presStyleLbl="revTx" presStyleIdx="1" presStyleCnt="3">
        <dgm:presLayoutVars/>
      </dgm:prSet>
      <dgm:spPr/>
    </dgm:pt>
    <dgm:pt modelId="{83EA89D1-D1F2-41E1-A934-06259C1DD30A}" type="pres">
      <dgm:prSet presAssocID="{D709A29E-7F0C-4BDE-A1FF-8FFE8972226F}" presName="sibTrans" presStyleCnt="0"/>
      <dgm:spPr/>
    </dgm:pt>
    <dgm:pt modelId="{3FF5884D-83E9-4CD9-9A56-D37A9B9F85D8}" type="pres">
      <dgm:prSet presAssocID="{38F6BDB5-B225-4839-A57E-70D40B8C2AB4}" presName="compNode" presStyleCnt="0"/>
      <dgm:spPr/>
    </dgm:pt>
    <dgm:pt modelId="{6D97142F-CBFA-4865-9E88-111CB762DCB4}" type="pres">
      <dgm:prSet presAssocID="{38F6BDB5-B225-4839-A57E-70D40B8C2AB4}" presName="bgRect" presStyleLbl="bgShp" presStyleIdx="1" presStyleCnt="2"/>
      <dgm:spPr/>
    </dgm:pt>
    <dgm:pt modelId="{87E910AD-45AF-4B27-9537-6C963B085329}" type="pres">
      <dgm:prSet presAssocID="{38F6BDB5-B225-4839-A57E-70D40B8C2AB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E97AB439-89E7-4B52-BFA4-70B89686B689}" type="pres">
      <dgm:prSet presAssocID="{38F6BDB5-B225-4839-A57E-70D40B8C2AB4}" presName="spaceRect" presStyleCnt="0"/>
      <dgm:spPr/>
    </dgm:pt>
    <dgm:pt modelId="{281667CE-3487-4B65-93ED-2FD211AF2C5B}" type="pres">
      <dgm:prSet presAssocID="{38F6BDB5-B225-4839-A57E-70D40B8C2AB4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CBB6962C-FC23-49A7-91EA-684D17B86AAF}" srcId="{7A844962-7535-4E90-B94B-5ECB87E6C8F5}" destId="{AACF7920-72B4-447D-B3E2-9240AA5E0C79}" srcOrd="0" destOrd="0" parTransId="{F7B0EEB1-C2A6-47C5-B613-6F8497C94E86}" sibTransId="{CD9D23D1-1250-4C90-84C3-921E2A4B0438}"/>
    <dgm:cxn modelId="{9D7E434A-5745-476A-8869-A912E0FCB7D3}" type="presOf" srcId="{38F6BDB5-B225-4839-A57E-70D40B8C2AB4}" destId="{281667CE-3487-4B65-93ED-2FD211AF2C5B}" srcOrd="0" destOrd="0" presId="urn:microsoft.com/office/officeart/2018/2/layout/IconVerticalSolidList"/>
    <dgm:cxn modelId="{1097AE5E-3C28-4DC5-B9D0-C3E335D83D96}" srcId="{4F1B81A8-DB82-4DD2-A9E6-E20ED2CDA304}" destId="{7A844962-7535-4E90-B94B-5ECB87E6C8F5}" srcOrd="0" destOrd="0" parTransId="{202E70E9-6DE0-4077-BDC9-0A972F8072D4}" sibTransId="{D709A29E-7F0C-4BDE-A1FF-8FFE8972226F}"/>
    <dgm:cxn modelId="{93C2A76D-F2BC-44CC-AF98-E72E6C1D35FB}" type="presOf" srcId="{4F1B81A8-DB82-4DD2-A9E6-E20ED2CDA304}" destId="{FCD51FF2-F23D-4897-93A8-CA28A0453DF0}" srcOrd="0" destOrd="0" presId="urn:microsoft.com/office/officeart/2018/2/layout/IconVerticalSolidList"/>
    <dgm:cxn modelId="{2DBF497C-D52E-4EDD-8BCE-94A8B7792B06}" type="presOf" srcId="{7A844962-7535-4E90-B94B-5ECB87E6C8F5}" destId="{F992712D-8036-4993-A0E7-6469F033A136}" srcOrd="0" destOrd="0" presId="urn:microsoft.com/office/officeart/2018/2/layout/IconVerticalSolidList"/>
    <dgm:cxn modelId="{99E9D1BC-05E5-4A54-B3AD-E1C6D603C1BF}" type="presOf" srcId="{AACF7920-72B4-447D-B3E2-9240AA5E0C79}" destId="{6FCC0B4E-3E1C-42E9-AE10-582E546DB299}" srcOrd="0" destOrd="0" presId="urn:microsoft.com/office/officeart/2018/2/layout/IconVerticalSolidList"/>
    <dgm:cxn modelId="{01F6E1FB-1599-4240-910A-B0AFAF353945}" srcId="{4F1B81A8-DB82-4DD2-A9E6-E20ED2CDA304}" destId="{38F6BDB5-B225-4839-A57E-70D40B8C2AB4}" srcOrd="1" destOrd="0" parTransId="{C3344314-0DE7-41A8-9239-921489A5ECCC}" sibTransId="{453CDB19-6185-40E1-B772-93878D9C146D}"/>
    <dgm:cxn modelId="{54DC634D-0C3B-42E2-A19B-0BD2B93C0B61}" type="presParOf" srcId="{FCD51FF2-F23D-4897-93A8-CA28A0453DF0}" destId="{1DA6F1FF-1DB8-4663-A722-7CB09ABB94F0}" srcOrd="0" destOrd="0" presId="urn:microsoft.com/office/officeart/2018/2/layout/IconVerticalSolidList"/>
    <dgm:cxn modelId="{FF4B32D6-6593-45B9-A568-1F4FD305DECC}" type="presParOf" srcId="{1DA6F1FF-1DB8-4663-A722-7CB09ABB94F0}" destId="{5C025040-9CD4-4964-B9C2-C8933D7EF14C}" srcOrd="0" destOrd="0" presId="urn:microsoft.com/office/officeart/2018/2/layout/IconVerticalSolidList"/>
    <dgm:cxn modelId="{30D111A0-1044-4FFA-AA1B-D66E9D978C70}" type="presParOf" srcId="{1DA6F1FF-1DB8-4663-A722-7CB09ABB94F0}" destId="{B22815AF-E95E-4A6A-BB25-E8294858C083}" srcOrd="1" destOrd="0" presId="urn:microsoft.com/office/officeart/2018/2/layout/IconVerticalSolidList"/>
    <dgm:cxn modelId="{6FFECE9D-3B20-4D7D-81F8-1CF4C588AF20}" type="presParOf" srcId="{1DA6F1FF-1DB8-4663-A722-7CB09ABB94F0}" destId="{1FD6247C-8237-442F-8427-5BC3B27962C1}" srcOrd="2" destOrd="0" presId="urn:microsoft.com/office/officeart/2018/2/layout/IconVerticalSolidList"/>
    <dgm:cxn modelId="{82B46FB3-4C2E-4F8C-B07A-CF79900CD9C1}" type="presParOf" srcId="{1DA6F1FF-1DB8-4663-A722-7CB09ABB94F0}" destId="{F992712D-8036-4993-A0E7-6469F033A136}" srcOrd="3" destOrd="0" presId="urn:microsoft.com/office/officeart/2018/2/layout/IconVerticalSolidList"/>
    <dgm:cxn modelId="{A2F8B5C0-0343-48CE-A7BF-87776A83884B}" type="presParOf" srcId="{1DA6F1FF-1DB8-4663-A722-7CB09ABB94F0}" destId="{6FCC0B4E-3E1C-42E9-AE10-582E546DB299}" srcOrd="4" destOrd="0" presId="urn:microsoft.com/office/officeart/2018/2/layout/IconVerticalSolidList"/>
    <dgm:cxn modelId="{257EF600-CD99-40CD-8451-79329C2F1DA8}" type="presParOf" srcId="{FCD51FF2-F23D-4897-93A8-CA28A0453DF0}" destId="{83EA89D1-D1F2-41E1-A934-06259C1DD30A}" srcOrd="1" destOrd="0" presId="urn:microsoft.com/office/officeart/2018/2/layout/IconVerticalSolidList"/>
    <dgm:cxn modelId="{4BCF12AC-3C71-4E91-B234-918A1A263C4B}" type="presParOf" srcId="{FCD51FF2-F23D-4897-93A8-CA28A0453DF0}" destId="{3FF5884D-83E9-4CD9-9A56-D37A9B9F85D8}" srcOrd="2" destOrd="0" presId="urn:microsoft.com/office/officeart/2018/2/layout/IconVerticalSolidList"/>
    <dgm:cxn modelId="{88D3B324-4C34-4ECD-AEF0-0507C49BA626}" type="presParOf" srcId="{3FF5884D-83E9-4CD9-9A56-D37A9B9F85D8}" destId="{6D97142F-CBFA-4865-9E88-111CB762DCB4}" srcOrd="0" destOrd="0" presId="urn:microsoft.com/office/officeart/2018/2/layout/IconVerticalSolidList"/>
    <dgm:cxn modelId="{6074C624-33B4-4B63-A83C-2ABD53ABD475}" type="presParOf" srcId="{3FF5884D-83E9-4CD9-9A56-D37A9B9F85D8}" destId="{87E910AD-45AF-4B27-9537-6C963B085329}" srcOrd="1" destOrd="0" presId="urn:microsoft.com/office/officeart/2018/2/layout/IconVerticalSolidList"/>
    <dgm:cxn modelId="{530763CD-EBF7-46A0-A5EF-2672F6F011C5}" type="presParOf" srcId="{3FF5884D-83E9-4CD9-9A56-D37A9B9F85D8}" destId="{E97AB439-89E7-4B52-BFA4-70B89686B689}" srcOrd="2" destOrd="0" presId="urn:microsoft.com/office/officeart/2018/2/layout/IconVerticalSolidList"/>
    <dgm:cxn modelId="{2C4DBAD1-F6E3-49B3-8B46-A6C4729EC800}" type="presParOf" srcId="{3FF5884D-83E9-4CD9-9A56-D37A9B9F85D8}" destId="{281667CE-3487-4B65-93ED-2FD211AF2C5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934122-466A-4F3B-9085-F873CA2742D6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E16695B-7424-4E6A-973E-CF2B70BB0BAA}">
      <dgm:prSet/>
      <dgm:spPr/>
      <dgm:t>
        <a:bodyPr/>
        <a:lstStyle/>
        <a:p>
          <a:r>
            <a:rPr lang="en-AU"/>
            <a:t>Types of Business Model</a:t>
          </a:r>
          <a:endParaRPr lang="en-US"/>
        </a:p>
      </dgm:t>
    </dgm:pt>
    <dgm:pt modelId="{FB64DC4C-5701-4928-B03D-E1C05F494161}" type="parTrans" cxnId="{1B46BBBF-D10B-424A-965D-E508E55D7017}">
      <dgm:prSet/>
      <dgm:spPr/>
      <dgm:t>
        <a:bodyPr/>
        <a:lstStyle/>
        <a:p>
          <a:endParaRPr lang="en-US"/>
        </a:p>
      </dgm:t>
    </dgm:pt>
    <dgm:pt modelId="{53C6814D-3EBC-4684-929B-5C683F81ABB2}" type="sibTrans" cxnId="{1B46BBBF-D10B-424A-965D-E508E55D7017}">
      <dgm:prSet/>
      <dgm:spPr/>
      <dgm:t>
        <a:bodyPr/>
        <a:lstStyle/>
        <a:p>
          <a:endParaRPr lang="en-US"/>
        </a:p>
      </dgm:t>
    </dgm:pt>
    <dgm:pt modelId="{A626F5A0-C7D1-4993-9181-0A563E6DE2F2}">
      <dgm:prSet/>
      <dgm:spPr/>
      <dgm:t>
        <a:bodyPr/>
        <a:lstStyle/>
        <a:p>
          <a:r>
            <a:rPr lang="en-AU"/>
            <a:t>Disruptive</a:t>
          </a:r>
          <a:endParaRPr lang="en-US"/>
        </a:p>
      </dgm:t>
    </dgm:pt>
    <dgm:pt modelId="{3D9E8E0C-049F-4D04-9C27-695BA71A8380}" type="parTrans" cxnId="{7120C820-7231-4FDA-A6DB-1E177E25FD86}">
      <dgm:prSet/>
      <dgm:spPr/>
      <dgm:t>
        <a:bodyPr/>
        <a:lstStyle/>
        <a:p>
          <a:endParaRPr lang="en-US"/>
        </a:p>
      </dgm:t>
    </dgm:pt>
    <dgm:pt modelId="{9F783213-51E1-4B2A-AA5D-398BE86EF270}" type="sibTrans" cxnId="{7120C820-7231-4FDA-A6DB-1E177E25FD86}">
      <dgm:prSet/>
      <dgm:spPr/>
      <dgm:t>
        <a:bodyPr/>
        <a:lstStyle/>
        <a:p>
          <a:endParaRPr lang="en-US"/>
        </a:p>
      </dgm:t>
    </dgm:pt>
    <dgm:pt modelId="{AB71943F-F8FB-4FD2-B481-B4BCEF665C68}">
      <dgm:prSet/>
      <dgm:spPr/>
      <dgm:t>
        <a:bodyPr/>
        <a:lstStyle/>
        <a:p>
          <a:r>
            <a:rPr lang="en-AU"/>
            <a:t>Traditional</a:t>
          </a:r>
          <a:endParaRPr lang="en-US"/>
        </a:p>
      </dgm:t>
    </dgm:pt>
    <dgm:pt modelId="{44AC81E4-84A0-451E-AE44-7E6102B98C71}" type="parTrans" cxnId="{1F0FA237-181A-4ECA-AE74-3343D9610ED1}">
      <dgm:prSet/>
      <dgm:spPr/>
      <dgm:t>
        <a:bodyPr/>
        <a:lstStyle/>
        <a:p>
          <a:endParaRPr lang="en-US"/>
        </a:p>
      </dgm:t>
    </dgm:pt>
    <dgm:pt modelId="{06BC34B4-98CA-424C-877F-258A5526F982}" type="sibTrans" cxnId="{1F0FA237-181A-4ECA-AE74-3343D9610ED1}">
      <dgm:prSet/>
      <dgm:spPr/>
      <dgm:t>
        <a:bodyPr/>
        <a:lstStyle/>
        <a:p>
          <a:endParaRPr lang="en-US"/>
        </a:p>
      </dgm:t>
    </dgm:pt>
    <dgm:pt modelId="{2ADACA4A-950B-455C-98C8-56866F6021DA}">
      <dgm:prSet/>
      <dgm:spPr/>
      <dgm:t>
        <a:bodyPr/>
        <a:lstStyle/>
        <a:p>
          <a:r>
            <a:rPr lang="en-AU"/>
            <a:t>Social Enterprise</a:t>
          </a:r>
          <a:endParaRPr lang="en-US"/>
        </a:p>
      </dgm:t>
    </dgm:pt>
    <dgm:pt modelId="{7C4F2301-77F1-4B58-8B95-515A2AC8E6E0}" type="parTrans" cxnId="{131406CD-F1B0-400C-A0D7-5123E8F38AA4}">
      <dgm:prSet/>
      <dgm:spPr/>
      <dgm:t>
        <a:bodyPr/>
        <a:lstStyle/>
        <a:p>
          <a:endParaRPr lang="en-US"/>
        </a:p>
      </dgm:t>
    </dgm:pt>
    <dgm:pt modelId="{B97C73BE-731B-407D-B155-330BBAE74F77}" type="sibTrans" cxnId="{131406CD-F1B0-400C-A0D7-5123E8F38AA4}">
      <dgm:prSet/>
      <dgm:spPr/>
      <dgm:t>
        <a:bodyPr/>
        <a:lstStyle/>
        <a:p>
          <a:endParaRPr lang="en-US"/>
        </a:p>
      </dgm:t>
    </dgm:pt>
    <dgm:pt modelId="{4C5A3C85-B3F9-400F-939A-1F11DFAC8025}">
      <dgm:prSet/>
      <dgm:spPr/>
      <dgm:t>
        <a:bodyPr/>
        <a:lstStyle/>
        <a:p>
          <a:r>
            <a:rPr lang="en-AU"/>
            <a:t>Business Model Canvas</a:t>
          </a:r>
          <a:endParaRPr lang="en-US"/>
        </a:p>
      </dgm:t>
    </dgm:pt>
    <dgm:pt modelId="{1795F8AC-3D4E-4CB0-9744-0CBBD5D9906D}" type="parTrans" cxnId="{331812D4-C236-45D5-B201-CEB1DC9AF0AA}">
      <dgm:prSet/>
      <dgm:spPr/>
      <dgm:t>
        <a:bodyPr/>
        <a:lstStyle/>
        <a:p>
          <a:endParaRPr lang="en-US"/>
        </a:p>
      </dgm:t>
    </dgm:pt>
    <dgm:pt modelId="{3E838707-D4A5-4197-B435-00772ECC2E28}" type="sibTrans" cxnId="{331812D4-C236-45D5-B201-CEB1DC9AF0AA}">
      <dgm:prSet/>
      <dgm:spPr/>
      <dgm:t>
        <a:bodyPr/>
        <a:lstStyle/>
        <a:p>
          <a:endParaRPr lang="en-US"/>
        </a:p>
      </dgm:t>
    </dgm:pt>
    <dgm:pt modelId="{58D658B6-E5BD-47BB-9E1D-84EBEE2FE986}">
      <dgm:prSet/>
      <dgm:spPr/>
      <dgm:t>
        <a:bodyPr/>
        <a:lstStyle/>
        <a:p>
          <a:r>
            <a:rPr lang="en-AU"/>
            <a:t>Go into depth on each section</a:t>
          </a:r>
          <a:endParaRPr lang="en-US"/>
        </a:p>
      </dgm:t>
    </dgm:pt>
    <dgm:pt modelId="{17DBE83F-FBB8-4075-BA9D-6BA9853FAC4D}" type="parTrans" cxnId="{A397EF49-CDCC-4B2F-8361-7F91DB3AE63D}">
      <dgm:prSet/>
      <dgm:spPr/>
      <dgm:t>
        <a:bodyPr/>
        <a:lstStyle/>
        <a:p>
          <a:endParaRPr lang="en-US"/>
        </a:p>
      </dgm:t>
    </dgm:pt>
    <dgm:pt modelId="{18C90610-D900-49DF-93E2-CD6BF4F956AB}" type="sibTrans" cxnId="{A397EF49-CDCC-4B2F-8361-7F91DB3AE63D}">
      <dgm:prSet/>
      <dgm:spPr/>
      <dgm:t>
        <a:bodyPr/>
        <a:lstStyle/>
        <a:p>
          <a:endParaRPr lang="en-US"/>
        </a:p>
      </dgm:t>
    </dgm:pt>
    <dgm:pt modelId="{97A89D84-8878-4460-9979-912A3A4391C0}">
      <dgm:prSet/>
      <dgm:spPr/>
      <dgm:t>
        <a:bodyPr/>
        <a:lstStyle/>
        <a:p>
          <a:r>
            <a:rPr lang="en-AU"/>
            <a:t>Particularly important are costs/revenue</a:t>
          </a:r>
          <a:endParaRPr lang="en-US"/>
        </a:p>
      </dgm:t>
    </dgm:pt>
    <dgm:pt modelId="{53BC1AC6-91DA-4979-B4B3-6A37C3CA88D1}" type="parTrans" cxnId="{0C18EFEB-FFB4-40B9-9281-04C71F40B1C9}">
      <dgm:prSet/>
      <dgm:spPr/>
      <dgm:t>
        <a:bodyPr/>
        <a:lstStyle/>
        <a:p>
          <a:endParaRPr lang="en-US"/>
        </a:p>
      </dgm:t>
    </dgm:pt>
    <dgm:pt modelId="{EA50113D-B47C-4DBE-B2EB-42B806E51779}" type="sibTrans" cxnId="{0C18EFEB-FFB4-40B9-9281-04C71F40B1C9}">
      <dgm:prSet/>
      <dgm:spPr/>
      <dgm:t>
        <a:bodyPr/>
        <a:lstStyle/>
        <a:p>
          <a:endParaRPr lang="en-US"/>
        </a:p>
      </dgm:t>
    </dgm:pt>
    <dgm:pt modelId="{8D7B700C-1F1D-4952-AC31-0ACFFFB8A9F9}">
      <dgm:prSet/>
      <dgm:spPr/>
      <dgm:t>
        <a:bodyPr/>
        <a:lstStyle/>
        <a:p>
          <a:r>
            <a:rPr lang="en-AU"/>
            <a:t>Marketing </a:t>
          </a:r>
          <a:endParaRPr lang="en-US"/>
        </a:p>
      </dgm:t>
    </dgm:pt>
    <dgm:pt modelId="{CDBA4EF1-38CF-4911-BF52-F73530468CAE}" type="parTrans" cxnId="{48F8F911-5FB2-4CA5-B6FE-E00BEF174772}">
      <dgm:prSet/>
      <dgm:spPr/>
      <dgm:t>
        <a:bodyPr/>
        <a:lstStyle/>
        <a:p>
          <a:endParaRPr lang="en-US"/>
        </a:p>
      </dgm:t>
    </dgm:pt>
    <dgm:pt modelId="{0584CC51-D4C5-49B7-B942-0394A269AE96}" type="sibTrans" cxnId="{48F8F911-5FB2-4CA5-B6FE-E00BEF174772}">
      <dgm:prSet/>
      <dgm:spPr/>
      <dgm:t>
        <a:bodyPr/>
        <a:lstStyle/>
        <a:p>
          <a:endParaRPr lang="en-US"/>
        </a:p>
      </dgm:t>
    </dgm:pt>
    <dgm:pt modelId="{01A10589-0CB3-4686-A45B-2ACA8E2DF766}">
      <dgm:prSet/>
      <dgm:spPr/>
      <dgm:t>
        <a:bodyPr/>
        <a:lstStyle/>
        <a:p>
          <a:r>
            <a:rPr lang="en-AU"/>
            <a:t>Using a Marketing Canvas</a:t>
          </a:r>
          <a:endParaRPr lang="en-US"/>
        </a:p>
      </dgm:t>
    </dgm:pt>
    <dgm:pt modelId="{26745F9D-E376-46C0-AD16-DEC0712EA2F5}" type="parTrans" cxnId="{BBAB75AB-F511-4FB8-8A5B-BA4089E7A398}">
      <dgm:prSet/>
      <dgm:spPr/>
      <dgm:t>
        <a:bodyPr/>
        <a:lstStyle/>
        <a:p>
          <a:endParaRPr lang="en-US"/>
        </a:p>
      </dgm:t>
    </dgm:pt>
    <dgm:pt modelId="{515A7755-AEA5-45C7-A68F-CCB0FC00D0F0}" type="sibTrans" cxnId="{BBAB75AB-F511-4FB8-8A5B-BA4089E7A398}">
      <dgm:prSet/>
      <dgm:spPr/>
      <dgm:t>
        <a:bodyPr/>
        <a:lstStyle/>
        <a:p>
          <a:endParaRPr lang="en-US"/>
        </a:p>
      </dgm:t>
    </dgm:pt>
    <dgm:pt modelId="{898416A3-D6A9-463F-80AF-F77427CC5D4E}">
      <dgm:prSet/>
      <dgm:spPr/>
      <dgm:t>
        <a:bodyPr/>
        <a:lstStyle/>
        <a:p>
          <a:r>
            <a:rPr lang="en-AU"/>
            <a:t>Involves understanding a lot of concepts to do with marketing</a:t>
          </a:r>
          <a:endParaRPr lang="en-US"/>
        </a:p>
      </dgm:t>
    </dgm:pt>
    <dgm:pt modelId="{45878ED2-C07D-4CB6-A1E6-7545C3FEF625}" type="parTrans" cxnId="{C481B0C3-83FC-4A57-BCE8-29F3FA6587A1}">
      <dgm:prSet/>
      <dgm:spPr/>
      <dgm:t>
        <a:bodyPr/>
        <a:lstStyle/>
        <a:p>
          <a:endParaRPr lang="en-US"/>
        </a:p>
      </dgm:t>
    </dgm:pt>
    <dgm:pt modelId="{DA64800B-136D-48E5-994C-074661849E57}" type="sibTrans" cxnId="{C481B0C3-83FC-4A57-BCE8-29F3FA6587A1}">
      <dgm:prSet/>
      <dgm:spPr/>
      <dgm:t>
        <a:bodyPr/>
        <a:lstStyle/>
        <a:p>
          <a:endParaRPr lang="en-US"/>
        </a:p>
      </dgm:t>
    </dgm:pt>
    <dgm:pt modelId="{B2289843-901E-714D-96DC-82B82EF0347E}" type="pres">
      <dgm:prSet presAssocID="{FA934122-466A-4F3B-9085-F873CA2742D6}" presName="linear" presStyleCnt="0">
        <dgm:presLayoutVars>
          <dgm:dir/>
          <dgm:animLvl val="lvl"/>
          <dgm:resizeHandles val="exact"/>
        </dgm:presLayoutVars>
      </dgm:prSet>
      <dgm:spPr/>
    </dgm:pt>
    <dgm:pt modelId="{9F1F1312-C9BF-CB41-9D02-727FC5E9E74C}" type="pres">
      <dgm:prSet presAssocID="{7E16695B-7424-4E6A-973E-CF2B70BB0BAA}" presName="parentLin" presStyleCnt="0"/>
      <dgm:spPr/>
    </dgm:pt>
    <dgm:pt modelId="{2BA35522-07E5-D94C-AD4E-CA210E968082}" type="pres">
      <dgm:prSet presAssocID="{7E16695B-7424-4E6A-973E-CF2B70BB0BAA}" presName="parentLeftMargin" presStyleLbl="node1" presStyleIdx="0" presStyleCnt="3"/>
      <dgm:spPr/>
    </dgm:pt>
    <dgm:pt modelId="{F2DCEE3A-3E78-3546-849B-8C4E1195E6B8}" type="pres">
      <dgm:prSet presAssocID="{7E16695B-7424-4E6A-973E-CF2B70BB0BA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FC30EE2-AE46-C74F-828E-6156968C396B}" type="pres">
      <dgm:prSet presAssocID="{7E16695B-7424-4E6A-973E-CF2B70BB0BAA}" presName="negativeSpace" presStyleCnt="0"/>
      <dgm:spPr/>
    </dgm:pt>
    <dgm:pt modelId="{DA7A4661-03EC-A344-AB2F-837D5BD777D5}" type="pres">
      <dgm:prSet presAssocID="{7E16695B-7424-4E6A-973E-CF2B70BB0BAA}" presName="childText" presStyleLbl="conFgAcc1" presStyleIdx="0" presStyleCnt="3">
        <dgm:presLayoutVars>
          <dgm:bulletEnabled val="1"/>
        </dgm:presLayoutVars>
      </dgm:prSet>
      <dgm:spPr/>
    </dgm:pt>
    <dgm:pt modelId="{883D981D-2F96-B840-9D30-45A50731087C}" type="pres">
      <dgm:prSet presAssocID="{53C6814D-3EBC-4684-929B-5C683F81ABB2}" presName="spaceBetweenRectangles" presStyleCnt="0"/>
      <dgm:spPr/>
    </dgm:pt>
    <dgm:pt modelId="{A034C89D-3476-5D47-8B4F-B69814A83EAF}" type="pres">
      <dgm:prSet presAssocID="{4C5A3C85-B3F9-400F-939A-1F11DFAC8025}" presName="parentLin" presStyleCnt="0"/>
      <dgm:spPr/>
    </dgm:pt>
    <dgm:pt modelId="{A020E9EA-6A6C-184F-BA68-F513BCA1F24A}" type="pres">
      <dgm:prSet presAssocID="{4C5A3C85-B3F9-400F-939A-1F11DFAC8025}" presName="parentLeftMargin" presStyleLbl="node1" presStyleIdx="0" presStyleCnt="3"/>
      <dgm:spPr/>
    </dgm:pt>
    <dgm:pt modelId="{F6140F5F-A178-2048-A6A1-3DE261894CCA}" type="pres">
      <dgm:prSet presAssocID="{4C5A3C85-B3F9-400F-939A-1F11DFAC802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E6E4942-6B95-1148-83CC-6290667F0CB1}" type="pres">
      <dgm:prSet presAssocID="{4C5A3C85-B3F9-400F-939A-1F11DFAC8025}" presName="negativeSpace" presStyleCnt="0"/>
      <dgm:spPr/>
    </dgm:pt>
    <dgm:pt modelId="{82C2FF5D-377D-2F41-AED1-EF7B2FBCDD76}" type="pres">
      <dgm:prSet presAssocID="{4C5A3C85-B3F9-400F-939A-1F11DFAC8025}" presName="childText" presStyleLbl="conFgAcc1" presStyleIdx="1" presStyleCnt="3">
        <dgm:presLayoutVars>
          <dgm:bulletEnabled val="1"/>
        </dgm:presLayoutVars>
      </dgm:prSet>
      <dgm:spPr/>
    </dgm:pt>
    <dgm:pt modelId="{F84F529D-D5E1-A443-AC24-1163B0CDC1D3}" type="pres">
      <dgm:prSet presAssocID="{3E838707-D4A5-4197-B435-00772ECC2E28}" presName="spaceBetweenRectangles" presStyleCnt="0"/>
      <dgm:spPr/>
    </dgm:pt>
    <dgm:pt modelId="{D80CEB5A-113A-914E-9518-4FBA714AAD50}" type="pres">
      <dgm:prSet presAssocID="{8D7B700C-1F1D-4952-AC31-0ACFFFB8A9F9}" presName="parentLin" presStyleCnt="0"/>
      <dgm:spPr/>
    </dgm:pt>
    <dgm:pt modelId="{AB29347B-982C-2942-825F-26F2A652E6A7}" type="pres">
      <dgm:prSet presAssocID="{8D7B700C-1F1D-4952-AC31-0ACFFFB8A9F9}" presName="parentLeftMargin" presStyleLbl="node1" presStyleIdx="1" presStyleCnt="3"/>
      <dgm:spPr/>
    </dgm:pt>
    <dgm:pt modelId="{008A7B8F-5F2C-0043-B9F0-18AA3AF3F4CF}" type="pres">
      <dgm:prSet presAssocID="{8D7B700C-1F1D-4952-AC31-0ACFFFB8A9F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3475FF5-6F54-F04D-9051-989BD67B2C93}" type="pres">
      <dgm:prSet presAssocID="{8D7B700C-1F1D-4952-AC31-0ACFFFB8A9F9}" presName="negativeSpace" presStyleCnt="0"/>
      <dgm:spPr/>
    </dgm:pt>
    <dgm:pt modelId="{63CC2E7A-D8EE-F248-A356-E4A2A84F9C26}" type="pres">
      <dgm:prSet presAssocID="{8D7B700C-1F1D-4952-AC31-0ACFFFB8A9F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8F8F911-5FB2-4CA5-B6FE-E00BEF174772}" srcId="{FA934122-466A-4F3B-9085-F873CA2742D6}" destId="{8D7B700C-1F1D-4952-AC31-0ACFFFB8A9F9}" srcOrd="2" destOrd="0" parTransId="{CDBA4EF1-38CF-4911-BF52-F73530468CAE}" sibTransId="{0584CC51-D4C5-49B7-B942-0394A269AE96}"/>
    <dgm:cxn modelId="{9717EF1A-CE41-834D-804D-51CEB59B0268}" type="presOf" srcId="{7E16695B-7424-4E6A-973E-CF2B70BB0BAA}" destId="{F2DCEE3A-3E78-3546-849B-8C4E1195E6B8}" srcOrd="1" destOrd="0" presId="urn:microsoft.com/office/officeart/2005/8/layout/list1"/>
    <dgm:cxn modelId="{7120C820-7231-4FDA-A6DB-1E177E25FD86}" srcId="{7E16695B-7424-4E6A-973E-CF2B70BB0BAA}" destId="{A626F5A0-C7D1-4993-9181-0A563E6DE2F2}" srcOrd="0" destOrd="0" parTransId="{3D9E8E0C-049F-4D04-9C27-695BA71A8380}" sibTransId="{9F783213-51E1-4B2A-AA5D-398BE86EF270}"/>
    <dgm:cxn modelId="{1F0FA237-181A-4ECA-AE74-3343D9610ED1}" srcId="{7E16695B-7424-4E6A-973E-CF2B70BB0BAA}" destId="{AB71943F-F8FB-4FD2-B481-B4BCEF665C68}" srcOrd="1" destOrd="0" parTransId="{44AC81E4-84A0-451E-AE44-7E6102B98C71}" sibTransId="{06BC34B4-98CA-424C-877F-258A5526F982}"/>
    <dgm:cxn modelId="{3109B73D-CF5C-6E43-B192-2D70543DFE28}" type="presOf" srcId="{7E16695B-7424-4E6A-973E-CF2B70BB0BAA}" destId="{2BA35522-07E5-D94C-AD4E-CA210E968082}" srcOrd="0" destOrd="0" presId="urn:microsoft.com/office/officeart/2005/8/layout/list1"/>
    <dgm:cxn modelId="{A397EF49-CDCC-4B2F-8361-7F91DB3AE63D}" srcId="{4C5A3C85-B3F9-400F-939A-1F11DFAC8025}" destId="{58D658B6-E5BD-47BB-9E1D-84EBEE2FE986}" srcOrd="0" destOrd="0" parTransId="{17DBE83F-FBB8-4075-BA9D-6BA9853FAC4D}" sibTransId="{18C90610-D900-49DF-93E2-CD6BF4F956AB}"/>
    <dgm:cxn modelId="{8C718E5A-FEB7-0546-AC2F-247B06500F83}" type="presOf" srcId="{FA934122-466A-4F3B-9085-F873CA2742D6}" destId="{B2289843-901E-714D-96DC-82B82EF0347E}" srcOrd="0" destOrd="0" presId="urn:microsoft.com/office/officeart/2005/8/layout/list1"/>
    <dgm:cxn modelId="{9076E37A-8141-434D-8E15-20689CCDE000}" type="presOf" srcId="{A626F5A0-C7D1-4993-9181-0A563E6DE2F2}" destId="{DA7A4661-03EC-A344-AB2F-837D5BD777D5}" srcOrd="0" destOrd="0" presId="urn:microsoft.com/office/officeart/2005/8/layout/list1"/>
    <dgm:cxn modelId="{30BE9F84-5895-3444-989C-09AF7DD25ED8}" type="presOf" srcId="{AB71943F-F8FB-4FD2-B481-B4BCEF665C68}" destId="{DA7A4661-03EC-A344-AB2F-837D5BD777D5}" srcOrd="0" destOrd="1" presId="urn:microsoft.com/office/officeart/2005/8/layout/list1"/>
    <dgm:cxn modelId="{0CFBF988-D836-E640-B8E1-DBC9300BE8B5}" type="presOf" srcId="{4C5A3C85-B3F9-400F-939A-1F11DFAC8025}" destId="{A020E9EA-6A6C-184F-BA68-F513BCA1F24A}" srcOrd="0" destOrd="0" presId="urn:microsoft.com/office/officeart/2005/8/layout/list1"/>
    <dgm:cxn modelId="{2C83728A-ADE2-554D-B71C-074279CC82AF}" type="presOf" srcId="{2ADACA4A-950B-455C-98C8-56866F6021DA}" destId="{DA7A4661-03EC-A344-AB2F-837D5BD777D5}" srcOrd="0" destOrd="2" presId="urn:microsoft.com/office/officeart/2005/8/layout/list1"/>
    <dgm:cxn modelId="{58BE2FA7-CE9B-2C48-B450-0ECC2860559F}" type="presOf" srcId="{01A10589-0CB3-4686-A45B-2ACA8E2DF766}" destId="{63CC2E7A-D8EE-F248-A356-E4A2A84F9C26}" srcOrd="0" destOrd="0" presId="urn:microsoft.com/office/officeart/2005/8/layout/list1"/>
    <dgm:cxn modelId="{BBAB75AB-F511-4FB8-8A5B-BA4089E7A398}" srcId="{8D7B700C-1F1D-4952-AC31-0ACFFFB8A9F9}" destId="{01A10589-0CB3-4686-A45B-2ACA8E2DF766}" srcOrd="0" destOrd="0" parTransId="{26745F9D-E376-46C0-AD16-DEC0712EA2F5}" sibTransId="{515A7755-AEA5-45C7-A68F-CCB0FC00D0F0}"/>
    <dgm:cxn modelId="{8C34E6AF-D15B-1847-A4FE-BD610A5FA363}" type="presOf" srcId="{898416A3-D6A9-463F-80AF-F77427CC5D4E}" destId="{63CC2E7A-D8EE-F248-A356-E4A2A84F9C26}" srcOrd="0" destOrd="1" presId="urn:microsoft.com/office/officeart/2005/8/layout/list1"/>
    <dgm:cxn modelId="{120F0AB4-D12F-5B4B-920E-9F9D68FA4FE9}" type="presOf" srcId="{4C5A3C85-B3F9-400F-939A-1F11DFAC8025}" destId="{F6140F5F-A178-2048-A6A1-3DE261894CCA}" srcOrd="1" destOrd="0" presId="urn:microsoft.com/office/officeart/2005/8/layout/list1"/>
    <dgm:cxn modelId="{B95D9EBA-9F72-8245-9592-8E690808AE04}" type="presOf" srcId="{8D7B700C-1F1D-4952-AC31-0ACFFFB8A9F9}" destId="{AB29347B-982C-2942-825F-26F2A652E6A7}" srcOrd="0" destOrd="0" presId="urn:microsoft.com/office/officeart/2005/8/layout/list1"/>
    <dgm:cxn modelId="{1B46BBBF-D10B-424A-965D-E508E55D7017}" srcId="{FA934122-466A-4F3B-9085-F873CA2742D6}" destId="{7E16695B-7424-4E6A-973E-CF2B70BB0BAA}" srcOrd="0" destOrd="0" parTransId="{FB64DC4C-5701-4928-B03D-E1C05F494161}" sibTransId="{53C6814D-3EBC-4684-929B-5C683F81ABB2}"/>
    <dgm:cxn modelId="{C481B0C3-83FC-4A57-BCE8-29F3FA6587A1}" srcId="{01A10589-0CB3-4686-A45B-2ACA8E2DF766}" destId="{898416A3-D6A9-463F-80AF-F77427CC5D4E}" srcOrd="0" destOrd="0" parTransId="{45878ED2-C07D-4CB6-A1E6-7545C3FEF625}" sibTransId="{DA64800B-136D-48E5-994C-074661849E57}"/>
    <dgm:cxn modelId="{131406CD-F1B0-400C-A0D7-5123E8F38AA4}" srcId="{7E16695B-7424-4E6A-973E-CF2B70BB0BAA}" destId="{2ADACA4A-950B-455C-98C8-56866F6021DA}" srcOrd="2" destOrd="0" parTransId="{7C4F2301-77F1-4B58-8B95-515A2AC8E6E0}" sibTransId="{B97C73BE-731B-407D-B155-330BBAE74F77}"/>
    <dgm:cxn modelId="{331812D4-C236-45D5-B201-CEB1DC9AF0AA}" srcId="{FA934122-466A-4F3B-9085-F873CA2742D6}" destId="{4C5A3C85-B3F9-400F-939A-1F11DFAC8025}" srcOrd="1" destOrd="0" parTransId="{1795F8AC-3D4E-4CB0-9744-0CBBD5D9906D}" sibTransId="{3E838707-D4A5-4197-B435-00772ECC2E28}"/>
    <dgm:cxn modelId="{E7C282E0-6AFB-E549-9BE1-5EBD57048921}" type="presOf" srcId="{8D7B700C-1F1D-4952-AC31-0ACFFFB8A9F9}" destId="{008A7B8F-5F2C-0043-B9F0-18AA3AF3F4CF}" srcOrd="1" destOrd="0" presId="urn:microsoft.com/office/officeart/2005/8/layout/list1"/>
    <dgm:cxn modelId="{0A10B6E7-AE1B-1943-86E1-5E7A5F3B9FB9}" type="presOf" srcId="{97A89D84-8878-4460-9979-912A3A4391C0}" destId="{82C2FF5D-377D-2F41-AED1-EF7B2FBCDD76}" srcOrd="0" destOrd="1" presId="urn:microsoft.com/office/officeart/2005/8/layout/list1"/>
    <dgm:cxn modelId="{0C18EFEB-FFB4-40B9-9281-04C71F40B1C9}" srcId="{58D658B6-E5BD-47BB-9E1D-84EBEE2FE986}" destId="{97A89D84-8878-4460-9979-912A3A4391C0}" srcOrd="0" destOrd="0" parTransId="{53BC1AC6-91DA-4979-B4B3-6A37C3CA88D1}" sibTransId="{EA50113D-B47C-4DBE-B2EB-42B806E51779}"/>
    <dgm:cxn modelId="{124099FC-38CB-714B-8493-E4B10A058522}" type="presOf" srcId="{58D658B6-E5BD-47BB-9E1D-84EBEE2FE986}" destId="{82C2FF5D-377D-2F41-AED1-EF7B2FBCDD76}" srcOrd="0" destOrd="0" presId="urn:microsoft.com/office/officeart/2005/8/layout/list1"/>
    <dgm:cxn modelId="{EE841957-B85D-5844-A1DD-FF84A8D69727}" type="presParOf" srcId="{B2289843-901E-714D-96DC-82B82EF0347E}" destId="{9F1F1312-C9BF-CB41-9D02-727FC5E9E74C}" srcOrd="0" destOrd="0" presId="urn:microsoft.com/office/officeart/2005/8/layout/list1"/>
    <dgm:cxn modelId="{BDFFA350-12E4-8F40-951F-88FE82D6BED7}" type="presParOf" srcId="{9F1F1312-C9BF-CB41-9D02-727FC5E9E74C}" destId="{2BA35522-07E5-D94C-AD4E-CA210E968082}" srcOrd="0" destOrd="0" presId="urn:microsoft.com/office/officeart/2005/8/layout/list1"/>
    <dgm:cxn modelId="{A74387BE-E4D5-6D46-9AD2-67CA77A9CA6B}" type="presParOf" srcId="{9F1F1312-C9BF-CB41-9D02-727FC5E9E74C}" destId="{F2DCEE3A-3E78-3546-849B-8C4E1195E6B8}" srcOrd="1" destOrd="0" presId="urn:microsoft.com/office/officeart/2005/8/layout/list1"/>
    <dgm:cxn modelId="{1A238A46-6ECB-4247-AFB9-A95D43826F41}" type="presParOf" srcId="{B2289843-901E-714D-96DC-82B82EF0347E}" destId="{7FC30EE2-AE46-C74F-828E-6156968C396B}" srcOrd="1" destOrd="0" presId="urn:microsoft.com/office/officeart/2005/8/layout/list1"/>
    <dgm:cxn modelId="{0027B232-94B7-4F43-BD49-BD48F002DBF8}" type="presParOf" srcId="{B2289843-901E-714D-96DC-82B82EF0347E}" destId="{DA7A4661-03EC-A344-AB2F-837D5BD777D5}" srcOrd="2" destOrd="0" presId="urn:microsoft.com/office/officeart/2005/8/layout/list1"/>
    <dgm:cxn modelId="{D13BBFC8-8A39-AA47-A88F-DD53BAF59930}" type="presParOf" srcId="{B2289843-901E-714D-96DC-82B82EF0347E}" destId="{883D981D-2F96-B840-9D30-45A50731087C}" srcOrd="3" destOrd="0" presId="urn:microsoft.com/office/officeart/2005/8/layout/list1"/>
    <dgm:cxn modelId="{3424E705-8FCA-DC4B-8585-5ED79E61F625}" type="presParOf" srcId="{B2289843-901E-714D-96DC-82B82EF0347E}" destId="{A034C89D-3476-5D47-8B4F-B69814A83EAF}" srcOrd="4" destOrd="0" presId="urn:microsoft.com/office/officeart/2005/8/layout/list1"/>
    <dgm:cxn modelId="{59D0CDBB-2C5D-7E4D-9136-09FDCAAD4D9A}" type="presParOf" srcId="{A034C89D-3476-5D47-8B4F-B69814A83EAF}" destId="{A020E9EA-6A6C-184F-BA68-F513BCA1F24A}" srcOrd="0" destOrd="0" presId="urn:microsoft.com/office/officeart/2005/8/layout/list1"/>
    <dgm:cxn modelId="{1DA86164-3C2E-8B4E-B289-A5DFA2EBA268}" type="presParOf" srcId="{A034C89D-3476-5D47-8B4F-B69814A83EAF}" destId="{F6140F5F-A178-2048-A6A1-3DE261894CCA}" srcOrd="1" destOrd="0" presId="urn:microsoft.com/office/officeart/2005/8/layout/list1"/>
    <dgm:cxn modelId="{2933C53B-5D5C-F248-A92D-616EFD75EF15}" type="presParOf" srcId="{B2289843-901E-714D-96DC-82B82EF0347E}" destId="{4E6E4942-6B95-1148-83CC-6290667F0CB1}" srcOrd="5" destOrd="0" presId="urn:microsoft.com/office/officeart/2005/8/layout/list1"/>
    <dgm:cxn modelId="{62A27D43-4BF6-0D49-B851-EEA6462B75CD}" type="presParOf" srcId="{B2289843-901E-714D-96DC-82B82EF0347E}" destId="{82C2FF5D-377D-2F41-AED1-EF7B2FBCDD76}" srcOrd="6" destOrd="0" presId="urn:microsoft.com/office/officeart/2005/8/layout/list1"/>
    <dgm:cxn modelId="{103E4621-A6C3-2E45-B5D1-5F44FABE5A59}" type="presParOf" srcId="{B2289843-901E-714D-96DC-82B82EF0347E}" destId="{F84F529D-D5E1-A443-AC24-1163B0CDC1D3}" srcOrd="7" destOrd="0" presId="urn:microsoft.com/office/officeart/2005/8/layout/list1"/>
    <dgm:cxn modelId="{3BF2FE8C-251A-8E4A-BCD8-49BBB0B5B61B}" type="presParOf" srcId="{B2289843-901E-714D-96DC-82B82EF0347E}" destId="{D80CEB5A-113A-914E-9518-4FBA714AAD50}" srcOrd="8" destOrd="0" presId="urn:microsoft.com/office/officeart/2005/8/layout/list1"/>
    <dgm:cxn modelId="{B96A483B-7EE7-0E43-99BB-2DAAA6B4CFBB}" type="presParOf" srcId="{D80CEB5A-113A-914E-9518-4FBA714AAD50}" destId="{AB29347B-982C-2942-825F-26F2A652E6A7}" srcOrd="0" destOrd="0" presId="urn:microsoft.com/office/officeart/2005/8/layout/list1"/>
    <dgm:cxn modelId="{6F2BA712-700E-6445-A0F0-A5812298C24C}" type="presParOf" srcId="{D80CEB5A-113A-914E-9518-4FBA714AAD50}" destId="{008A7B8F-5F2C-0043-B9F0-18AA3AF3F4CF}" srcOrd="1" destOrd="0" presId="urn:microsoft.com/office/officeart/2005/8/layout/list1"/>
    <dgm:cxn modelId="{498B9027-6DDE-0E49-AE1A-355093D9C017}" type="presParOf" srcId="{B2289843-901E-714D-96DC-82B82EF0347E}" destId="{23475FF5-6F54-F04D-9051-989BD67B2C93}" srcOrd="9" destOrd="0" presId="urn:microsoft.com/office/officeart/2005/8/layout/list1"/>
    <dgm:cxn modelId="{8973D4A3-31AB-744B-9E65-B2E523CB1060}" type="presParOf" srcId="{B2289843-901E-714D-96DC-82B82EF0347E}" destId="{63CC2E7A-D8EE-F248-A356-E4A2A84F9C2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107D2-0C7A-4AC8-918D-EC21834026EF}">
      <dsp:nvSpPr>
        <dsp:cNvPr id="0" name=""/>
        <dsp:cNvSpPr/>
      </dsp:nvSpPr>
      <dsp:spPr>
        <a:xfrm>
          <a:off x="0" y="601"/>
          <a:ext cx="5607050" cy="14075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CAF674-BA8B-4F0A-801B-B007C531659E}">
      <dsp:nvSpPr>
        <dsp:cNvPr id="0" name=""/>
        <dsp:cNvSpPr/>
      </dsp:nvSpPr>
      <dsp:spPr>
        <a:xfrm>
          <a:off x="425781" y="317298"/>
          <a:ext cx="774148" cy="77414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0DAFEF-425C-45D4-A090-DEE93D45CDE3}">
      <dsp:nvSpPr>
        <dsp:cNvPr id="0" name=""/>
        <dsp:cNvSpPr/>
      </dsp:nvSpPr>
      <dsp:spPr>
        <a:xfrm>
          <a:off x="1625711" y="601"/>
          <a:ext cx="3981338" cy="1407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965" tIns="148965" rIns="148965" bIns="14896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200" i="1" kern="1200"/>
            <a:t>Business models need to appeal to customer needs</a:t>
          </a:r>
          <a:endParaRPr lang="en-US" sz="2200" kern="1200"/>
        </a:p>
      </dsp:txBody>
      <dsp:txXfrm>
        <a:off x="1625711" y="601"/>
        <a:ext cx="3981338" cy="1407541"/>
      </dsp:txXfrm>
    </dsp:sp>
    <dsp:sp modelId="{7A290122-8B9F-4AFD-9735-26BBB0A78F0B}">
      <dsp:nvSpPr>
        <dsp:cNvPr id="0" name=""/>
        <dsp:cNvSpPr/>
      </dsp:nvSpPr>
      <dsp:spPr>
        <a:xfrm>
          <a:off x="0" y="1760029"/>
          <a:ext cx="5607050" cy="140754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61790D-F965-412D-BBC9-9F37C8C44953}">
      <dsp:nvSpPr>
        <dsp:cNvPr id="0" name=""/>
        <dsp:cNvSpPr/>
      </dsp:nvSpPr>
      <dsp:spPr>
        <a:xfrm>
          <a:off x="425781" y="2076725"/>
          <a:ext cx="774148" cy="77414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00849C-3FBF-4D93-984B-F511004DD339}">
      <dsp:nvSpPr>
        <dsp:cNvPr id="0" name=""/>
        <dsp:cNvSpPr/>
      </dsp:nvSpPr>
      <dsp:spPr>
        <a:xfrm>
          <a:off x="1625711" y="1760029"/>
          <a:ext cx="3981338" cy="1407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965" tIns="148965" rIns="148965" bIns="14896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200" i="1" kern="1200"/>
            <a:t>Business models, like the VPC, will also need to go through numerous iterations based on feedback</a:t>
          </a:r>
          <a:endParaRPr lang="en-US" sz="2200" kern="1200"/>
        </a:p>
      </dsp:txBody>
      <dsp:txXfrm>
        <a:off x="1625711" y="1760029"/>
        <a:ext cx="3981338" cy="1407541"/>
      </dsp:txXfrm>
    </dsp:sp>
    <dsp:sp modelId="{CE8FB835-E815-4F03-A432-DB9F7990CD61}">
      <dsp:nvSpPr>
        <dsp:cNvPr id="0" name=""/>
        <dsp:cNvSpPr/>
      </dsp:nvSpPr>
      <dsp:spPr>
        <a:xfrm>
          <a:off x="0" y="3519456"/>
          <a:ext cx="5607050" cy="140754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9D8265-57B2-422F-86A8-CD0BBBB0290A}">
      <dsp:nvSpPr>
        <dsp:cNvPr id="0" name=""/>
        <dsp:cNvSpPr/>
      </dsp:nvSpPr>
      <dsp:spPr>
        <a:xfrm>
          <a:off x="425781" y="3836153"/>
          <a:ext cx="774148" cy="77414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BE21B5-13D0-48A9-B353-9CF16067E50E}">
      <dsp:nvSpPr>
        <dsp:cNvPr id="0" name=""/>
        <dsp:cNvSpPr/>
      </dsp:nvSpPr>
      <dsp:spPr>
        <a:xfrm>
          <a:off x="1625711" y="3519456"/>
          <a:ext cx="3981338" cy="1407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965" tIns="148965" rIns="148965" bIns="14896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200" i="1" kern="1200"/>
            <a:t>Ensuring revenue streams and cost structures are sustainable is vital</a:t>
          </a:r>
          <a:endParaRPr lang="en-US" sz="2200" kern="1200"/>
        </a:p>
      </dsp:txBody>
      <dsp:txXfrm>
        <a:off x="1625711" y="3519456"/>
        <a:ext cx="3981338" cy="14075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025040-9CD4-4964-B9C2-C8933D7EF14C}">
      <dsp:nvSpPr>
        <dsp:cNvPr id="0" name=""/>
        <dsp:cNvSpPr/>
      </dsp:nvSpPr>
      <dsp:spPr>
        <a:xfrm>
          <a:off x="0" y="800734"/>
          <a:ext cx="5607050" cy="14782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2815AF-E95E-4A6A-BB25-E8294858C083}">
      <dsp:nvSpPr>
        <dsp:cNvPr id="0" name=""/>
        <dsp:cNvSpPr/>
      </dsp:nvSpPr>
      <dsp:spPr>
        <a:xfrm>
          <a:off x="447179" y="1133347"/>
          <a:ext cx="813054" cy="8130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92712D-8036-4993-A0E7-6469F033A136}">
      <dsp:nvSpPr>
        <dsp:cNvPr id="0" name=""/>
        <dsp:cNvSpPr/>
      </dsp:nvSpPr>
      <dsp:spPr>
        <a:xfrm>
          <a:off x="1707413" y="800734"/>
          <a:ext cx="2523172" cy="1478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51" tIns="156451" rIns="156451" bIns="15645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/>
            <a:t>Business Report of 1,200 words.  Samples of a business report are on Haiku.</a:t>
          </a:r>
          <a:endParaRPr lang="en-US" sz="1700" kern="1200"/>
        </a:p>
      </dsp:txBody>
      <dsp:txXfrm>
        <a:off x="1707413" y="800734"/>
        <a:ext cx="2523172" cy="1478280"/>
      </dsp:txXfrm>
    </dsp:sp>
    <dsp:sp modelId="{6FCC0B4E-3E1C-42E9-AE10-582E546DB299}">
      <dsp:nvSpPr>
        <dsp:cNvPr id="0" name=""/>
        <dsp:cNvSpPr/>
      </dsp:nvSpPr>
      <dsp:spPr>
        <a:xfrm>
          <a:off x="4230585" y="800734"/>
          <a:ext cx="1376464" cy="1478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51" tIns="156451" rIns="156451" bIns="156451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/>
            <a:t>Based on the old course – use only as a standard template and how to write them</a:t>
          </a:r>
          <a:endParaRPr lang="en-US" sz="1200" kern="1200"/>
        </a:p>
      </dsp:txBody>
      <dsp:txXfrm>
        <a:off x="4230585" y="800734"/>
        <a:ext cx="1376464" cy="1478280"/>
      </dsp:txXfrm>
    </dsp:sp>
    <dsp:sp modelId="{6D97142F-CBFA-4865-9E88-111CB762DCB4}">
      <dsp:nvSpPr>
        <dsp:cNvPr id="0" name=""/>
        <dsp:cNvSpPr/>
      </dsp:nvSpPr>
      <dsp:spPr>
        <a:xfrm>
          <a:off x="0" y="2648585"/>
          <a:ext cx="5607050" cy="14782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E910AD-45AF-4B27-9537-6C963B085329}">
      <dsp:nvSpPr>
        <dsp:cNvPr id="0" name=""/>
        <dsp:cNvSpPr/>
      </dsp:nvSpPr>
      <dsp:spPr>
        <a:xfrm>
          <a:off x="447179" y="2981198"/>
          <a:ext cx="813054" cy="8130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1667CE-3487-4B65-93ED-2FD211AF2C5B}">
      <dsp:nvSpPr>
        <dsp:cNvPr id="0" name=""/>
        <dsp:cNvSpPr/>
      </dsp:nvSpPr>
      <dsp:spPr>
        <a:xfrm>
          <a:off x="1707413" y="2648585"/>
          <a:ext cx="3899636" cy="1478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51" tIns="156451" rIns="156451" bIns="15645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You are an entrepreneur presenting a business report to a group of investors containing a market analysis, marketing plan and financial model for your business idea generated in tasks 1 and 2.</a:t>
          </a:r>
        </a:p>
      </dsp:txBody>
      <dsp:txXfrm>
        <a:off x="1707413" y="2648585"/>
        <a:ext cx="3899636" cy="14782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7A4661-03EC-A344-AB2F-837D5BD777D5}">
      <dsp:nvSpPr>
        <dsp:cNvPr id="0" name=""/>
        <dsp:cNvSpPr/>
      </dsp:nvSpPr>
      <dsp:spPr>
        <a:xfrm>
          <a:off x="0" y="320742"/>
          <a:ext cx="5607050" cy="1376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5169" tIns="395732" rIns="435169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900" kern="1200"/>
            <a:t>Disruptive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900" kern="1200"/>
            <a:t>Traditional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900" kern="1200"/>
            <a:t>Social Enterprise</a:t>
          </a:r>
          <a:endParaRPr lang="en-US" sz="1900" kern="1200"/>
        </a:p>
      </dsp:txBody>
      <dsp:txXfrm>
        <a:off x="0" y="320742"/>
        <a:ext cx="5607050" cy="1376550"/>
      </dsp:txXfrm>
    </dsp:sp>
    <dsp:sp modelId="{F2DCEE3A-3E78-3546-849B-8C4E1195E6B8}">
      <dsp:nvSpPr>
        <dsp:cNvPr id="0" name=""/>
        <dsp:cNvSpPr/>
      </dsp:nvSpPr>
      <dsp:spPr>
        <a:xfrm>
          <a:off x="280352" y="40302"/>
          <a:ext cx="3924935" cy="5608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353" tIns="0" rIns="148353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900" kern="1200"/>
            <a:t>Types of Business Model</a:t>
          </a:r>
          <a:endParaRPr lang="en-US" sz="1900" kern="1200"/>
        </a:p>
      </dsp:txBody>
      <dsp:txXfrm>
        <a:off x="307732" y="67682"/>
        <a:ext cx="3870175" cy="506120"/>
      </dsp:txXfrm>
    </dsp:sp>
    <dsp:sp modelId="{82C2FF5D-377D-2F41-AED1-EF7B2FBCDD76}">
      <dsp:nvSpPr>
        <dsp:cNvPr id="0" name=""/>
        <dsp:cNvSpPr/>
      </dsp:nvSpPr>
      <dsp:spPr>
        <a:xfrm>
          <a:off x="0" y="2080332"/>
          <a:ext cx="5607050" cy="1077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5175944"/>
              <a:satOff val="22930"/>
              <a:lumOff val="-843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5169" tIns="395732" rIns="435169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900" kern="1200"/>
            <a:t>Go into depth on each section</a:t>
          </a:r>
          <a:endParaRPr lang="en-US" sz="1900" kern="120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900" kern="1200"/>
            <a:t>Particularly important are costs/revenue</a:t>
          </a:r>
          <a:endParaRPr lang="en-US" sz="1900" kern="1200"/>
        </a:p>
      </dsp:txBody>
      <dsp:txXfrm>
        <a:off x="0" y="2080332"/>
        <a:ext cx="5607050" cy="1077300"/>
      </dsp:txXfrm>
    </dsp:sp>
    <dsp:sp modelId="{F6140F5F-A178-2048-A6A1-3DE261894CCA}">
      <dsp:nvSpPr>
        <dsp:cNvPr id="0" name=""/>
        <dsp:cNvSpPr/>
      </dsp:nvSpPr>
      <dsp:spPr>
        <a:xfrm>
          <a:off x="280352" y="1799892"/>
          <a:ext cx="3924935" cy="560880"/>
        </a:xfrm>
        <a:prstGeom prst="roundRect">
          <a:avLst/>
        </a:prstGeom>
        <a:gradFill rotWithShape="0">
          <a:gsLst>
            <a:gs pos="0">
              <a:schemeClr val="accent2">
                <a:hueOff val="-5175944"/>
                <a:satOff val="22930"/>
                <a:lumOff val="-8432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5175944"/>
                <a:satOff val="22930"/>
                <a:lumOff val="-8432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5175944"/>
                <a:satOff val="22930"/>
                <a:lumOff val="-8432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353" tIns="0" rIns="148353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900" kern="1200"/>
            <a:t>Business Model Canvas</a:t>
          </a:r>
          <a:endParaRPr lang="en-US" sz="1900" kern="1200"/>
        </a:p>
      </dsp:txBody>
      <dsp:txXfrm>
        <a:off x="307732" y="1827272"/>
        <a:ext cx="3870175" cy="506120"/>
      </dsp:txXfrm>
    </dsp:sp>
    <dsp:sp modelId="{63CC2E7A-D8EE-F248-A356-E4A2A84F9C26}">
      <dsp:nvSpPr>
        <dsp:cNvPr id="0" name=""/>
        <dsp:cNvSpPr/>
      </dsp:nvSpPr>
      <dsp:spPr>
        <a:xfrm>
          <a:off x="0" y="3540672"/>
          <a:ext cx="5607050" cy="1346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0351888"/>
              <a:satOff val="45859"/>
              <a:lumOff val="-1686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5169" tIns="395732" rIns="435169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900" kern="1200"/>
            <a:t>Using a Marketing Canvas</a:t>
          </a:r>
          <a:endParaRPr lang="en-US" sz="1900" kern="120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900" kern="1200"/>
            <a:t>Involves understanding a lot of concepts to do with marketing</a:t>
          </a:r>
          <a:endParaRPr lang="en-US" sz="1900" kern="1200"/>
        </a:p>
      </dsp:txBody>
      <dsp:txXfrm>
        <a:off x="0" y="3540672"/>
        <a:ext cx="5607050" cy="1346625"/>
      </dsp:txXfrm>
    </dsp:sp>
    <dsp:sp modelId="{008A7B8F-5F2C-0043-B9F0-18AA3AF3F4CF}">
      <dsp:nvSpPr>
        <dsp:cNvPr id="0" name=""/>
        <dsp:cNvSpPr/>
      </dsp:nvSpPr>
      <dsp:spPr>
        <a:xfrm>
          <a:off x="280352" y="3260232"/>
          <a:ext cx="3924935" cy="560880"/>
        </a:xfrm>
        <a:prstGeom prst="round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353" tIns="0" rIns="148353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900" kern="1200"/>
            <a:t>Marketing </a:t>
          </a:r>
          <a:endParaRPr lang="en-US" sz="1900" kern="1200"/>
        </a:p>
      </dsp:txBody>
      <dsp:txXfrm>
        <a:off x="307732" y="3287612"/>
        <a:ext cx="3870175" cy="506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9536-917A-914B-B426-1E5D668583DB}" type="datetimeFigureOut">
              <a:rPr lang="en-AU" smtClean="0"/>
              <a:t>21/4/20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5C116-23AF-3F4D-A493-74E0308DC0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3926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9536-917A-914B-B426-1E5D668583DB}" type="datetimeFigureOut">
              <a:rPr lang="en-AU" smtClean="0"/>
              <a:t>21/4/20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5C116-23AF-3F4D-A493-74E0308DC0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1185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9536-917A-914B-B426-1E5D668583DB}" type="datetimeFigureOut">
              <a:rPr lang="en-AU" smtClean="0"/>
              <a:t>21/4/20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5C116-23AF-3F4D-A493-74E0308DC0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4759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9536-917A-914B-B426-1E5D668583DB}" type="datetimeFigureOut">
              <a:rPr lang="en-AU" smtClean="0"/>
              <a:t>21/4/20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5C116-23AF-3F4D-A493-74E0308DC0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208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9536-917A-914B-B426-1E5D668583DB}" type="datetimeFigureOut">
              <a:rPr lang="en-AU" smtClean="0"/>
              <a:t>21/4/20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5C116-23AF-3F4D-A493-74E0308DC0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60161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9536-917A-914B-B426-1E5D668583DB}" type="datetimeFigureOut">
              <a:rPr lang="en-AU" smtClean="0"/>
              <a:t>21/4/20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5C116-23AF-3F4D-A493-74E0308DC0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0890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9536-917A-914B-B426-1E5D668583DB}" type="datetimeFigureOut">
              <a:rPr lang="en-AU" smtClean="0"/>
              <a:t>21/4/20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5C116-23AF-3F4D-A493-74E0308DC0E7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78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9536-917A-914B-B426-1E5D668583DB}" type="datetimeFigureOut">
              <a:rPr lang="en-AU" smtClean="0"/>
              <a:t>21/4/20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5C116-23AF-3F4D-A493-74E0308DC0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0688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9536-917A-914B-B426-1E5D668583DB}" type="datetimeFigureOut">
              <a:rPr lang="en-AU" smtClean="0"/>
              <a:t>21/4/20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5C116-23AF-3F4D-A493-74E0308DC0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0743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9536-917A-914B-B426-1E5D668583DB}" type="datetimeFigureOut">
              <a:rPr lang="en-AU" smtClean="0"/>
              <a:t>21/4/20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5C116-23AF-3F4D-A493-74E0308DC0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3283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7F09536-917A-914B-B426-1E5D668583DB}" type="datetimeFigureOut">
              <a:rPr lang="en-AU" smtClean="0"/>
              <a:t>21/4/20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5C116-23AF-3F4D-A493-74E0308DC0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050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7F09536-917A-914B-B426-1E5D668583DB}" type="datetimeFigureOut">
              <a:rPr lang="en-AU" smtClean="0"/>
              <a:t>21/4/20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075C116-23AF-3F4D-A493-74E0308DC0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8316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BE68C-53F9-1A46-943A-27B6A5061B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Overview of the next phase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0C8A82-DA65-284E-9AEC-CACB2DFD08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The Business Model</a:t>
            </a:r>
          </a:p>
        </p:txBody>
      </p:sp>
    </p:spTree>
    <p:extLst>
      <p:ext uri="{BB962C8B-B14F-4D97-AF65-F5344CB8AC3E}">
        <p14:creationId xmlns:p14="http://schemas.microsoft.com/office/powerpoint/2010/main" val="2563808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F7FB1F-D85C-4748-B646-5B6D8B92A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AU" sz="2600">
                <a:solidFill>
                  <a:schemeClr val="bg1"/>
                </a:solidFill>
              </a:rPr>
              <a:t>Learning intentions for the topic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1D95F08-174E-49C2-BB9A-F3661A1CE9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0282515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7624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1D0A89-19DD-4D41-91A3-5B70FBF6E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AU">
                <a:solidFill>
                  <a:schemeClr val="bg1"/>
                </a:solidFill>
              </a:rPr>
              <a:t>Assessment task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F42D520-F6E4-47E5-B510-80CE1643BB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1717130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1726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AD85578-1E4B-4014-9D52-E76894750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48550B3F-9390-4CA1-B3C8-91529289D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465377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3F4F95-E17C-6543-9818-CA93FA4B8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9518" y="1059838"/>
            <a:ext cx="3632052" cy="4738324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AU" sz="3600">
                <a:solidFill>
                  <a:schemeClr val="bg1"/>
                </a:solidFill>
              </a:rPr>
              <a:t>Assessment task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F1C8C60-BDD3-1B4D-BBDD-CDD7942ED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9109" y="1059838"/>
            <a:ext cx="4665397" cy="473832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Complete a Business Model Canvas – included in the appendices</a:t>
            </a:r>
            <a:endParaRPr lang="en-AU"/>
          </a:p>
          <a:p>
            <a:pPr lvl="0"/>
            <a:r>
              <a:rPr lang="en-US"/>
              <a:t>Research the current market offerings and your competitors strengths/weaknesses in comparison to your business ideas</a:t>
            </a:r>
            <a:endParaRPr lang="en-AU"/>
          </a:p>
          <a:p>
            <a:pPr lvl="0"/>
            <a:r>
              <a:rPr lang="en-US"/>
              <a:t>Present a clear marketing plan including:</a:t>
            </a:r>
            <a:endParaRPr lang="en-AU"/>
          </a:p>
          <a:p>
            <a:pPr lvl="1"/>
            <a:r>
              <a:rPr lang="en-US"/>
              <a:t>Marketing objective</a:t>
            </a:r>
            <a:endParaRPr lang="en-AU"/>
          </a:p>
          <a:p>
            <a:pPr lvl="1"/>
            <a:r>
              <a:rPr lang="en-US"/>
              <a:t>Marketing strategies including branding, 7 P’s, get-keep-grow, promotional strategies </a:t>
            </a:r>
            <a:r>
              <a:rPr lang="en-US" err="1"/>
              <a:t>etc</a:t>
            </a:r>
            <a:r>
              <a:rPr lang="en-US"/>
              <a:t>… as relevant to your idea</a:t>
            </a:r>
            <a:endParaRPr lang="en-AU"/>
          </a:p>
          <a:p>
            <a:pPr lvl="0"/>
            <a:r>
              <a:rPr lang="en-US"/>
              <a:t>Revenue streams</a:t>
            </a:r>
            <a:endParaRPr lang="en-AU"/>
          </a:p>
          <a:p>
            <a:pPr lvl="0"/>
            <a:r>
              <a:rPr lang="en-US"/>
              <a:t>Cost structure</a:t>
            </a:r>
            <a:endParaRPr lang="en-AU"/>
          </a:p>
          <a:p>
            <a:pPr lvl="1"/>
            <a:r>
              <a:rPr lang="en-US"/>
              <a:t>The financials must be backed up with data and break even analysis</a:t>
            </a:r>
            <a:endParaRPr lang="en-AU"/>
          </a:p>
          <a:p>
            <a:endParaRPr lang="en-AU"/>
          </a:p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3323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8E5C7C-23D5-B94B-8416-5EBFF2D42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AU">
                <a:solidFill>
                  <a:schemeClr val="bg1"/>
                </a:solidFill>
              </a:rPr>
              <a:t>Overview of the topic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5F0C177-3B4F-4B28-8520-C8EAFD1DB1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8862395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341413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232</Words>
  <Application>Microsoft Macintosh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Parcel</vt:lpstr>
      <vt:lpstr>Overview of the next phase</vt:lpstr>
      <vt:lpstr>Learning intentions for the topic</vt:lpstr>
      <vt:lpstr>Assessment task</vt:lpstr>
      <vt:lpstr>Assessment task</vt:lpstr>
      <vt:lpstr>Overview of the topic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the next phase</dc:title>
  <dc:creator>Evan Franco</dc:creator>
  <cp:lastModifiedBy>Evan Franco</cp:lastModifiedBy>
  <cp:revision>2</cp:revision>
  <dcterms:created xsi:type="dcterms:W3CDTF">2020-04-21T05:05:55Z</dcterms:created>
  <dcterms:modified xsi:type="dcterms:W3CDTF">2020-04-21T05:20:39Z</dcterms:modified>
</cp:coreProperties>
</file>