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</p:sldMasterIdLst>
  <p:notesMasterIdLst>
    <p:notesMasterId r:id="rId10"/>
  </p:notesMasterIdLst>
  <p:sldIdLst>
    <p:sldId id="256" r:id="rId3"/>
    <p:sldId id="260" r:id="rId4"/>
    <p:sldId id="257" r:id="rId5"/>
    <p:sldId id="264" r:id="rId6"/>
    <p:sldId id="263" r:id="rId7"/>
    <p:sldId id="262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29CB3-6843-499C-9DD4-F449218DC28C}" v="28" dt="2021-02-17T01:05:44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3617" autoAdjust="0"/>
  </p:normalViewPr>
  <p:slideViewPr>
    <p:cSldViewPr snapToGrid="0">
      <p:cViewPr>
        <p:scale>
          <a:sx n="33" d="100"/>
          <a:sy n="33" d="100"/>
        </p:scale>
        <p:origin x="1912" y="6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 Burney" userId="5438d022-28e5-4923-aa5e-778b8d2be800" providerId="ADAL" clId="{E1AEF400-0FEF-4FF8-B524-BF6931CDB5AE}"/>
    <pc:docChg chg="undo custSel addSld delSld modSld">
      <pc:chgData name="Jared Burney" userId="5438d022-28e5-4923-aa5e-778b8d2be800" providerId="ADAL" clId="{E1AEF400-0FEF-4FF8-B524-BF6931CDB5AE}" dt="2020-06-24T02:31:10.871" v="15" actId="1076"/>
      <pc:docMkLst>
        <pc:docMk/>
      </pc:docMkLst>
      <pc:sldChg chg="modSp">
        <pc:chgData name="Jared Burney" userId="5438d022-28e5-4923-aa5e-778b8d2be800" providerId="ADAL" clId="{E1AEF400-0FEF-4FF8-B524-BF6931CDB5AE}" dt="2020-06-24T02:04:02.573" v="10" actId="20577"/>
        <pc:sldMkLst>
          <pc:docMk/>
          <pc:sldMk cId="2904954598" sldId="256"/>
        </pc:sldMkLst>
        <pc:spChg chg="mod">
          <ac:chgData name="Jared Burney" userId="5438d022-28e5-4923-aa5e-778b8d2be800" providerId="ADAL" clId="{E1AEF400-0FEF-4FF8-B524-BF6931CDB5AE}" dt="2020-06-24T02:04:02.573" v="10" actId="20577"/>
          <ac:spMkLst>
            <pc:docMk/>
            <pc:sldMk cId="2904954598" sldId="256"/>
            <ac:spMk id="3" creationId="{57112ECD-2EDA-4048-8AE7-9ACA82105174}"/>
          </ac:spMkLst>
        </pc:spChg>
      </pc:sldChg>
      <pc:sldChg chg="modSp">
        <pc:chgData name="Jared Burney" userId="5438d022-28e5-4923-aa5e-778b8d2be800" providerId="ADAL" clId="{E1AEF400-0FEF-4FF8-B524-BF6931CDB5AE}" dt="2020-06-24T01:56:00.030" v="7" actId="14734"/>
        <pc:sldMkLst>
          <pc:docMk/>
          <pc:sldMk cId="1771235632" sldId="257"/>
        </pc:sldMkLst>
        <pc:graphicFrameChg chg="modGraphic">
          <ac:chgData name="Jared Burney" userId="5438d022-28e5-4923-aa5e-778b8d2be800" providerId="ADAL" clId="{E1AEF400-0FEF-4FF8-B524-BF6931CDB5AE}" dt="2020-06-24T01:56:00.030" v="7" actId="14734"/>
          <ac:graphicFrameMkLst>
            <pc:docMk/>
            <pc:sldMk cId="1771235632" sldId="257"/>
            <ac:graphicFrameMk id="4" creationId="{8D62DBBA-52E8-4824-BB80-B465DB197432}"/>
          </ac:graphicFrameMkLst>
        </pc:graphicFrameChg>
      </pc:sldChg>
      <pc:sldChg chg="del">
        <pc:chgData name="Jared Burney" userId="5438d022-28e5-4923-aa5e-778b8d2be800" providerId="ADAL" clId="{E1AEF400-0FEF-4FF8-B524-BF6931CDB5AE}" dt="2020-06-24T01:53:17.627" v="0" actId="2696"/>
        <pc:sldMkLst>
          <pc:docMk/>
          <pc:sldMk cId="2337856219" sldId="258"/>
        </pc:sldMkLst>
      </pc:sldChg>
      <pc:sldChg chg="delSp modSp">
        <pc:chgData name="Jared Burney" userId="5438d022-28e5-4923-aa5e-778b8d2be800" providerId="ADAL" clId="{E1AEF400-0FEF-4FF8-B524-BF6931CDB5AE}" dt="2020-06-24T01:53:49.489" v="5" actId="20577"/>
        <pc:sldMkLst>
          <pc:docMk/>
          <pc:sldMk cId="3218896112" sldId="260"/>
        </pc:sldMkLst>
        <pc:spChg chg="mod">
          <ac:chgData name="Jared Burney" userId="5438d022-28e5-4923-aa5e-778b8d2be800" providerId="ADAL" clId="{E1AEF400-0FEF-4FF8-B524-BF6931CDB5AE}" dt="2020-06-24T01:53:49.489" v="5" actId="20577"/>
          <ac:spMkLst>
            <pc:docMk/>
            <pc:sldMk cId="3218896112" sldId="260"/>
            <ac:spMk id="6" creationId="{B8ACE46D-5892-4A47-8AA7-1D153BB49C3A}"/>
          </ac:spMkLst>
        </pc:spChg>
        <pc:spChg chg="del">
          <ac:chgData name="Jared Burney" userId="5438d022-28e5-4923-aa5e-778b8d2be800" providerId="ADAL" clId="{E1AEF400-0FEF-4FF8-B524-BF6931CDB5AE}" dt="2020-06-24T01:53:33.873" v="1" actId="478"/>
          <ac:spMkLst>
            <pc:docMk/>
            <pc:sldMk cId="3218896112" sldId="260"/>
            <ac:spMk id="7" creationId="{2E72077C-401C-4C1F-B3BE-D80756E9EAA7}"/>
          </ac:spMkLst>
        </pc:spChg>
        <pc:graphicFrameChg chg="mod">
          <ac:chgData name="Jared Burney" userId="5438d022-28e5-4923-aa5e-778b8d2be800" providerId="ADAL" clId="{E1AEF400-0FEF-4FF8-B524-BF6931CDB5AE}" dt="2020-06-24T01:53:38.259" v="2" actId="1076"/>
          <ac:graphicFrameMkLst>
            <pc:docMk/>
            <pc:sldMk cId="3218896112" sldId="260"/>
            <ac:graphicFrameMk id="5" creationId="{5B716516-E928-4304-9E6D-BCF360DA8D92}"/>
          </ac:graphicFrameMkLst>
        </pc:graphicFrameChg>
      </pc:sldChg>
      <pc:sldChg chg="addSp modSp add">
        <pc:chgData name="Jared Burney" userId="5438d022-28e5-4923-aa5e-778b8d2be800" providerId="ADAL" clId="{E1AEF400-0FEF-4FF8-B524-BF6931CDB5AE}" dt="2020-06-24T02:31:10.871" v="15" actId="1076"/>
        <pc:sldMkLst>
          <pc:docMk/>
          <pc:sldMk cId="2748972471" sldId="263"/>
        </pc:sldMkLst>
        <pc:picChg chg="add mod">
          <ac:chgData name="Jared Burney" userId="5438d022-28e5-4923-aa5e-778b8d2be800" providerId="ADAL" clId="{E1AEF400-0FEF-4FF8-B524-BF6931CDB5AE}" dt="2020-06-24T02:31:10.871" v="15" actId="1076"/>
          <ac:picMkLst>
            <pc:docMk/>
            <pc:sldMk cId="2748972471" sldId="263"/>
            <ac:picMk id="4" creationId="{D443BCEB-8173-41A4-A047-E2F5CCB334C4}"/>
          </ac:picMkLst>
        </pc:picChg>
      </pc:sldChg>
    </pc:docChg>
  </pc:docChgLst>
  <pc:docChgLst>
    <pc:chgData name="Jared Burney" userId="5438d022-28e5-4923-aa5e-778b8d2be800" providerId="ADAL" clId="{06929CB3-6843-499C-9DD4-F449218DC28C}"/>
    <pc:docChg chg="undo custSel addSld modSld">
      <pc:chgData name="Jared Burney" userId="5438d022-28e5-4923-aa5e-778b8d2be800" providerId="ADAL" clId="{06929CB3-6843-499C-9DD4-F449218DC28C}" dt="2021-02-17T01:06:35.784" v="51" actId="14734"/>
      <pc:docMkLst>
        <pc:docMk/>
      </pc:docMkLst>
      <pc:sldChg chg="addSp delSp modSp mod setBg">
        <pc:chgData name="Jared Burney" userId="5438d022-28e5-4923-aa5e-778b8d2be800" providerId="ADAL" clId="{06929CB3-6843-499C-9DD4-F449218DC28C}" dt="2021-02-16T02:10:22.053" v="30" actId="207"/>
        <pc:sldMkLst>
          <pc:docMk/>
          <pc:sldMk cId="1771235632" sldId="257"/>
        </pc:sldMkLst>
        <pc:spChg chg="del">
          <ac:chgData name="Jared Burney" userId="5438d022-28e5-4923-aa5e-778b8d2be800" providerId="ADAL" clId="{06929CB3-6843-499C-9DD4-F449218DC28C}" dt="2021-02-16T01:45:29.741" v="0" actId="478"/>
          <ac:spMkLst>
            <pc:docMk/>
            <pc:sldMk cId="1771235632" sldId="257"/>
            <ac:spMk id="3" creationId="{701DEFCC-5E88-491A-8600-4DA7445304FB}"/>
          </ac:spMkLst>
        </pc:spChg>
        <pc:spChg chg="del">
          <ac:chgData name="Jared Burney" userId="5438d022-28e5-4923-aa5e-778b8d2be800" providerId="ADAL" clId="{06929CB3-6843-499C-9DD4-F449218DC28C}" dt="2021-02-16T01:48:21.240" v="21" actId="478"/>
          <ac:spMkLst>
            <pc:docMk/>
            <pc:sldMk cId="1771235632" sldId="257"/>
            <ac:spMk id="5" creationId="{E68A6D39-A938-48D5-890B-4F98B39F39DA}"/>
          </ac:spMkLst>
        </pc:spChg>
        <pc:graphicFrameChg chg="modGraphic">
          <ac:chgData name="Jared Burney" userId="5438d022-28e5-4923-aa5e-778b8d2be800" providerId="ADAL" clId="{06929CB3-6843-499C-9DD4-F449218DC28C}" dt="2021-02-16T02:10:22.053" v="30" actId="207"/>
          <ac:graphicFrameMkLst>
            <pc:docMk/>
            <pc:sldMk cId="1771235632" sldId="257"/>
            <ac:graphicFrameMk id="2" creationId="{A0810F57-3A14-4518-8304-F4A649E423B3}"/>
          </ac:graphicFrameMkLst>
        </pc:graphicFrameChg>
        <pc:graphicFrameChg chg="modGraphic">
          <ac:chgData name="Jared Burney" userId="5438d022-28e5-4923-aa5e-778b8d2be800" providerId="ADAL" clId="{06929CB3-6843-499C-9DD4-F449218DC28C}" dt="2021-02-16T02:10:18.123" v="29" actId="207"/>
          <ac:graphicFrameMkLst>
            <pc:docMk/>
            <pc:sldMk cId="1771235632" sldId="257"/>
            <ac:graphicFrameMk id="4" creationId="{8D62DBBA-52E8-4824-BB80-B465DB197432}"/>
          </ac:graphicFrameMkLst>
        </pc:graphicFrameChg>
        <pc:picChg chg="add del mod">
          <ac:chgData name="Jared Burney" userId="5438d022-28e5-4923-aa5e-778b8d2be800" providerId="ADAL" clId="{06929CB3-6843-499C-9DD4-F449218DC28C}" dt="2021-02-16T01:48:22.678" v="23"/>
          <ac:picMkLst>
            <pc:docMk/>
            <pc:sldMk cId="1771235632" sldId="257"/>
            <ac:picMk id="15" creationId="{A63C6CF9-1CC9-46ED-9005-792C5CE8696D}"/>
          </ac:picMkLst>
        </pc:picChg>
        <pc:picChg chg="add mod">
          <ac:chgData name="Jared Burney" userId="5438d022-28e5-4923-aa5e-778b8d2be800" providerId="ADAL" clId="{06929CB3-6843-499C-9DD4-F449218DC28C}" dt="2021-02-16T01:48:33.663" v="27" actId="1076"/>
          <ac:picMkLst>
            <pc:docMk/>
            <pc:sldMk cId="1771235632" sldId="257"/>
            <ac:picMk id="16" creationId="{57E9A068-444B-4C5F-BBED-3E006B7E7ABD}"/>
          </ac:picMkLst>
        </pc:picChg>
        <pc:picChg chg="add del mod">
          <ac:chgData name="Jared Burney" userId="5438d022-28e5-4923-aa5e-778b8d2be800" providerId="ADAL" clId="{06929CB3-6843-499C-9DD4-F449218DC28C}" dt="2021-02-16T01:45:40.533" v="5" actId="478"/>
          <ac:picMkLst>
            <pc:docMk/>
            <pc:sldMk cId="1771235632" sldId="257"/>
            <ac:picMk id="1026" creationId="{EEE74384-ECB3-4CEE-B641-517E14877315}"/>
          </ac:picMkLst>
        </pc:picChg>
        <pc:picChg chg="add del mod">
          <ac:chgData name="Jared Burney" userId="5438d022-28e5-4923-aa5e-778b8d2be800" providerId="ADAL" clId="{06929CB3-6843-499C-9DD4-F449218DC28C}" dt="2021-02-16T01:46:05.035" v="16" actId="478"/>
          <ac:picMkLst>
            <pc:docMk/>
            <pc:sldMk cId="1771235632" sldId="257"/>
            <ac:picMk id="1028" creationId="{48DEB708-B64D-4D16-B5D9-7053AD008986}"/>
          </ac:picMkLst>
        </pc:picChg>
        <pc:picChg chg="add mod">
          <ac:chgData name="Jared Burney" userId="5438d022-28e5-4923-aa5e-778b8d2be800" providerId="ADAL" clId="{06929CB3-6843-499C-9DD4-F449218DC28C}" dt="2021-02-16T01:48:27.235" v="25" actId="14100"/>
          <ac:picMkLst>
            <pc:docMk/>
            <pc:sldMk cId="1771235632" sldId="257"/>
            <ac:picMk id="1030" creationId="{53F6AC53-DED4-443B-834C-F840C59ADD6A}"/>
          </ac:picMkLst>
        </pc:picChg>
      </pc:sldChg>
      <pc:sldChg chg="addSp delSp modSp add mod setBg">
        <pc:chgData name="Jared Burney" userId="5438d022-28e5-4923-aa5e-778b8d2be800" providerId="ADAL" clId="{06929CB3-6843-499C-9DD4-F449218DC28C}" dt="2021-02-17T01:06:35.784" v="51" actId="14734"/>
        <pc:sldMkLst>
          <pc:docMk/>
          <pc:sldMk cId="479391100" sldId="264"/>
        </pc:sldMkLst>
        <pc:spChg chg="del">
          <ac:chgData name="Jared Burney" userId="5438d022-28e5-4923-aa5e-778b8d2be800" providerId="ADAL" clId="{06929CB3-6843-499C-9DD4-F449218DC28C}" dt="2021-02-17T01:05:49.033" v="33" actId="478"/>
          <ac:spMkLst>
            <pc:docMk/>
            <pc:sldMk cId="479391100" sldId="264"/>
            <ac:spMk id="2" creationId="{F21A6C7F-612F-4985-A97E-AE4C43086428}"/>
          </ac:spMkLst>
        </pc:spChg>
        <pc:spChg chg="del">
          <ac:chgData name="Jared Burney" userId="5438d022-28e5-4923-aa5e-778b8d2be800" providerId="ADAL" clId="{06929CB3-6843-499C-9DD4-F449218DC28C}" dt="2021-02-17T01:05:48.284" v="32" actId="478"/>
          <ac:spMkLst>
            <pc:docMk/>
            <pc:sldMk cId="479391100" sldId="264"/>
            <ac:spMk id="5" creationId="{FB63317D-025E-4D2B-B07C-5BAA97ADB15E}"/>
          </ac:spMkLst>
        </pc:spChg>
        <pc:spChg chg="add del mod">
          <ac:chgData name="Jared Burney" userId="5438d022-28e5-4923-aa5e-778b8d2be800" providerId="ADAL" clId="{06929CB3-6843-499C-9DD4-F449218DC28C}" dt="2021-02-17T01:05:50.793" v="34" actId="478"/>
          <ac:spMkLst>
            <pc:docMk/>
            <pc:sldMk cId="479391100" sldId="264"/>
            <ac:spMk id="6" creationId="{9C6020C1-1B47-4EA5-AAD2-10A84746FDBD}"/>
          </ac:spMkLst>
        </pc:spChg>
        <pc:graphicFrameChg chg="mod modGraphic">
          <ac:chgData name="Jared Burney" userId="5438d022-28e5-4923-aa5e-778b8d2be800" providerId="ADAL" clId="{06929CB3-6843-499C-9DD4-F449218DC28C}" dt="2021-02-17T01:06:35.784" v="51" actId="14734"/>
          <ac:graphicFrameMkLst>
            <pc:docMk/>
            <pc:sldMk cId="479391100" sldId="264"/>
            <ac:graphicFrameMk id="4" creationId="{B106C57A-FFC6-4891-9018-9349039AFFF9}"/>
          </ac:graphicFrameMkLst>
        </pc:graphicFrameChg>
      </pc:sldChg>
    </pc:docChg>
  </pc:docChgLst>
  <pc:docChgLst>
    <pc:chgData name="Jared Burney" userId="5438d022-28e5-4923-aa5e-778b8d2be800" providerId="ADAL" clId="{0AE5DC0B-3C20-4E9D-9F1D-06CA0AF070A1}"/>
    <pc:docChg chg="modSld">
      <pc:chgData name="Jared Burney" userId="5438d022-28e5-4923-aa5e-778b8d2be800" providerId="ADAL" clId="{0AE5DC0B-3C20-4E9D-9F1D-06CA0AF070A1}" dt="2021-02-14T23:16:59.970" v="108" actId="1076"/>
      <pc:docMkLst>
        <pc:docMk/>
      </pc:docMkLst>
      <pc:sldChg chg="addSp modSp mod">
        <pc:chgData name="Jared Burney" userId="5438d022-28e5-4923-aa5e-778b8d2be800" providerId="ADAL" clId="{0AE5DC0B-3C20-4E9D-9F1D-06CA0AF070A1}" dt="2021-02-14T23:15:14.174" v="100" actId="20577"/>
        <pc:sldMkLst>
          <pc:docMk/>
          <pc:sldMk cId="1771235632" sldId="257"/>
        </pc:sldMkLst>
        <pc:spChg chg="add mod">
          <ac:chgData name="Jared Burney" userId="5438d022-28e5-4923-aa5e-778b8d2be800" providerId="ADAL" clId="{0AE5DC0B-3C20-4E9D-9F1D-06CA0AF070A1}" dt="2021-02-14T23:14:07.366" v="75" actId="1076"/>
          <ac:spMkLst>
            <pc:docMk/>
            <pc:sldMk cId="1771235632" sldId="257"/>
            <ac:spMk id="3" creationId="{701DEFCC-5E88-491A-8600-4DA7445304FB}"/>
          </ac:spMkLst>
        </pc:spChg>
        <pc:spChg chg="add mod">
          <ac:chgData name="Jared Burney" userId="5438d022-28e5-4923-aa5e-778b8d2be800" providerId="ADAL" clId="{0AE5DC0B-3C20-4E9D-9F1D-06CA0AF070A1}" dt="2021-02-14T23:14:14.724" v="77" actId="1076"/>
          <ac:spMkLst>
            <pc:docMk/>
            <pc:sldMk cId="1771235632" sldId="257"/>
            <ac:spMk id="5" creationId="{E68A6D39-A938-48D5-890B-4F98B39F39DA}"/>
          </ac:spMkLst>
        </pc:spChg>
        <pc:spChg chg="add mod">
          <ac:chgData name="Jared Burney" userId="5438d022-28e5-4923-aa5e-778b8d2be800" providerId="ADAL" clId="{0AE5DC0B-3C20-4E9D-9F1D-06CA0AF070A1}" dt="2021-02-14T23:14:43.782" v="89" actId="1076"/>
          <ac:spMkLst>
            <pc:docMk/>
            <pc:sldMk cId="1771235632" sldId="257"/>
            <ac:spMk id="6" creationId="{D301E700-C879-49AB-8190-0BD0CC97477F}"/>
          </ac:spMkLst>
        </pc:spChg>
        <pc:spChg chg="add mod">
          <ac:chgData name="Jared Burney" userId="5438d022-28e5-4923-aa5e-778b8d2be800" providerId="ADAL" clId="{0AE5DC0B-3C20-4E9D-9F1D-06CA0AF070A1}" dt="2021-02-14T23:15:07.738" v="96" actId="20577"/>
          <ac:spMkLst>
            <pc:docMk/>
            <pc:sldMk cId="1771235632" sldId="257"/>
            <ac:spMk id="7" creationId="{3DDFDAD6-A7F2-4C57-A32B-C3079E21EC8D}"/>
          </ac:spMkLst>
        </pc:spChg>
        <pc:spChg chg="add mod">
          <ac:chgData name="Jared Burney" userId="5438d022-28e5-4923-aa5e-778b8d2be800" providerId="ADAL" clId="{0AE5DC0B-3C20-4E9D-9F1D-06CA0AF070A1}" dt="2021-02-14T23:15:10.358" v="97" actId="20577"/>
          <ac:spMkLst>
            <pc:docMk/>
            <pc:sldMk cId="1771235632" sldId="257"/>
            <ac:spMk id="8" creationId="{A8A8274C-B6A5-4EF3-9368-39F20D0C549E}"/>
          </ac:spMkLst>
        </pc:spChg>
        <pc:spChg chg="add mod">
          <ac:chgData name="Jared Burney" userId="5438d022-28e5-4923-aa5e-778b8d2be800" providerId="ADAL" clId="{0AE5DC0B-3C20-4E9D-9F1D-06CA0AF070A1}" dt="2021-02-14T23:15:11.955" v="98" actId="20577"/>
          <ac:spMkLst>
            <pc:docMk/>
            <pc:sldMk cId="1771235632" sldId="257"/>
            <ac:spMk id="9" creationId="{F5F4B473-1803-4E86-A7D0-E5A99BF254D2}"/>
          </ac:spMkLst>
        </pc:spChg>
        <pc:spChg chg="add mod">
          <ac:chgData name="Jared Burney" userId="5438d022-28e5-4923-aa5e-778b8d2be800" providerId="ADAL" clId="{0AE5DC0B-3C20-4E9D-9F1D-06CA0AF070A1}" dt="2021-02-14T23:15:12.944" v="99" actId="20577"/>
          <ac:spMkLst>
            <pc:docMk/>
            <pc:sldMk cId="1771235632" sldId="257"/>
            <ac:spMk id="10" creationId="{1C1AEC39-3FEB-4634-A7C4-BF18AB0AACC1}"/>
          </ac:spMkLst>
        </pc:spChg>
        <pc:spChg chg="add mod">
          <ac:chgData name="Jared Burney" userId="5438d022-28e5-4923-aa5e-778b8d2be800" providerId="ADAL" clId="{0AE5DC0B-3C20-4E9D-9F1D-06CA0AF070A1}" dt="2021-02-14T23:15:14.174" v="100" actId="20577"/>
          <ac:spMkLst>
            <pc:docMk/>
            <pc:sldMk cId="1771235632" sldId="257"/>
            <ac:spMk id="11" creationId="{2D9DDB1F-1A83-48A8-BB15-CEE3326EE095}"/>
          </ac:spMkLst>
        </pc:spChg>
        <pc:graphicFrameChg chg="add mod modGraphic">
          <ac:chgData name="Jared Burney" userId="5438d022-28e5-4923-aa5e-778b8d2be800" providerId="ADAL" clId="{0AE5DC0B-3C20-4E9D-9F1D-06CA0AF070A1}" dt="2021-02-14T23:13:35.521" v="69" actId="1076"/>
          <ac:graphicFrameMkLst>
            <pc:docMk/>
            <pc:sldMk cId="1771235632" sldId="257"/>
            <ac:graphicFrameMk id="2" creationId="{A0810F57-3A14-4518-8304-F4A649E423B3}"/>
          </ac:graphicFrameMkLst>
        </pc:graphicFrameChg>
        <pc:graphicFrameChg chg="mod modGraphic">
          <ac:chgData name="Jared Burney" userId="5438d022-28e5-4923-aa5e-778b8d2be800" providerId="ADAL" clId="{0AE5DC0B-3C20-4E9D-9F1D-06CA0AF070A1}" dt="2021-02-14T23:13:05.789" v="23" actId="14100"/>
          <ac:graphicFrameMkLst>
            <pc:docMk/>
            <pc:sldMk cId="1771235632" sldId="257"/>
            <ac:graphicFrameMk id="4" creationId="{8D62DBBA-52E8-4824-BB80-B465DB197432}"/>
          </ac:graphicFrameMkLst>
        </pc:graphicFrameChg>
      </pc:sldChg>
      <pc:sldChg chg="modSp mod">
        <pc:chgData name="Jared Burney" userId="5438d022-28e5-4923-aa5e-778b8d2be800" providerId="ADAL" clId="{0AE5DC0B-3C20-4E9D-9F1D-06CA0AF070A1}" dt="2021-02-14T23:16:59.970" v="108" actId="1076"/>
        <pc:sldMkLst>
          <pc:docMk/>
          <pc:sldMk cId="3218896112" sldId="260"/>
        </pc:sldMkLst>
        <pc:spChg chg="mod">
          <ac:chgData name="Jared Burney" userId="5438d022-28e5-4923-aa5e-778b8d2be800" providerId="ADAL" clId="{0AE5DC0B-3C20-4E9D-9F1D-06CA0AF070A1}" dt="2021-02-14T23:16:59.970" v="108" actId="1076"/>
          <ac:spMkLst>
            <pc:docMk/>
            <pc:sldMk cId="3218896112" sldId="260"/>
            <ac:spMk id="6" creationId="{B8ACE46D-5892-4A47-8AA7-1D153BB49C3A}"/>
          </ac:spMkLst>
        </pc:spChg>
        <pc:graphicFrameChg chg="mod">
          <ac:chgData name="Jared Burney" userId="5438d022-28e5-4923-aa5e-778b8d2be800" providerId="ADAL" clId="{0AE5DC0B-3C20-4E9D-9F1D-06CA0AF070A1}" dt="2021-02-14T23:16:39.642" v="101" actId="1076"/>
          <ac:graphicFrameMkLst>
            <pc:docMk/>
            <pc:sldMk cId="3218896112" sldId="260"/>
            <ac:graphicFrameMk id="5" creationId="{5B716516-E928-4304-9E6D-BCF360DA8D9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B399D-75CA-43E5-927D-5E2DA0771411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64592-D70D-4B41-870D-43C736860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0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one goes first!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64592-D70D-4B41-870D-43C7368608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Worksheet for students on next slide. These take longer than you think they will!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43795-2494-4685-A71B-57B1058688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9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6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26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49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2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6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67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39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4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95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9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0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154A-C42A-4CD3-A788-C3C946011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939"/>
            <a:ext cx="12192000" cy="582958"/>
          </a:xfrm>
        </p:spPr>
        <p:txBody>
          <a:bodyPr>
            <a:normAutofit fontScale="90000"/>
          </a:bodyPr>
          <a:lstStyle/>
          <a:p>
            <a:r>
              <a:rPr lang="en-GB" dirty="0"/>
              <a:t>Your do now task: recall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12ECD-2EDA-4048-8AE7-9ACA82105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913" y="1026366"/>
            <a:ext cx="4340087" cy="519715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List six key features of a Greek Myth.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Number 1 might be ‘it must teach us a lesson’.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BA89176-D23F-4E74-A92F-18C747C8A573}"/>
              </a:ext>
            </a:extLst>
          </p:cNvPr>
          <p:cNvSpPr txBox="1">
            <a:spLocks/>
          </p:cNvSpPr>
          <p:nvPr/>
        </p:nvSpPr>
        <p:spPr>
          <a:xfrm>
            <a:off x="6256378" y="1026366"/>
            <a:ext cx="4340087" cy="51971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>
                <a:solidFill>
                  <a:schemeClr val="bg1"/>
                </a:solidFill>
              </a:rPr>
              <a:t>1. List four negative things that Pandora inflicted upon society by opening the box.</a:t>
            </a:r>
          </a:p>
          <a:p>
            <a:pPr algn="l"/>
            <a:r>
              <a:rPr lang="en-GB" sz="3600" dirty="0">
                <a:solidFill>
                  <a:schemeClr val="bg1"/>
                </a:solidFill>
              </a:rPr>
              <a:t>2. Why was Pandora created?</a:t>
            </a:r>
          </a:p>
          <a:p>
            <a:pPr algn="l"/>
            <a:r>
              <a:rPr lang="en-GB" sz="3600" dirty="0">
                <a:solidFill>
                  <a:schemeClr val="bg1"/>
                </a:solidFill>
              </a:rPr>
              <a:t>3. What was Prometheus’ punishment inflicted on him by Zeus?</a:t>
            </a:r>
          </a:p>
          <a:p>
            <a:pPr marL="742950" indent="-742950" algn="l">
              <a:buAutoNum type="arabicPeriod"/>
            </a:pPr>
            <a:endParaRPr lang="en-GB" sz="3600" dirty="0">
              <a:solidFill>
                <a:schemeClr val="bg1"/>
              </a:solidFill>
            </a:endParaRPr>
          </a:p>
          <a:p>
            <a:pPr algn="l"/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97CC7A0-69A4-4A35-A971-E5A50A07E3FB}"/>
              </a:ext>
            </a:extLst>
          </p:cNvPr>
          <p:cNvSpPr/>
          <p:nvPr/>
        </p:nvSpPr>
        <p:spPr>
          <a:xfrm>
            <a:off x="157651" y="4954555"/>
            <a:ext cx="2193663" cy="156759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00"/>
                </a:solidFill>
                <a:latin typeface="Gill Sans MT" panose="020B0502020104020203"/>
              </a:rPr>
              <a:t>Tip: always answer your recall questions in FULL sentences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4" descr="Image result for transparent lightbulb">
            <a:extLst>
              <a:ext uri="{FF2B5EF4-FFF2-40B4-BE49-F238E27FC236}">
                <a16:creationId xmlns:a16="http://schemas.microsoft.com/office/drawing/2014/main" id="{DD975F4F-FA8A-4C29-9C57-6B685461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40" y="5023406"/>
            <a:ext cx="1200111" cy="120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5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F074-922B-40B8-9D7E-5A3F010D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574"/>
            <a:ext cx="12192000" cy="546867"/>
          </a:xfrm>
        </p:spPr>
        <p:txBody>
          <a:bodyPr>
            <a:normAutofit fontScale="90000"/>
          </a:bodyPr>
          <a:lstStyle/>
          <a:p>
            <a:r>
              <a:rPr lang="en-GB" dirty="0"/>
              <a:t>Your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AAB4-A3FC-468F-9CC8-9380BE36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69" y="1051841"/>
            <a:ext cx="3703133" cy="53489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Next lesson you will be writing a Greek myth of your own. </a:t>
            </a:r>
          </a:p>
          <a:p>
            <a:pPr marL="0" indent="0" algn="ctr">
              <a:buNone/>
            </a:pPr>
            <a:r>
              <a:rPr lang="en-GB" sz="3600" dirty="0"/>
              <a:t>In today’s lesson you must plan the myth in great detail.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716516-E928-4304-9E6D-BCF360DA8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45182"/>
              </p:ext>
            </p:extLst>
          </p:nvPr>
        </p:nvGraphicFramePr>
        <p:xfrm>
          <a:off x="4764721" y="4640866"/>
          <a:ext cx="6978876" cy="198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146">
                  <a:extLst>
                    <a:ext uri="{9D8B030D-6E8A-4147-A177-3AD203B41FA5}">
                      <a16:colId xmlns:a16="http://schemas.microsoft.com/office/drawing/2014/main" val="3915920695"/>
                    </a:ext>
                  </a:extLst>
                </a:gridCol>
                <a:gridCol w="1163146">
                  <a:extLst>
                    <a:ext uri="{9D8B030D-6E8A-4147-A177-3AD203B41FA5}">
                      <a16:colId xmlns:a16="http://schemas.microsoft.com/office/drawing/2014/main" val="2224577788"/>
                    </a:ext>
                  </a:extLst>
                </a:gridCol>
                <a:gridCol w="1163146">
                  <a:extLst>
                    <a:ext uri="{9D8B030D-6E8A-4147-A177-3AD203B41FA5}">
                      <a16:colId xmlns:a16="http://schemas.microsoft.com/office/drawing/2014/main" val="648312228"/>
                    </a:ext>
                  </a:extLst>
                </a:gridCol>
                <a:gridCol w="1163146">
                  <a:extLst>
                    <a:ext uri="{9D8B030D-6E8A-4147-A177-3AD203B41FA5}">
                      <a16:colId xmlns:a16="http://schemas.microsoft.com/office/drawing/2014/main" val="3467685450"/>
                    </a:ext>
                  </a:extLst>
                </a:gridCol>
                <a:gridCol w="1163146">
                  <a:extLst>
                    <a:ext uri="{9D8B030D-6E8A-4147-A177-3AD203B41FA5}">
                      <a16:colId xmlns:a16="http://schemas.microsoft.com/office/drawing/2014/main" val="697056587"/>
                    </a:ext>
                  </a:extLst>
                </a:gridCol>
                <a:gridCol w="1163146">
                  <a:extLst>
                    <a:ext uri="{9D8B030D-6E8A-4147-A177-3AD203B41FA5}">
                      <a16:colId xmlns:a16="http://schemas.microsoft.com/office/drawing/2014/main" val="877487765"/>
                    </a:ext>
                  </a:extLst>
                </a:gridCol>
              </a:tblGrid>
              <a:tr h="19895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What will you be explaining about the world to your readers?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What character will you invent? Name/appearance/personality/family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What problem will they cause and how will they cause it?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How will Zeus respond to it?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Other than Zeus, which two Greek gods will feature and what will they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What lesson will you teach your readers?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9966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8ACE46D-5892-4A47-8AA7-1D153BB49C3A}"/>
              </a:ext>
            </a:extLst>
          </p:cNvPr>
          <p:cNvSpPr/>
          <p:nvPr/>
        </p:nvSpPr>
        <p:spPr>
          <a:xfrm>
            <a:off x="4665341" y="999257"/>
            <a:ext cx="7177635" cy="341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/>
              <a:t>Your myth: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400" dirty="0"/>
              <a:t>Must teach the reader about </a:t>
            </a:r>
            <a:r>
              <a:rPr lang="en-GB" sz="2400" i="1" dirty="0"/>
              <a:t>something</a:t>
            </a:r>
            <a:r>
              <a:rPr lang="en-GB" sz="2400" dirty="0"/>
              <a:t> in the world, e.g. explaining the weather, or explaining sickness etc.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400" dirty="0"/>
              <a:t>Must invent a character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400" dirty="0"/>
              <a:t>Must have Zeus + two other Greek Gods.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400" dirty="0"/>
              <a:t>Must teach the reader a lesson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400" dirty="0"/>
              <a:t>Must be set on Mount Olympus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2400" dirty="0"/>
              <a:t>Must be at least 400 words long.</a:t>
            </a:r>
          </a:p>
        </p:txBody>
      </p:sp>
    </p:spTree>
    <p:extLst>
      <p:ext uri="{BB962C8B-B14F-4D97-AF65-F5344CB8AC3E}">
        <p14:creationId xmlns:p14="http://schemas.microsoft.com/office/powerpoint/2010/main" val="321889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62DBBA-52E8-4824-BB80-B465DB197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76413"/>
              </p:ext>
            </p:extLst>
          </p:nvPr>
        </p:nvGraphicFramePr>
        <p:xfrm>
          <a:off x="246743" y="266369"/>
          <a:ext cx="11576848" cy="194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949">
                  <a:extLst>
                    <a:ext uri="{9D8B030D-6E8A-4147-A177-3AD203B41FA5}">
                      <a16:colId xmlns:a16="http://schemas.microsoft.com/office/drawing/2014/main" val="141522947"/>
                    </a:ext>
                  </a:extLst>
                </a:gridCol>
                <a:gridCol w="4040634">
                  <a:extLst>
                    <a:ext uri="{9D8B030D-6E8A-4147-A177-3AD203B41FA5}">
                      <a16:colId xmlns:a16="http://schemas.microsoft.com/office/drawing/2014/main" val="3398571645"/>
                    </a:ext>
                  </a:extLst>
                </a:gridCol>
                <a:gridCol w="3677265">
                  <a:extLst>
                    <a:ext uri="{9D8B030D-6E8A-4147-A177-3AD203B41FA5}">
                      <a16:colId xmlns:a16="http://schemas.microsoft.com/office/drawing/2014/main" val="3498360751"/>
                    </a:ext>
                  </a:extLst>
                </a:gridCol>
              </a:tblGrid>
              <a:tr h="19440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What will you be explaining about the world to your readers?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What character will you invent? Name/appearance/personality/family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What problem will they cause and how will they cause it?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10939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810F57-3A14-4518-8304-F4A649E42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85078"/>
              </p:ext>
            </p:extLst>
          </p:nvPr>
        </p:nvGraphicFramePr>
        <p:xfrm>
          <a:off x="246744" y="3675491"/>
          <a:ext cx="11576847" cy="1944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949">
                  <a:extLst>
                    <a:ext uri="{9D8B030D-6E8A-4147-A177-3AD203B41FA5}">
                      <a16:colId xmlns:a16="http://schemas.microsoft.com/office/drawing/2014/main" val="381583183"/>
                    </a:ext>
                  </a:extLst>
                </a:gridCol>
                <a:gridCol w="3858949">
                  <a:extLst>
                    <a:ext uri="{9D8B030D-6E8A-4147-A177-3AD203B41FA5}">
                      <a16:colId xmlns:a16="http://schemas.microsoft.com/office/drawing/2014/main" val="3539771167"/>
                    </a:ext>
                  </a:extLst>
                </a:gridCol>
                <a:gridCol w="3858949">
                  <a:extLst>
                    <a:ext uri="{9D8B030D-6E8A-4147-A177-3AD203B41FA5}">
                      <a16:colId xmlns:a16="http://schemas.microsoft.com/office/drawing/2014/main" val="1592148118"/>
                    </a:ext>
                  </a:extLst>
                </a:gridCol>
              </a:tblGrid>
              <a:tr h="19440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How will Zeus respond to it?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Other than Zeus, which two Greek gods will feature and what will they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What lesson will you teach your readers?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5505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301E700-C879-49AB-8190-0BD0CC97477F}"/>
              </a:ext>
            </a:extLst>
          </p:cNvPr>
          <p:cNvSpPr/>
          <p:nvPr/>
        </p:nvSpPr>
        <p:spPr>
          <a:xfrm>
            <a:off x="1399936" y="1812943"/>
            <a:ext cx="12080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DAD6-A7F2-4C57-A32B-C3079E21EC8D}"/>
              </a:ext>
            </a:extLst>
          </p:cNvPr>
          <p:cNvSpPr/>
          <p:nvPr/>
        </p:nvSpPr>
        <p:spPr>
          <a:xfrm>
            <a:off x="5431121" y="1826362"/>
            <a:ext cx="12080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A8274C-B6A5-4EF3-9368-39F20D0C549E}"/>
              </a:ext>
            </a:extLst>
          </p:cNvPr>
          <p:cNvSpPr/>
          <p:nvPr/>
        </p:nvSpPr>
        <p:spPr>
          <a:xfrm>
            <a:off x="9462306" y="1812943"/>
            <a:ext cx="12080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F4B473-1803-4E86-A7D0-E5A99BF254D2}"/>
              </a:ext>
            </a:extLst>
          </p:cNvPr>
          <p:cNvSpPr/>
          <p:nvPr/>
        </p:nvSpPr>
        <p:spPr>
          <a:xfrm>
            <a:off x="1399936" y="5145081"/>
            <a:ext cx="12080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1AEC39-3FEB-4634-A7C4-BF18AB0AACC1}"/>
              </a:ext>
            </a:extLst>
          </p:cNvPr>
          <p:cNvSpPr/>
          <p:nvPr/>
        </p:nvSpPr>
        <p:spPr>
          <a:xfrm>
            <a:off x="5431121" y="5158500"/>
            <a:ext cx="12080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DDB1F-1A83-48A8-BB15-CEE3326EE095}"/>
              </a:ext>
            </a:extLst>
          </p:cNvPr>
          <p:cNvSpPr/>
          <p:nvPr/>
        </p:nvSpPr>
        <p:spPr>
          <a:xfrm>
            <a:off x="9462306" y="5145081"/>
            <a:ext cx="12080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</a:p>
        </p:txBody>
      </p:sp>
      <p:pic>
        <p:nvPicPr>
          <p:cNvPr id="1030" name="Picture 6" descr="Image result for long arrow">
            <a:extLst>
              <a:ext uri="{FF2B5EF4-FFF2-40B4-BE49-F238E27FC236}">
                <a16:creationId xmlns:a16="http://schemas.microsoft.com/office/drawing/2014/main" id="{53F6AC53-DED4-443B-834C-F840C59ADD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61" y="2703445"/>
            <a:ext cx="13150758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long arrow">
            <a:extLst>
              <a:ext uri="{FF2B5EF4-FFF2-40B4-BE49-F238E27FC236}">
                <a16:creationId xmlns:a16="http://schemas.microsoft.com/office/drawing/2014/main" id="{57E9A068-444B-4C5F-BBED-3E006B7E7A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61" y="6001081"/>
            <a:ext cx="13150758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3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06C57A-FFC6-4891-9018-9349039AF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22463"/>
              </p:ext>
            </p:extLst>
          </p:nvPr>
        </p:nvGraphicFramePr>
        <p:xfrm>
          <a:off x="0" y="0"/>
          <a:ext cx="12003933" cy="724216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41260">
                  <a:extLst>
                    <a:ext uri="{9D8B030D-6E8A-4147-A177-3AD203B41FA5}">
                      <a16:colId xmlns:a16="http://schemas.microsoft.com/office/drawing/2014/main" val="3630248169"/>
                    </a:ext>
                  </a:extLst>
                </a:gridCol>
                <a:gridCol w="3761362">
                  <a:extLst>
                    <a:ext uri="{9D8B030D-6E8A-4147-A177-3AD203B41FA5}">
                      <a16:colId xmlns:a16="http://schemas.microsoft.com/office/drawing/2014/main" val="1957254687"/>
                    </a:ext>
                  </a:extLst>
                </a:gridCol>
                <a:gridCol w="4001311">
                  <a:extLst>
                    <a:ext uri="{9D8B030D-6E8A-4147-A177-3AD203B41FA5}">
                      <a16:colId xmlns:a16="http://schemas.microsoft.com/office/drawing/2014/main" val="2659567290"/>
                    </a:ext>
                  </a:extLst>
                </a:gridCol>
              </a:tblGrid>
              <a:tr h="1986552">
                <a:tc>
                  <a:txBody>
                    <a:bodyPr/>
                    <a:lstStyle/>
                    <a:p>
                      <a:pPr algn="ctr"/>
                      <a:r>
                        <a:rPr lang="en-GB" sz="4400" b="0" u="sng" dirty="0">
                          <a:latin typeface="+mj-lt"/>
                        </a:rPr>
                        <a:t>Upgrade your sentences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+mj-lt"/>
                        </a:rPr>
                        <a:t>Simile Start</a:t>
                      </a:r>
                    </a:p>
                    <a:p>
                      <a:endParaRPr lang="en-GB" sz="2400" b="0" dirty="0">
                        <a:latin typeface="+mj-lt"/>
                      </a:endParaRPr>
                    </a:p>
                    <a:p>
                      <a:r>
                        <a:rPr lang="en-GB" sz="2400" b="0" dirty="0">
                          <a:latin typeface="+mj-lt"/>
                        </a:rPr>
                        <a:t>The grubby face of the boy was flecked with mud and oil, like beard stubble across his young face.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+mj-lt"/>
                        </a:rPr>
                        <a:t>Triple adjective + colon</a:t>
                      </a:r>
                    </a:p>
                    <a:p>
                      <a:endParaRPr lang="en-GB" sz="2400" b="0" dirty="0">
                        <a:latin typeface="+mj-lt"/>
                      </a:endParaRPr>
                    </a:p>
                    <a:p>
                      <a:r>
                        <a:rPr lang="en-GB" sz="2400" b="0" dirty="0">
                          <a:latin typeface="+mj-lt"/>
                        </a:rPr>
                        <a:t>Dirt, oil, grease: the boy’s face was smeared with evidence of his grubby work.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056042"/>
                  </a:ext>
                </a:extLst>
              </a:tr>
              <a:tr h="2304401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+mj-lt"/>
                        </a:rPr>
                        <a:t>Brackets + although</a:t>
                      </a:r>
                    </a:p>
                    <a:p>
                      <a:endParaRPr lang="en-GB" sz="2400" b="0" dirty="0">
                        <a:latin typeface="+mj-lt"/>
                      </a:endParaRPr>
                    </a:p>
                    <a:p>
                      <a:r>
                        <a:rPr lang="en-GB" sz="2400" b="0" dirty="0">
                          <a:latin typeface="+mj-lt"/>
                        </a:rPr>
                        <a:t>The boy’s face looked grubby, (although it wasn’t as if he was trying to keep clean), and grease, oil and mud flecked his cheeks.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  <a:p>
                      <a:pPr algn="ctr"/>
                      <a:r>
                        <a:rPr lang="en-GB" sz="4000" b="1" i="1" dirty="0">
                          <a:latin typeface="+mj-lt"/>
                        </a:rPr>
                        <a:t>The boy looked dirty.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+mj-lt"/>
                        </a:rPr>
                        <a:t>Adverb + comma</a:t>
                      </a:r>
                    </a:p>
                    <a:p>
                      <a:endParaRPr lang="en-GB" sz="2400" b="0" dirty="0">
                        <a:latin typeface="+mj-lt"/>
                      </a:endParaRPr>
                    </a:p>
                    <a:p>
                      <a:r>
                        <a:rPr lang="en-GB" sz="2400" b="0" dirty="0">
                          <a:latin typeface="+mj-lt"/>
                        </a:rPr>
                        <a:t>Quickly, the boy tried to scrub the dirt from his grubby face with the back of his sleeve.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673686"/>
                  </a:ext>
                </a:extLst>
              </a:tr>
              <a:tr h="2304401"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+mj-lt"/>
                        </a:rPr>
                        <a:t>So, so</a:t>
                      </a:r>
                    </a:p>
                    <a:p>
                      <a:endParaRPr lang="en-GB" sz="2400" b="0" dirty="0">
                        <a:latin typeface="+mj-lt"/>
                      </a:endParaRPr>
                    </a:p>
                    <a:p>
                      <a:r>
                        <a:rPr lang="en-GB" sz="2400" b="0" dirty="0">
                          <a:latin typeface="+mj-lt"/>
                        </a:rPr>
                        <a:t>The boy’s face was so grubby, so utterly filthy,  that he was barely recognisable.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+mj-lt"/>
                        </a:rPr>
                        <a:t>It wasn’t/it was</a:t>
                      </a:r>
                    </a:p>
                    <a:p>
                      <a:endParaRPr lang="en-GB" sz="2400" b="0" dirty="0">
                        <a:latin typeface="+mj-lt"/>
                      </a:endParaRPr>
                    </a:p>
                    <a:p>
                      <a:r>
                        <a:rPr lang="en-GB" sz="2400" b="0" dirty="0">
                          <a:latin typeface="+mj-lt"/>
                        </a:rPr>
                        <a:t>It wasn’t just your ordinary, everyday dirty, it was layers of deep grime that would need hours of scrubbing to remove.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latin typeface="+mj-lt"/>
                        </a:rPr>
                        <a:t>Verb start</a:t>
                      </a:r>
                    </a:p>
                    <a:p>
                      <a:endParaRPr lang="en-GB" sz="2400" b="0" dirty="0">
                        <a:latin typeface="+mj-lt"/>
                      </a:endParaRPr>
                    </a:p>
                    <a:p>
                      <a:r>
                        <a:rPr lang="en-GB" sz="2400" b="0" dirty="0">
                          <a:latin typeface="+mj-lt"/>
                        </a:rPr>
                        <a:t>Smiling wryly, the boy’s face was just about visible through the layers of dirt and grease.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60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9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6629-397E-4116-9DE6-D83995C2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5C9A-AE88-494B-8D43-4B0874BBA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3BCEB-8173-41A4-A047-E2F5CCB33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44" y="445171"/>
            <a:ext cx="10143281" cy="59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F074-922B-40B8-9D7E-5A3F010D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766"/>
            <a:ext cx="12192000" cy="546867"/>
          </a:xfrm>
        </p:spPr>
        <p:txBody>
          <a:bodyPr>
            <a:normAutofit fontScale="90000"/>
          </a:bodyPr>
          <a:lstStyle/>
          <a:p>
            <a:r>
              <a:rPr lang="en-GB" dirty="0"/>
              <a:t>Your final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AAB4-A3FC-468F-9CC8-9380BE36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7" y="934182"/>
            <a:ext cx="3703133" cy="53489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Next lesson you will be writing a Greek myth of your own. </a:t>
            </a:r>
          </a:p>
          <a:p>
            <a:pPr marL="0" indent="0" algn="ctr">
              <a:buNone/>
            </a:pPr>
            <a:r>
              <a:rPr lang="en-GB" sz="3600" dirty="0"/>
              <a:t>In today’s lesson you must plan the myth in great detail.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CE46D-5892-4A47-8AA7-1D153BB49C3A}"/>
              </a:ext>
            </a:extLst>
          </p:cNvPr>
          <p:cNvSpPr/>
          <p:nvPr/>
        </p:nvSpPr>
        <p:spPr>
          <a:xfrm>
            <a:off x="6290389" y="1438036"/>
            <a:ext cx="4533121" cy="4341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dirty="0">
                <a:solidFill>
                  <a:srgbClr val="FFFFFF"/>
                </a:solidFill>
                <a:latin typeface="Gill Sans MT" panose="020B0502020104020203"/>
              </a:rPr>
              <a:t>Storyboard: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FFFFFF"/>
                </a:solidFill>
                <a:latin typeface="Gill Sans MT" panose="020B0502020104020203"/>
              </a:rPr>
              <a:t>Draw and caption six key events that are going to happen in your Greek myth. They must be in chronological order! </a:t>
            </a:r>
            <a:endParaRPr kumimoji="0" lang="en-GB" sz="400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98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664FCF-916A-4AB9-A050-7872D90724BF}"/>
              </a:ext>
            </a:extLst>
          </p:cNvPr>
          <p:cNvSpPr/>
          <p:nvPr/>
        </p:nvSpPr>
        <p:spPr>
          <a:xfrm>
            <a:off x="317242" y="83976"/>
            <a:ext cx="3754013" cy="265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F29704-12C8-4790-9A6E-8D18120D8A51}"/>
              </a:ext>
            </a:extLst>
          </p:cNvPr>
          <p:cNvSpPr/>
          <p:nvPr/>
        </p:nvSpPr>
        <p:spPr>
          <a:xfrm>
            <a:off x="4201888" y="83976"/>
            <a:ext cx="3754013" cy="265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B2E98-0C32-4BD7-8507-C7F0D57A73DB}"/>
              </a:ext>
            </a:extLst>
          </p:cNvPr>
          <p:cNvSpPr/>
          <p:nvPr/>
        </p:nvSpPr>
        <p:spPr>
          <a:xfrm>
            <a:off x="8086534" y="83976"/>
            <a:ext cx="3754013" cy="265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71AA79-1A6B-4009-BFE3-700104F3C56E}"/>
              </a:ext>
            </a:extLst>
          </p:cNvPr>
          <p:cNvSpPr/>
          <p:nvPr/>
        </p:nvSpPr>
        <p:spPr>
          <a:xfrm>
            <a:off x="317242" y="3429000"/>
            <a:ext cx="3754013" cy="265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4DDF06-4501-48F0-858B-B254A1ACC03E}"/>
              </a:ext>
            </a:extLst>
          </p:cNvPr>
          <p:cNvSpPr/>
          <p:nvPr/>
        </p:nvSpPr>
        <p:spPr>
          <a:xfrm>
            <a:off x="4201888" y="3429000"/>
            <a:ext cx="3754013" cy="265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2D4BC1-8474-4524-80DA-C288F61D9877}"/>
              </a:ext>
            </a:extLst>
          </p:cNvPr>
          <p:cNvSpPr/>
          <p:nvPr/>
        </p:nvSpPr>
        <p:spPr>
          <a:xfrm>
            <a:off x="8086534" y="3429000"/>
            <a:ext cx="3754013" cy="2659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DEE369-D060-4FFD-BCCD-DA8D98FBF400}"/>
              </a:ext>
            </a:extLst>
          </p:cNvPr>
          <p:cNvSpPr/>
          <p:nvPr/>
        </p:nvSpPr>
        <p:spPr>
          <a:xfrm>
            <a:off x="485192" y="2850503"/>
            <a:ext cx="3433665" cy="471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6B8CB-506D-4924-8A22-A143DC622AEE}"/>
              </a:ext>
            </a:extLst>
          </p:cNvPr>
          <p:cNvSpPr/>
          <p:nvPr/>
        </p:nvSpPr>
        <p:spPr>
          <a:xfrm>
            <a:off x="4362061" y="2850502"/>
            <a:ext cx="3433665" cy="471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518963-B6C1-4BD5-8FAA-13E503ED3989}"/>
              </a:ext>
            </a:extLst>
          </p:cNvPr>
          <p:cNvSpPr/>
          <p:nvPr/>
        </p:nvSpPr>
        <p:spPr>
          <a:xfrm>
            <a:off x="8273143" y="2850502"/>
            <a:ext cx="3433665" cy="471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F817D-87DD-42D9-BA7E-60F5EE1E4917}"/>
              </a:ext>
            </a:extLst>
          </p:cNvPr>
          <p:cNvSpPr/>
          <p:nvPr/>
        </p:nvSpPr>
        <p:spPr>
          <a:xfrm>
            <a:off x="477415" y="6204856"/>
            <a:ext cx="3433665" cy="471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B91859-1DCA-44F9-B192-CF049EA44D4A}"/>
              </a:ext>
            </a:extLst>
          </p:cNvPr>
          <p:cNvSpPr/>
          <p:nvPr/>
        </p:nvSpPr>
        <p:spPr>
          <a:xfrm>
            <a:off x="4379167" y="6195526"/>
            <a:ext cx="3433665" cy="471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AABAC-DA7D-48BD-9EB6-AC4089DBC76A}"/>
              </a:ext>
            </a:extLst>
          </p:cNvPr>
          <p:cNvSpPr/>
          <p:nvPr/>
        </p:nvSpPr>
        <p:spPr>
          <a:xfrm>
            <a:off x="8246707" y="6195526"/>
            <a:ext cx="3433665" cy="4711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7619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118</TotalTime>
  <Words>561</Words>
  <Application>Microsoft Office PowerPoint</Application>
  <PresentationFormat>Widescreen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Aharoni</vt:lpstr>
      <vt:lpstr>Arial</vt:lpstr>
      <vt:lpstr>Calibri</vt:lpstr>
      <vt:lpstr>Gill Sans MT</vt:lpstr>
      <vt:lpstr>Wingdings</vt:lpstr>
      <vt:lpstr>Parcel</vt:lpstr>
      <vt:lpstr>1_Parcel</vt:lpstr>
      <vt:lpstr>Your do now task: recall questions</vt:lpstr>
      <vt:lpstr>Your task:</vt:lpstr>
      <vt:lpstr>PowerPoint Presentation</vt:lpstr>
      <vt:lpstr>PowerPoint Presentation</vt:lpstr>
      <vt:lpstr>PowerPoint Presentation</vt:lpstr>
      <vt:lpstr>Your final task: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do now task: recall questions</dc:title>
  <dc:creator>Andie Forster</dc:creator>
  <cp:lastModifiedBy>Jared Burney</cp:lastModifiedBy>
  <cp:revision>4</cp:revision>
  <dcterms:created xsi:type="dcterms:W3CDTF">2019-08-28T07:49:45Z</dcterms:created>
  <dcterms:modified xsi:type="dcterms:W3CDTF">2021-02-17T01:06:40Z</dcterms:modified>
</cp:coreProperties>
</file>