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0D7A4-E6A1-44A6-B937-8F3B211DDB98}" v="14" dt="2021-02-25T01:19:00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949" autoAdjust="0"/>
  </p:normalViewPr>
  <p:slideViewPr>
    <p:cSldViewPr snapToGrid="0">
      <p:cViewPr varScale="1">
        <p:scale>
          <a:sx n="62" d="100"/>
          <a:sy n="62" d="100"/>
        </p:scale>
        <p:origin x="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Burney" userId="5438d022-28e5-4923-aa5e-778b8d2be800" providerId="ADAL" clId="{E7A0D7A4-E6A1-44A6-B937-8F3B211DDB98}"/>
    <pc:docChg chg="undo custSel addSld delSld modSld">
      <pc:chgData name="Jared Burney" userId="5438d022-28e5-4923-aa5e-778b8d2be800" providerId="ADAL" clId="{E7A0D7A4-E6A1-44A6-B937-8F3B211DDB98}" dt="2021-02-25T01:19:00.953" v="128"/>
      <pc:docMkLst>
        <pc:docMk/>
      </pc:docMkLst>
      <pc:sldChg chg="modSp mod">
        <pc:chgData name="Jared Burney" userId="5438d022-28e5-4923-aa5e-778b8d2be800" providerId="ADAL" clId="{E7A0D7A4-E6A1-44A6-B937-8F3B211DDB98}" dt="2021-02-21T23:10:59.347" v="113" actId="27636"/>
        <pc:sldMkLst>
          <pc:docMk/>
          <pc:sldMk cId="2177421566" sldId="259"/>
        </pc:sldMkLst>
        <pc:spChg chg="mod">
          <ac:chgData name="Jared Burney" userId="5438d022-28e5-4923-aa5e-778b8d2be800" providerId="ADAL" clId="{E7A0D7A4-E6A1-44A6-B937-8F3B211DDB98}" dt="2021-02-21T23:10:59.347" v="113" actId="27636"/>
          <ac:spMkLst>
            <pc:docMk/>
            <pc:sldMk cId="2177421566" sldId="259"/>
            <ac:spMk id="3" creationId="{2FAA4DA5-95CE-4EA1-AB93-A9142CE3132D}"/>
          </ac:spMkLst>
        </pc:spChg>
      </pc:sldChg>
      <pc:sldChg chg="addSp modSp new">
        <pc:chgData name="Jared Burney" userId="5438d022-28e5-4923-aa5e-778b8d2be800" providerId="ADAL" clId="{E7A0D7A4-E6A1-44A6-B937-8F3B211DDB98}" dt="2021-02-22T03:30:21.077" v="122" actId="732"/>
        <pc:sldMkLst>
          <pc:docMk/>
          <pc:sldMk cId="4129031531" sldId="261"/>
        </pc:sldMkLst>
        <pc:picChg chg="add mod">
          <ac:chgData name="Jared Burney" userId="5438d022-28e5-4923-aa5e-778b8d2be800" providerId="ADAL" clId="{E7A0D7A4-E6A1-44A6-B937-8F3B211DDB98}" dt="2021-02-22T03:30:21.077" v="122" actId="732"/>
          <ac:picMkLst>
            <pc:docMk/>
            <pc:sldMk cId="4129031531" sldId="261"/>
            <ac:picMk id="1026" creationId="{B5873524-C100-4075-A09D-5A03A7271A9D}"/>
          </ac:picMkLst>
        </pc:picChg>
      </pc:sldChg>
      <pc:sldChg chg="new">
        <pc:chgData name="Jared Burney" userId="5438d022-28e5-4923-aa5e-778b8d2be800" providerId="ADAL" clId="{E7A0D7A4-E6A1-44A6-B937-8F3B211DDB98}" dt="2021-02-25T01:09:53.609" v="123" actId="680"/>
        <pc:sldMkLst>
          <pc:docMk/>
          <pc:sldMk cId="1115285934" sldId="262"/>
        </pc:sldMkLst>
      </pc:sldChg>
      <pc:sldChg chg="add del">
        <pc:chgData name="Jared Burney" userId="5438d022-28e5-4923-aa5e-778b8d2be800" providerId="ADAL" clId="{E7A0D7A4-E6A1-44A6-B937-8F3B211DDB98}" dt="2021-02-22T03:18:42.305" v="116"/>
        <pc:sldMkLst>
          <pc:docMk/>
          <pc:sldMk cId="3836421702" sldId="262"/>
        </pc:sldMkLst>
      </pc:sldChg>
      <pc:sldChg chg="addSp modSp add mod setBg">
        <pc:chgData name="Jared Burney" userId="5438d022-28e5-4923-aa5e-778b8d2be800" providerId="ADAL" clId="{E7A0D7A4-E6A1-44A6-B937-8F3B211DDB98}" dt="2021-02-25T01:19:00.953" v="128"/>
        <pc:sldMkLst>
          <pc:docMk/>
          <pc:sldMk cId="813100722" sldId="263"/>
        </pc:sldMkLst>
        <pc:spChg chg="mod">
          <ac:chgData name="Jared Burney" userId="5438d022-28e5-4923-aa5e-778b8d2be800" providerId="ADAL" clId="{E7A0D7A4-E6A1-44A6-B937-8F3B211DDB98}" dt="2021-02-25T01:09:56.364" v="125" actId="27636"/>
          <ac:spMkLst>
            <pc:docMk/>
            <pc:sldMk cId="813100722" sldId="263"/>
            <ac:spMk id="3" creationId="{CDD9EEC1-F17E-4C95-B48D-7738659B5A4E}"/>
          </ac:spMkLst>
        </pc:spChg>
        <pc:inkChg chg="add">
          <ac:chgData name="Jared Burney" userId="5438d022-28e5-4923-aa5e-778b8d2be800" providerId="ADAL" clId="{E7A0D7A4-E6A1-44A6-B937-8F3B211DDB98}" dt="2021-02-25T01:19:00.953" v="128"/>
          <ac:inkMkLst>
            <pc:docMk/>
            <pc:sldMk cId="813100722" sldId="263"/>
            <ac:inkMk id="4" creationId="{F44B5A90-02F2-4957-B7EE-809316E3B28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2-25T01:13:57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13581 5443 0,'30'0'313,"-1"0"-298,0 0-15,0 0 16,1 0-1,-1 0-15,0 0 16,0 0-16,1 0 16,-1 0-1,0 0-15,0 0 16,1 0 15,-1 0 0,0 0-15,1 0 0,-1 0-16,0 30 47,0-30-32,1 0 1,-1 0-1,0 0 1,0 0 0,1 0 15,-1 0-15,-29 29-1,29-29-15,1 0 16,-1 29 15,0-29-15,-29 29-1,29-29-15,1 0 32,-1 0-17,0 0 1,0 0-1,1 0 1,-30 30-16,29-30 63,0 0-48,1 0 32,-1 0 31,0 0-62,0 0-1</inkml:trace>
  <inkml:trace contextRef="#ctx0" brushRef="#br0" timeOffset="1659.04">13581 5356 0,'30'0'219,"-1"-30"-204,0 30-15,-29-29 16,29 29-16,-29-29 15,30 29-15,-1 0 16,0 0 15,0 0-31,1 0 16,-1 0-16,0 0 16,0 0-1,1 0 1,-1 0-16,0 0 15,1 0-15,-1 0 16,0 0 15,0 0-15,1 0 0,-60 0 124,1 0-124,0 0-1,0 0 1,-1 0-16,1 0 16,0 0-16,-1 0 15,1 0 1,0 0-16,0 0 16,-1 0-1,1 0-15,0 0 16,0 0-1,-1 0 1,1 0 0,0 0-1</inkml:trace>
  <inkml:trace contextRef="#ctx0" brushRef="#br0" timeOffset="3135.74">13640 5385 0,'0'29'297,"29"-29"-281,-29 29-16,0 1 16,29-30-1,1 29 1,-1 0-16,-29 0 31,29-29-15,-29 30-1,29-30-15,-29 29 0,30 0 32,-1-29-32,-29 29 15,29-29-15,-29 30 16,29-30 15,-29 29-31,30-29 16,-30 29-16,29 0 15,0 1 1,-29-1 0,30-29-1,-30 29 16,29-29-15,-29 30-16,0-1 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8B65-E374-419A-B6E9-1AE4C99A924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EB43-A220-435D-AD17-609D4E013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students to look back on things like the ‘upgrade your sentences’ starter, and the description of Pandora’s box. They could also introduce any of their new characters using the </a:t>
            </a:r>
            <a:r>
              <a:rPr lang="en-GB" dirty="0" err="1"/>
              <a:t>biopoem</a:t>
            </a:r>
            <a:r>
              <a:rPr lang="en-GB" dirty="0"/>
              <a:t>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FAAF-DF27-4660-AC35-7D01CE41E7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8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you allow enough time to let pupils read out their myths</a:t>
            </a:r>
            <a:r>
              <a:rPr lang="en-GB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1EB43-A220-435D-AD17-609D4E013E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6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cog&amp;source=images&amp;cd=&amp;cad=rja&amp;uact=8&amp;ved=0CAcQjRw&amp;url=http://commons.wikimedia.org/wiki/File:Cog-scripted-svg-blue.svg&amp;ei=GjyIVffUMYKZsAHTjLXADw&amp;psig=AFQjCNEZwyyx5X6kV-03fUiZnswPj0bQOw&amp;ust=1435077881253069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5A17-7289-47C0-99F5-A370F4C16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105"/>
            <a:ext cx="12192000" cy="616515"/>
          </a:xfrm>
        </p:spPr>
        <p:txBody>
          <a:bodyPr>
            <a:normAutofit fontScale="90000"/>
          </a:bodyPr>
          <a:lstStyle/>
          <a:p>
            <a:r>
              <a:rPr lang="en-GB" dirty="0"/>
              <a:t>Your starter: </a:t>
            </a:r>
            <a:r>
              <a:rPr lang="en-GB" dirty="0" err="1"/>
              <a:t>Biopoems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FB59-B4F3-4A03-9068-734A51DCA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82" y="2321794"/>
            <a:ext cx="6096000" cy="42333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Follow this format exactly</a:t>
            </a:r>
          </a:p>
          <a:p>
            <a:r>
              <a:rPr lang="en-GB" dirty="0">
                <a:solidFill>
                  <a:schemeClr val="bg1"/>
                </a:solidFill>
              </a:rPr>
              <a:t>Name + God/Goddess of…,</a:t>
            </a:r>
          </a:p>
          <a:p>
            <a:r>
              <a:rPr lang="en-GB" dirty="0">
                <a:solidFill>
                  <a:schemeClr val="bg1"/>
                </a:solidFill>
              </a:rPr>
              <a:t> I am (list four traits)</a:t>
            </a:r>
          </a:p>
          <a:p>
            <a:r>
              <a:rPr lang="en-GB" dirty="0">
                <a:solidFill>
                  <a:schemeClr val="bg1"/>
                </a:solidFill>
              </a:rPr>
              <a:t>I am [a relative] of (1-3 people) </a:t>
            </a:r>
          </a:p>
          <a:p>
            <a:r>
              <a:rPr lang="en-GB" dirty="0">
                <a:solidFill>
                  <a:schemeClr val="bg1"/>
                </a:solidFill>
              </a:rPr>
              <a:t>Lover of (1-3 things) </a:t>
            </a:r>
          </a:p>
          <a:p>
            <a:r>
              <a:rPr lang="en-GB" dirty="0">
                <a:solidFill>
                  <a:schemeClr val="bg1"/>
                </a:solidFill>
              </a:rPr>
              <a:t>Who protects (1-3 things) </a:t>
            </a:r>
          </a:p>
          <a:p>
            <a:r>
              <a:rPr lang="en-GB" dirty="0">
                <a:solidFill>
                  <a:schemeClr val="bg1"/>
                </a:solidFill>
              </a:rPr>
              <a:t>Who needs (1-3 things) </a:t>
            </a:r>
          </a:p>
          <a:p>
            <a:r>
              <a:rPr lang="en-GB" dirty="0">
                <a:solidFill>
                  <a:schemeClr val="bg1"/>
                </a:solidFill>
              </a:rPr>
              <a:t>Who fears (1-3 things) </a:t>
            </a:r>
          </a:p>
          <a:p>
            <a:r>
              <a:rPr lang="en-GB" dirty="0">
                <a:solidFill>
                  <a:schemeClr val="bg1"/>
                </a:solidFill>
              </a:rPr>
              <a:t>Resident of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F3D1D-12EB-4833-98B8-84EDF69A370F}"/>
              </a:ext>
            </a:extLst>
          </p:cNvPr>
          <p:cNvSpPr/>
          <p:nvPr/>
        </p:nvSpPr>
        <p:spPr>
          <a:xfrm>
            <a:off x="216482" y="1010485"/>
            <a:ext cx="6096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GB" dirty="0"/>
              <a:t>A biographical poem, or </a:t>
            </a:r>
            <a:r>
              <a:rPr lang="en-GB" dirty="0" err="1"/>
              <a:t>biopoem</a:t>
            </a:r>
            <a:r>
              <a:rPr lang="en-GB" dirty="0"/>
              <a:t>, was a simple but specific structure used to describe the most important facts about someone.</a:t>
            </a:r>
          </a:p>
          <a:p>
            <a:pPr algn="ctr"/>
            <a:r>
              <a:rPr lang="en-GB" b="1" dirty="0"/>
              <a:t>Create one about yourself using the structure!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8156B-AF4F-4CDF-B266-E3D161378C33}"/>
              </a:ext>
            </a:extLst>
          </p:cNvPr>
          <p:cNvSpPr/>
          <p:nvPr/>
        </p:nvSpPr>
        <p:spPr>
          <a:xfrm>
            <a:off x="6804938" y="1570854"/>
            <a:ext cx="503013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u="sng" dirty="0"/>
              <a:t>Greek Example</a:t>
            </a:r>
            <a:r>
              <a:rPr lang="en-GB" dirty="0"/>
              <a:t> :</a:t>
            </a:r>
          </a:p>
          <a:p>
            <a:pPr algn="ctr"/>
            <a:r>
              <a:rPr lang="en-GB" dirty="0"/>
              <a:t>Aphrodite, Goddess of Love, Desire, Beauty and Fertility. A daughter of Zeus and Dione; wife of Hephaestus. Lover of sons Aeneas and Cupid and brother Ares. Who protects sailors. Who needs a chariot. Who fears War, Athena and Hera. Resident of Mt. Olympus. Venus.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68E84-F538-47BD-A54A-3A67C105E805}"/>
              </a:ext>
            </a:extLst>
          </p:cNvPr>
          <p:cNvSpPr/>
          <p:nvPr/>
        </p:nvSpPr>
        <p:spPr>
          <a:xfrm>
            <a:off x="6804938" y="3700360"/>
            <a:ext cx="503013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u="sng" dirty="0"/>
              <a:t>Example</a:t>
            </a:r>
            <a:r>
              <a:rPr lang="en-GB" dirty="0"/>
              <a:t> :</a:t>
            </a:r>
          </a:p>
          <a:p>
            <a:pPr algn="ctr"/>
            <a:r>
              <a:rPr lang="en-GB" dirty="0"/>
              <a:t>Miss Forster, Goddess of English and Reading. Only daughter of Christopher and Jane; Lover of pretty highlighters and excellent classroom displays. Who protects books, at all costs. Who needs a cup of tea every two-three hours. Who fears spiders, wasps, and running out of teabags. Resident of the city of York, and Boston Spa Academy.</a:t>
            </a:r>
          </a:p>
        </p:txBody>
      </p:sp>
    </p:spTree>
    <p:extLst>
      <p:ext uri="{BB962C8B-B14F-4D97-AF65-F5344CB8AC3E}">
        <p14:creationId xmlns:p14="http://schemas.microsoft.com/office/powerpoint/2010/main" val="353531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5640" y="1565176"/>
            <a:ext cx="7704856" cy="11521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8167" y="5931214"/>
            <a:ext cx="8928992" cy="7920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Key words: Greek myths, Gods, Goddesses, Mount Olympus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71864" y="2838323"/>
            <a:ext cx="2845566" cy="29472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+mj-lt"/>
              </a:rPr>
              <a:t>Great Learning…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  <a:latin typeface="+mj-lt"/>
              </a:rPr>
              <a:t>Can use high-level vocabulary, including adjectives, in my writing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23792" y="4005064"/>
            <a:ext cx="576064" cy="576064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68208" y="2847894"/>
            <a:ext cx="2592288" cy="29523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B050"/>
                </a:solidFill>
                <a:latin typeface="+mj-lt"/>
              </a:rPr>
              <a:t>Even better learning…</a:t>
            </a: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+mj-lt"/>
              </a:rPr>
              <a:t>Can ensure that my writing does not change tense or lose meaning throughout by proof reading my work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34911" y="2847893"/>
            <a:ext cx="3030801" cy="30060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+mj-lt"/>
              </a:rPr>
              <a:t>Good learning…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+mj-lt"/>
              </a:rPr>
              <a:t>Can include all of the components of a Greek myth in my writing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462056" y="4013768"/>
            <a:ext cx="576064" cy="576064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648" y="403285"/>
            <a:ext cx="756084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j-lt"/>
              </a:rPr>
              <a:t>The BIG idea:</a:t>
            </a:r>
            <a:br>
              <a:rPr lang="en-GB" sz="2800" b="1" dirty="0">
                <a:latin typeface="+mj-lt"/>
              </a:rPr>
            </a:br>
            <a:r>
              <a:rPr lang="en-GB" sz="2800" b="1" dirty="0">
                <a:latin typeface="+mj-lt"/>
              </a:rPr>
              <a:t>Transition Unit: Greek Mythology</a:t>
            </a:r>
          </a:p>
        </p:txBody>
      </p:sp>
      <p:pic>
        <p:nvPicPr>
          <p:cNvPr id="16" name="Picture 8" descr="http://t0.gstatic.com/images?q=tbn:ANd9GcRGtoD-pl0QgeTYc0100736vHxvINBEnMCpAFj_T2X1Jv4MGrfEB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0" t="9360" r="12551" b="11285"/>
          <a:stretch/>
        </p:blipFill>
        <p:spPr bwMode="auto">
          <a:xfrm>
            <a:off x="1618810" y="245107"/>
            <a:ext cx="1026950" cy="1183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2999656" y="1601585"/>
            <a:ext cx="756084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We are learning to…</a:t>
            </a:r>
          </a:p>
          <a:p>
            <a:pPr algn="ctr"/>
            <a:r>
              <a:rPr lang="en-GB" sz="2400" b="1" dirty="0">
                <a:latin typeface="+mj-lt"/>
              </a:rPr>
              <a:t>Create our own Greek Myths</a:t>
            </a:r>
          </a:p>
        </p:txBody>
      </p:sp>
      <p:pic>
        <p:nvPicPr>
          <p:cNvPr id="18" name="Picture 14" descr="http://upload.wikimedia.org/wikipedia/commons/thumb/2/29/Cog-scripted-svg-blue.svg/2000px-Cog-scripted-svg-blue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7" y="1565176"/>
            <a:ext cx="872597" cy="1247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261D-3817-4B68-99B3-ADD749F8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260" y="2224326"/>
            <a:ext cx="4839478" cy="537536"/>
          </a:xfrm>
        </p:spPr>
        <p:txBody>
          <a:bodyPr>
            <a:normAutofit fontScale="90000"/>
          </a:bodyPr>
          <a:lstStyle/>
          <a:p>
            <a:r>
              <a:rPr lang="en-GB" dirty="0"/>
              <a:t>Remember The criteria!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7FC99-7737-4068-A6AE-296FE71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96" y="2855169"/>
            <a:ext cx="10944807" cy="375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800" dirty="0"/>
              <a:t>Must teach the reader about </a:t>
            </a:r>
            <a:r>
              <a:rPr lang="en-GB" sz="2800" i="1" dirty="0"/>
              <a:t>something</a:t>
            </a:r>
            <a:r>
              <a:rPr lang="en-GB" sz="2800" dirty="0"/>
              <a:t> in the world, e.g. explaining the weather, or explaining sickness etc.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800" dirty="0"/>
              <a:t>Must invent a character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800" dirty="0"/>
              <a:t>Must have Zeus + two other Greek Gods in that we have read about.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800" dirty="0"/>
              <a:t>Must teach the reader a lesson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800" dirty="0"/>
              <a:t>Must be set on Mount Olympus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800" b="1" dirty="0"/>
              <a:t>Must be at least 400 words long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04A115-0DC9-4765-BD10-7197BF10B2AB}"/>
              </a:ext>
            </a:extLst>
          </p:cNvPr>
          <p:cNvSpPr txBox="1">
            <a:spLocks/>
          </p:cNvSpPr>
          <p:nvPr/>
        </p:nvSpPr>
        <p:spPr bwMode="black">
          <a:xfrm>
            <a:off x="0" y="118718"/>
            <a:ext cx="12192000" cy="6184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Your task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1F438-14D6-4D52-A466-8FAE95D4844F}"/>
              </a:ext>
            </a:extLst>
          </p:cNvPr>
          <p:cNvSpPr/>
          <p:nvPr/>
        </p:nvSpPr>
        <p:spPr>
          <a:xfrm>
            <a:off x="3047999" y="1003668"/>
            <a:ext cx="6096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GB" sz="2800" b="1" dirty="0"/>
              <a:t>Write up your Greek myth into your exercise book.</a:t>
            </a:r>
          </a:p>
        </p:txBody>
      </p:sp>
    </p:spTree>
    <p:extLst>
      <p:ext uri="{BB962C8B-B14F-4D97-AF65-F5344CB8AC3E}">
        <p14:creationId xmlns:p14="http://schemas.microsoft.com/office/powerpoint/2010/main" val="73870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55B2-45E3-442B-BAA6-CDA45C4A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9C81-3E6A-49E8-9904-91C18B062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Image result for spelling">
            <a:extLst>
              <a:ext uri="{FF2B5EF4-FFF2-40B4-BE49-F238E27FC236}">
                <a16:creationId xmlns:a16="http://schemas.microsoft.com/office/drawing/2014/main" id="{B5873524-C100-4075-A09D-5A03A7271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b="7763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3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DC7B-3139-436C-9E38-C558AF0D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259"/>
            <a:ext cx="12192000" cy="481553"/>
          </a:xfrm>
        </p:spPr>
        <p:txBody>
          <a:bodyPr>
            <a:normAutofit fontScale="90000"/>
          </a:bodyPr>
          <a:lstStyle/>
          <a:p>
            <a:r>
              <a:rPr lang="en-GB" dirty="0"/>
              <a:t>Peer assessment: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A4DA5-95CE-4EA1-AB93-A9142CE31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7" y="1541697"/>
            <a:ext cx="10717205" cy="49515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dirty="0"/>
              <a:t>Explains something about the world to the reader </a:t>
            </a:r>
            <a:r>
              <a:rPr lang="en-GB" sz="3200" b="1" dirty="0"/>
              <a:t>15 points</a:t>
            </a:r>
          </a:p>
          <a:p>
            <a:r>
              <a:rPr lang="en-GB" sz="3200" dirty="0"/>
              <a:t>Describes their character </a:t>
            </a:r>
            <a:r>
              <a:rPr lang="en-GB" sz="3200" b="1" dirty="0"/>
              <a:t>15 points</a:t>
            </a:r>
          </a:p>
          <a:p>
            <a:r>
              <a:rPr lang="en-GB" sz="3200" dirty="0"/>
              <a:t>Includes at least two gods or goddesses </a:t>
            </a:r>
            <a:r>
              <a:rPr lang="en-GB" sz="3200" b="1" dirty="0"/>
              <a:t>20</a:t>
            </a:r>
            <a:r>
              <a:rPr lang="en-GB" sz="3200" dirty="0"/>
              <a:t> </a:t>
            </a:r>
            <a:r>
              <a:rPr lang="en-GB" sz="3200" b="1" dirty="0"/>
              <a:t>points</a:t>
            </a:r>
          </a:p>
          <a:p>
            <a:r>
              <a:rPr lang="en-GB" sz="3200" dirty="0"/>
              <a:t>Describes what the setting looks like</a:t>
            </a:r>
            <a:r>
              <a:rPr lang="en-GB" sz="3200" b="1" dirty="0"/>
              <a:t>10 points</a:t>
            </a:r>
          </a:p>
          <a:p>
            <a:r>
              <a:rPr lang="en-GB" sz="3200" dirty="0"/>
              <a:t>Meets minimum word length </a:t>
            </a:r>
            <a:r>
              <a:rPr lang="en-GB" sz="3200" b="1" dirty="0"/>
              <a:t>10</a:t>
            </a:r>
            <a:r>
              <a:rPr lang="en-GB" sz="3200" dirty="0"/>
              <a:t> </a:t>
            </a:r>
            <a:r>
              <a:rPr lang="en-GB" sz="3200" b="1" dirty="0"/>
              <a:t>points</a:t>
            </a:r>
          </a:p>
          <a:p>
            <a:r>
              <a:rPr lang="en-GB" sz="3200" dirty="0"/>
              <a:t>Teaches the reader a lesson</a:t>
            </a:r>
            <a:r>
              <a:rPr lang="en-GB" sz="3200" b="1" dirty="0"/>
              <a:t>15 points</a:t>
            </a:r>
          </a:p>
          <a:p>
            <a:r>
              <a:rPr lang="en-GB" sz="3200" dirty="0"/>
              <a:t>Makes sense throughout </a:t>
            </a:r>
            <a:r>
              <a:rPr lang="en-GB" sz="3200" b="1" dirty="0"/>
              <a:t>30 points</a:t>
            </a:r>
          </a:p>
        </p:txBody>
      </p:sp>
    </p:spTree>
    <p:extLst>
      <p:ext uri="{BB962C8B-B14F-4D97-AF65-F5344CB8AC3E}">
        <p14:creationId xmlns:p14="http://schemas.microsoft.com/office/powerpoint/2010/main" val="217742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68BA-010C-41D7-BC57-FB6CDEEE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E9A1A-EDD5-487C-9843-F9FDBD2B3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28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D2DC-D319-40D1-A92B-A7E3242BE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EEC1-F17E-4C95-B48D-7738659B5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4497387"/>
            <a:ext cx="9144000" cy="2179637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3200" dirty="0"/>
              <a:t>Font size: 11 or 12 </a:t>
            </a:r>
          </a:p>
          <a:p>
            <a:pPr algn="l"/>
            <a:r>
              <a:rPr lang="en-AU" sz="3200" dirty="0"/>
              <a:t>Font style: Calibri,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AU" sz="3200" dirty="0"/>
              <a:t>, </a:t>
            </a: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(simple and easy to read) </a:t>
            </a:r>
          </a:p>
          <a:p>
            <a:pPr algn="l"/>
            <a:r>
              <a:rPr lang="en-AU" sz="3200" dirty="0">
                <a:cs typeface="Times New Roman" panose="02020603050405020304" pitchFamily="18" charset="0"/>
              </a:rPr>
              <a:t>Title can be bigger and a fancy font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D7C45-6E13-4948-B409-BB471ECE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1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4B5A90-02F2-4957-B7EE-809316E3B280}"/>
                  </a:ext>
                </a:extLst>
              </p14:cNvPr>
              <p14:cNvContentPartPr/>
              <p14:nvPr/>
            </p14:nvContentPartPr>
            <p14:xfrm>
              <a:off x="4889160" y="1896480"/>
              <a:ext cx="432360" cy="24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4B5A90-02F2-4957-B7EE-809316E3B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9800" y="1887120"/>
                <a:ext cx="45108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10072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45</TotalTime>
  <Words>517</Words>
  <Application>Microsoft Office PowerPoint</Application>
  <PresentationFormat>Widescreen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Wingdings</vt:lpstr>
      <vt:lpstr>Parcel</vt:lpstr>
      <vt:lpstr>Your starter: Biopoems</vt:lpstr>
      <vt:lpstr>PowerPoint Presentation</vt:lpstr>
      <vt:lpstr>Remember The criteria!</vt:lpstr>
      <vt:lpstr>PowerPoint Presentation</vt:lpstr>
      <vt:lpstr>Peer assessment: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starter: Biopoems</dc:title>
  <dc:creator>Andie Forster</dc:creator>
  <cp:lastModifiedBy>Jared Burney</cp:lastModifiedBy>
  <cp:revision>3</cp:revision>
  <dcterms:created xsi:type="dcterms:W3CDTF">2019-08-28T08:42:05Z</dcterms:created>
  <dcterms:modified xsi:type="dcterms:W3CDTF">2021-02-25T01:19:01Z</dcterms:modified>
</cp:coreProperties>
</file>