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411" r:id="rId2"/>
    <p:sldId id="261" r:id="rId3"/>
    <p:sldId id="263" r:id="rId4"/>
    <p:sldId id="270" r:id="rId5"/>
    <p:sldId id="274" r:id="rId6"/>
    <p:sldId id="277" r:id="rId7"/>
    <p:sldId id="276" r:id="rId8"/>
    <p:sldId id="412" r:id="rId9"/>
    <p:sldId id="304" r:id="rId10"/>
    <p:sldId id="286" r:id="rId11"/>
    <p:sldId id="287" r:id="rId12"/>
    <p:sldId id="289" r:id="rId13"/>
    <p:sldId id="288" r:id="rId14"/>
    <p:sldId id="306" r:id="rId15"/>
    <p:sldId id="393" r:id="rId16"/>
    <p:sldId id="293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294" r:id="rId25"/>
    <p:sldId id="318" r:id="rId26"/>
    <p:sldId id="296" r:id="rId27"/>
    <p:sldId id="388" r:id="rId28"/>
    <p:sldId id="389" r:id="rId29"/>
    <p:sldId id="394" r:id="rId30"/>
    <p:sldId id="4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990000"/>
    <a:srgbClr val="CC6600"/>
    <a:srgbClr val="808000"/>
    <a:srgbClr val="006600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A2367-75BE-4EF1-8BBD-C98B8993D68E}" v="465" dt="2021-12-07T04:35:10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3" autoAdjust="0"/>
  </p:normalViewPr>
  <p:slideViewPr>
    <p:cSldViewPr snapToGrid="0">
      <p:cViewPr>
        <p:scale>
          <a:sx n="50" d="100"/>
          <a:sy n="50" d="100"/>
        </p:scale>
        <p:origin x="544" y="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16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13.xml"/><Relationship Id="rId12" Type="http://schemas.openxmlformats.org/officeDocument/2006/relationships/slide" Target="slides/slide2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11" Type="http://schemas.openxmlformats.org/officeDocument/2006/relationships/slide" Target="slides/slide20.xml"/><Relationship Id="rId5" Type="http://schemas.openxmlformats.org/officeDocument/2006/relationships/slide" Target="slides/slide9.xml"/><Relationship Id="rId10" Type="http://schemas.openxmlformats.org/officeDocument/2006/relationships/slide" Target="slides/slide19.xml"/><Relationship Id="rId4" Type="http://schemas.openxmlformats.org/officeDocument/2006/relationships/slide" Target="slides/slide5.xml"/><Relationship Id="rId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C01A2367-75BE-4EF1-8BBD-C98B8993D68E}"/>
    <pc:docChg chg="undo custSel addSld delSld modSld modMainMaster modNotesMaster">
      <pc:chgData name="Jared Burney" userId="5438d022-28e5-4923-aa5e-778b8d2be800" providerId="ADAL" clId="{C01A2367-75BE-4EF1-8BBD-C98B8993D68E}" dt="2021-12-07T04:35:10.155" v="825" actId="1076"/>
      <pc:docMkLst>
        <pc:docMk/>
      </pc:docMkLst>
      <pc:sldChg chg="modSp mod modNotes">
        <pc:chgData name="Jared Burney" userId="5438d022-28e5-4923-aa5e-778b8d2be800" providerId="ADAL" clId="{C01A2367-75BE-4EF1-8BBD-C98B8993D68E}" dt="2021-12-07T01:49:29.868" v="97" actId="20577"/>
        <pc:sldMkLst>
          <pc:docMk/>
          <pc:sldMk cId="0" sldId="261"/>
        </pc:sldMkLst>
        <pc:spChg chg="mod">
          <ac:chgData name="Jared Burney" userId="5438d022-28e5-4923-aa5e-778b8d2be800" providerId="ADAL" clId="{C01A2367-75BE-4EF1-8BBD-C98B8993D68E}" dt="2021-12-07T01:49:14.587" v="88" actId="207"/>
          <ac:spMkLst>
            <pc:docMk/>
            <pc:sldMk cId="0" sldId="261"/>
            <ac:spMk id="18434" creationId="{A421BC7C-94C0-4492-9A91-21CA577BD94F}"/>
          </ac:spMkLst>
        </pc:spChg>
        <pc:spChg chg="mod">
          <ac:chgData name="Jared Burney" userId="5438d022-28e5-4923-aa5e-778b8d2be800" providerId="ADAL" clId="{C01A2367-75BE-4EF1-8BBD-C98B8993D68E}" dt="2021-12-07T01:49:29.868" v="97" actId="20577"/>
          <ac:spMkLst>
            <pc:docMk/>
            <pc:sldMk cId="0" sldId="261"/>
            <ac:spMk id="18435" creationId="{06595F2C-D41C-490D-BD61-D15B2D53BF07}"/>
          </ac:spMkLst>
        </pc:spChg>
      </pc:sldChg>
      <pc:sldChg chg="modSp mod modNotes">
        <pc:chgData name="Jared Burney" userId="5438d022-28e5-4923-aa5e-778b8d2be800" providerId="ADAL" clId="{C01A2367-75BE-4EF1-8BBD-C98B8993D68E}" dt="2021-12-07T01:50:05.007" v="115" actId="1076"/>
        <pc:sldMkLst>
          <pc:docMk/>
          <pc:sldMk cId="0" sldId="263"/>
        </pc:sldMkLst>
        <pc:spChg chg="mod">
          <ac:chgData name="Jared Burney" userId="5438d022-28e5-4923-aa5e-778b8d2be800" providerId="ADAL" clId="{C01A2367-75BE-4EF1-8BBD-C98B8993D68E}" dt="2021-12-07T01:50:03.116" v="114" actId="1076"/>
          <ac:spMkLst>
            <pc:docMk/>
            <pc:sldMk cId="0" sldId="263"/>
            <ac:spMk id="20482" creationId="{E4682029-D6E4-488C-B5EE-B0510463A814}"/>
          </ac:spMkLst>
        </pc:spChg>
        <pc:spChg chg="mod">
          <ac:chgData name="Jared Burney" userId="5438d022-28e5-4923-aa5e-778b8d2be800" providerId="ADAL" clId="{C01A2367-75BE-4EF1-8BBD-C98B8993D68E}" dt="2021-12-07T01:50:05.007" v="115" actId="1076"/>
          <ac:spMkLst>
            <pc:docMk/>
            <pc:sldMk cId="0" sldId="263"/>
            <ac:spMk id="20483" creationId="{00BC9153-AAFD-4369-A6B8-D912D7CB294D}"/>
          </ac:spMkLst>
        </pc:spChg>
      </pc:sldChg>
      <pc:sldChg chg="addSp modSp mod modNotes">
        <pc:chgData name="Jared Burney" userId="5438d022-28e5-4923-aa5e-778b8d2be800" providerId="ADAL" clId="{C01A2367-75BE-4EF1-8BBD-C98B8993D68E}" dt="2021-12-07T01:52:15.749" v="184" actId="1076"/>
        <pc:sldMkLst>
          <pc:docMk/>
          <pc:sldMk cId="0" sldId="270"/>
        </pc:sldMkLst>
        <pc:spChg chg="add mod">
          <ac:chgData name="Jared Burney" userId="5438d022-28e5-4923-aa5e-778b8d2be800" providerId="ADAL" clId="{C01A2367-75BE-4EF1-8BBD-C98B8993D68E}" dt="2021-12-07T01:51:59.188" v="173" actId="1076"/>
          <ac:spMkLst>
            <pc:docMk/>
            <pc:sldMk cId="0" sldId="270"/>
            <ac:spMk id="4" creationId="{18744A7D-F0E0-43DC-8817-C2040BE6E1AC}"/>
          </ac:spMkLst>
        </pc:spChg>
        <pc:spChg chg="mod">
          <ac:chgData name="Jared Burney" userId="5438d022-28e5-4923-aa5e-778b8d2be800" providerId="ADAL" clId="{C01A2367-75BE-4EF1-8BBD-C98B8993D68E}" dt="2021-12-07T01:51:02.733" v="135" actId="20577"/>
          <ac:spMkLst>
            <pc:docMk/>
            <pc:sldMk cId="0" sldId="270"/>
            <ac:spMk id="22530" creationId="{D5E5AF47-CFB0-43BF-A833-5A5C41900930}"/>
          </ac:spMkLst>
        </pc:spChg>
        <pc:spChg chg="mod">
          <ac:chgData name="Jared Burney" userId="5438d022-28e5-4923-aa5e-778b8d2be800" providerId="ADAL" clId="{C01A2367-75BE-4EF1-8BBD-C98B8993D68E}" dt="2021-12-07T01:52:15.749" v="184" actId="1076"/>
          <ac:spMkLst>
            <pc:docMk/>
            <pc:sldMk cId="0" sldId="270"/>
            <ac:spMk id="22531" creationId="{CF32BD56-9790-4875-A0EA-229795591693}"/>
          </ac:spMkLst>
        </pc:spChg>
      </pc:sldChg>
      <pc:sldChg chg="modSp mod modNotes">
        <pc:chgData name="Jared Burney" userId="5438d022-28e5-4923-aa5e-778b8d2be800" providerId="ADAL" clId="{C01A2367-75BE-4EF1-8BBD-C98B8993D68E}" dt="2021-12-07T01:53:06.906" v="207" actId="1076"/>
        <pc:sldMkLst>
          <pc:docMk/>
          <pc:sldMk cId="0" sldId="274"/>
        </pc:sldMkLst>
        <pc:spChg chg="mod">
          <ac:chgData name="Jared Burney" userId="5438d022-28e5-4923-aa5e-778b8d2be800" providerId="ADAL" clId="{C01A2367-75BE-4EF1-8BBD-C98B8993D68E}" dt="2021-12-07T01:52:41.797" v="196" actId="20577"/>
          <ac:spMkLst>
            <pc:docMk/>
            <pc:sldMk cId="0" sldId="274"/>
            <ac:spMk id="24578" creationId="{3BF61BF7-C5FD-46BB-BD90-7AACE57297EA}"/>
          </ac:spMkLst>
        </pc:spChg>
        <pc:spChg chg="mod">
          <ac:chgData name="Jared Burney" userId="5438d022-28e5-4923-aa5e-778b8d2be800" providerId="ADAL" clId="{C01A2367-75BE-4EF1-8BBD-C98B8993D68E}" dt="2021-12-07T01:52:59.309" v="204" actId="1076"/>
          <ac:spMkLst>
            <pc:docMk/>
            <pc:sldMk cId="0" sldId="274"/>
            <ac:spMk id="24579" creationId="{84C06B90-F1F2-4E43-8CC4-F9804E6A8B22}"/>
          </ac:spMkLst>
        </pc:spChg>
        <pc:picChg chg="mod">
          <ac:chgData name="Jared Burney" userId="5438d022-28e5-4923-aa5e-778b8d2be800" providerId="ADAL" clId="{C01A2367-75BE-4EF1-8BBD-C98B8993D68E}" dt="2021-12-07T01:53:06.906" v="207" actId="1076"/>
          <ac:picMkLst>
            <pc:docMk/>
            <pc:sldMk cId="0" sldId="274"/>
            <ac:picMk id="24580" creationId="{ADAA8580-47F4-4BC7-B9E3-81A9921C3B7C}"/>
          </ac:picMkLst>
        </pc:picChg>
      </pc:sldChg>
      <pc:sldChg chg="addSp delSp modSp mod modNotes">
        <pc:chgData name="Jared Burney" userId="5438d022-28e5-4923-aa5e-778b8d2be800" providerId="ADAL" clId="{C01A2367-75BE-4EF1-8BBD-C98B8993D68E}" dt="2021-12-07T02:00:40.455" v="325" actId="1076"/>
        <pc:sldMkLst>
          <pc:docMk/>
          <pc:sldMk cId="0" sldId="276"/>
        </pc:sldMkLst>
        <pc:spChg chg="add del">
          <ac:chgData name="Jared Burney" userId="5438d022-28e5-4923-aa5e-778b8d2be800" providerId="ADAL" clId="{C01A2367-75BE-4EF1-8BBD-C98B8993D68E}" dt="2021-12-07T01:58:20.212" v="271" actId="22"/>
          <ac:spMkLst>
            <pc:docMk/>
            <pc:sldMk cId="0" sldId="276"/>
            <ac:spMk id="8" creationId="{E219B86E-E8FF-4D1E-A9AB-DA42DA1231F4}"/>
          </ac:spMkLst>
        </pc:spChg>
        <pc:spChg chg="add del">
          <ac:chgData name="Jared Burney" userId="5438d022-28e5-4923-aa5e-778b8d2be800" providerId="ADAL" clId="{C01A2367-75BE-4EF1-8BBD-C98B8993D68E}" dt="2021-12-07T01:58:22.176" v="273" actId="22"/>
          <ac:spMkLst>
            <pc:docMk/>
            <pc:sldMk cId="0" sldId="276"/>
            <ac:spMk id="10" creationId="{034CC5A4-7C8B-491A-84BD-094365EB2F2A}"/>
          </ac:spMkLst>
        </pc:spChg>
        <pc:spChg chg="add mod">
          <ac:chgData name="Jared Burney" userId="5438d022-28e5-4923-aa5e-778b8d2be800" providerId="ADAL" clId="{C01A2367-75BE-4EF1-8BBD-C98B8993D68E}" dt="2021-12-07T02:00:37.155" v="324" actId="1076"/>
          <ac:spMkLst>
            <pc:docMk/>
            <pc:sldMk cId="0" sldId="276"/>
            <ac:spMk id="12" creationId="{FF80EDAB-F954-435B-A1C5-A1E8D993810E}"/>
          </ac:spMkLst>
        </pc:spChg>
        <pc:spChg chg="add del">
          <ac:chgData name="Jared Burney" userId="5438d022-28e5-4923-aa5e-778b8d2be800" providerId="ADAL" clId="{C01A2367-75BE-4EF1-8BBD-C98B8993D68E}" dt="2021-12-07T01:59:26.345" v="294" actId="22"/>
          <ac:spMkLst>
            <pc:docMk/>
            <pc:sldMk cId="0" sldId="276"/>
            <ac:spMk id="14" creationId="{52948D9C-9D0E-4471-9BE4-07EBAB02BBD4}"/>
          </ac:spMkLst>
        </pc:spChg>
        <pc:spChg chg="add del mod">
          <ac:chgData name="Jared Burney" userId="5438d022-28e5-4923-aa5e-778b8d2be800" providerId="ADAL" clId="{C01A2367-75BE-4EF1-8BBD-C98B8993D68E}" dt="2021-12-07T02:00:22.524" v="318" actId="478"/>
          <ac:spMkLst>
            <pc:docMk/>
            <pc:sldMk cId="0" sldId="276"/>
            <ac:spMk id="16" creationId="{88B67B36-15C4-47DE-AA1E-B26A12B3DDD2}"/>
          </ac:spMkLst>
        </pc:spChg>
        <pc:spChg chg="mod">
          <ac:chgData name="Jared Burney" userId="5438d022-28e5-4923-aa5e-778b8d2be800" providerId="ADAL" clId="{C01A2367-75BE-4EF1-8BBD-C98B8993D68E}" dt="2021-12-07T01:55:26.740" v="250" actId="1076"/>
          <ac:spMkLst>
            <pc:docMk/>
            <pc:sldMk cId="0" sldId="276"/>
            <ac:spMk id="28674" creationId="{5392CFDA-0ED8-469B-A42A-B1FFA729F613}"/>
          </ac:spMkLst>
        </pc:spChg>
        <pc:spChg chg="del mod">
          <ac:chgData name="Jared Burney" userId="5438d022-28e5-4923-aa5e-778b8d2be800" providerId="ADAL" clId="{C01A2367-75BE-4EF1-8BBD-C98B8993D68E}" dt="2021-12-07T02:00:24.704" v="319" actId="478"/>
          <ac:spMkLst>
            <pc:docMk/>
            <pc:sldMk cId="0" sldId="276"/>
            <ac:spMk id="28676" creationId="{8B184885-8580-4D4F-B918-C99F8E9C917B}"/>
          </ac:spMkLst>
        </pc:spChg>
        <pc:spChg chg="mod">
          <ac:chgData name="Jared Burney" userId="5438d022-28e5-4923-aa5e-778b8d2be800" providerId="ADAL" clId="{C01A2367-75BE-4EF1-8BBD-C98B8993D68E}" dt="2021-12-07T02:00:40.455" v="325" actId="1076"/>
          <ac:spMkLst>
            <pc:docMk/>
            <pc:sldMk cId="0" sldId="276"/>
            <ac:spMk id="28677" creationId="{2A812E01-F17F-4293-AD6B-FE86B1C25762}"/>
          </ac:spMkLst>
        </pc:spChg>
        <pc:picChg chg="add del mod">
          <ac:chgData name="Jared Burney" userId="5438d022-28e5-4923-aa5e-778b8d2be800" providerId="ADAL" clId="{C01A2367-75BE-4EF1-8BBD-C98B8993D68E}" dt="2021-12-07T02:00:33.810" v="322" actId="478"/>
          <ac:picMkLst>
            <pc:docMk/>
            <pc:sldMk cId="0" sldId="276"/>
            <ac:picMk id="6" creationId="{CD2ACB48-323F-4EAF-B86A-4609BA712BF3}"/>
          </ac:picMkLst>
        </pc:picChg>
        <pc:picChg chg="add mod">
          <ac:chgData name="Jared Burney" userId="5438d022-28e5-4923-aa5e-778b8d2be800" providerId="ADAL" clId="{C01A2367-75BE-4EF1-8BBD-C98B8993D68E}" dt="2021-12-07T02:00:34.073" v="323"/>
          <ac:picMkLst>
            <pc:docMk/>
            <pc:sldMk cId="0" sldId="276"/>
            <ac:picMk id="17" creationId="{1522E92D-076F-4A23-827F-BF4059AE24A7}"/>
          </ac:picMkLst>
        </pc:picChg>
        <pc:picChg chg="del mod">
          <ac:chgData name="Jared Burney" userId="5438d022-28e5-4923-aa5e-778b8d2be800" providerId="ADAL" clId="{C01A2367-75BE-4EF1-8BBD-C98B8993D68E}" dt="2021-12-07T01:55:31.218" v="251" actId="478"/>
          <ac:picMkLst>
            <pc:docMk/>
            <pc:sldMk cId="0" sldId="276"/>
            <ac:picMk id="28675" creationId="{CE26D102-8607-496F-8F77-9EE0A4F7ADBF}"/>
          </ac:picMkLst>
        </pc:picChg>
      </pc:sldChg>
      <pc:sldChg chg="addSp delSp modSp mod modNotes">
        <pc:chgData name="Jared Burney" userId="5438d022-28e5-4923-aa5e-778b8d2be800" providerId="ADAL" clId="{C01A2367-75BE-4EF1-8BBD-C98B8993D68E}" dt="2021-12-07T01:54:16.388" v="241" actId="1076"/>
        <pc:sldMkLst>
          <pc:docMk/>
          <pc:sldMk cId="0" sldId="277"/>
        </pc:sldMkLst>
        <pc:spChg chg="mod">
          <ac:chgData name="Jared Burney" userId="5438d022-28e5-4923-aa5e-778b8d2be800" providerId="ADAL" clId="{C01A2367-75BE-4EF1-8BBD-C98B8993D68E}" dt="2021-12-07T01:54:10.703" v="239" actId="1076"/>
          <ac:spMkLst>
            <pc:docMk/>
            <pc:sldMk cId="0" sldId="277"/>
            <ac:spMk id="26626" creationId="{C4F72590-DB15-4BB9-874A-E18970F8FBF5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277"/>
            <ac:spMk id="26627" creationId="{8FED81A5-9BD4-4354-8FA5-FFEF95BD123A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277"/>
            <ac:spMk id="26628" creationId="{FA84B721-6753-4AF7-8337-7439401DA822}"/>
          </ac:spMkLst>
        </pc:spChg>
        <pc:spChg chg="mod">
          <ac:chgData name="Jared Burney" userId="5438d022-28e5-4923-aa5e-778b8d2be800" providerId="ADAL" clId="{C01A2367-75BE-4EF1-8BBD-C98B8993D68E}" dt="2021-12-07T01:54:14.619" v="240" actId="1076"/>
          <ac:spMkLst>
            <pc:docMk/>
            <pc:sldMk cId="0" sldId="277"/>
            <ac:spMk id="26629" creationId="{0BC0137A-6A08-4048-9E6E-F11BD2E5CAEE}"/>
          </ac:spMkLst>
        </pc:spChg>
        <pc:spChg chg="mod">
          <ac:chgData name="Jared Burney" userId="5438d022-28e5-4923-aa5e-778b8d2be800" providerId="ADAL" clId="{C01A2367-75BE-4EF1-8BBD-C98B8993D68E}" dt="2021-12-07T01:54:14.619" v="240" actId="1076"/>
          <ac:spMkLst>
            <pc:docMk/>
            <pc:sldMk cId="0" sldId="277"/>
            <ac:spMk id="26631" creationId="{A75DEB1B-EF66-48E1-9BFF-7A6AE3F43889}"/>
          </ac:spMkLst>
        </pc:spChg>
        <pc:picChg chg="add mod">
          <ac:chgData name="Jared Burney" userId="5438d022-28e5-4923-aa5e-778b8d2be800" providerId="ADAL" clId="{C01A2367-75BE-4EF1-8BBD-C98B8993D68E}" dt="2021-12-07T01:54:16.388" v="241" actId="1076"/>
          <ac:picMkLst>
            <pc:docMk/>
            <pc:sldMk cId="0" sldId="277"/>
            <ac:picMk id="8" creationId="{4605BC6E-6114-418C-B171-9E3CC936439A}"/>
          </ac:picMkLst>
        </pc:picChg>
        <pc:picChg chg="del mod">
          <ac:chgData name="Jared Burney" userId="5438d022-28e5-4923-aa5e-778b8d2be800" providerId="ADAL" clId="{C01A2367-75BE-4EF1-8BBD-C98B8993D68E}" dt="2021-12-07T01:53:23.742" v="215" actId="478"/>
          <ac:picMkLst>
            <pc:docMk/>
            <pc:sldMk cId="0" sldId="277"/>
            <ac:picMk id="26630" creationId="{9560AAEA-2FFD-4306-B031-27B702D86964}"/>
          </ac:picMkLst>
        </pc:picChg>
      </pc:sldChg>
      <pc:sldChg chg="modSp modNotes">
        <pc:chgData name="Jared Burney" userId="5438d022-28e5-4923-aa5e-778b8d2be800" providerId="ADAL" clId="{C01A2367-75BE-4EF1-8BBD-C98B8993D68E}" dt="2021-12-07T02:02:17.074" v="363" actId="14100"/>
        <pc:sldMkLst>
          <pc:docMk/>
          <pc:sldMk cId="0" sldId="286"/>
        </pc:sldMkLst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286"/>
            <ac:spMk id="32770" creationId="{2F191B39-D4F9-49E0-9A8E-129EBA64F88A}"/>
          </ac:spMkLst>
        </pc:spChg>
        <pc:spChg chg="mod">
          <ac:chgData name="Jared Burney" userId="5438d022-28e5-4923-aa5e-778b8d2be800" providerId="ADAL" clId="{C01A2367-75BE-4EF1-8BBD-C98B8993D68E}" dt="2021-12-07T02:02:17.074" v="363" actId="14100"/>
          <ac:spMkLst>
            <pc:docMk/>
            <pc:sldMk cId="0" sldId="286"/>
            <ac:spMk id="32772" creationId="{5119550C-88E6-4125-8EEE-B2F0225A5DE3}"/>
          </ac:spMkLst>
        </pc:spChg>
        <pc:spChg chg="mod">
          <ac:chgData name="Jared Burney" userId="5438d022-28e5-4923-aa5e-778b8d2be800" providerId="ADAL" clId="{C01A2367-75BE-4EF1-8BBD-C98B8993D68E}" dt="2021-12-07T02:02:17.074" v="363" actId="14100"/>
          <ac:spMkLst>
            <pc:docMk/>
            <pc:sldMk cId="0" sldId="286"/>
            <ac:spMk id="32774" creationId="{C34C8091-B320-4846-BDF7-6576C8D3DB44}"/>
          </ac:spMkLst>
        </pc:spChg>
        <pc:spChg chg="mod">
          <ac:chgData name="Jared Burney" userId="5438d022-28e5-4923-aa5e-778b8d2be800" providerId="ADAL" clId="{C01A2367-75BE-4EF1-8BBD-C98B8993D68E}" dt="2021-12-07T02:02:17.074" v="363" actId="14100"/>
          <ac:spMkLst>
            <pc:docMk/>
            <pc:sldMk cId="0" sldId="286"/>
            <ac:spMk id="32776" creationId="{448C1E6C-CD35-4387-BB4C-4DE7702A8072}"/>
          </ac:spMkLst>
        </pc:spChg>
        <pc:picChg chg="mod">
          <ac:chgData name="Jared Burney" userId="5438d022-28e5-4923-aa5e-778b8d2be800" providerId="ADAL" clId="{C01A2367-75BE-4EF1-8BBD-C98B8993D68E}" dt="2021-12-07T02:01:45.534" v="350" actId="1076"/>
          <ac:picMkLst>
            <pc:docMk/>
            <pc:sldMk cId="0" sldId="286"/>
            <ac:picMk id="32771" creationId="{4EF30E83-F45E-4DED-96DD-85B3D9615589}"/>
          </ac:picMkLst>
        </pc:picChg>
        <pc:picChg chg="mod">
          <ac:chgData name="Jared Burney" userId="5438d022-28e5-4923-aa5e-778b8d2be800" providerId="ADAL" clId="{C01A2367-75BE-4EF1-8BBD-C98B8993D68E}" dt="2021-12-07T02:01:52.899" v="353" actId="1076"/>
          <ac:picMkLst>
            <pc:docMk/>
            <pc:sldMk cId="0" sldId="286"/>
            <ac:picMk id="32773" creationId="{D0F587B9-C606-4135-9A50-2827C69FC341}"/>
          </ac:picMkLst>
        </pc:picChg>
        <pc:picChg chg="mod">
          <ac:chgData name="Jared Burney" userId="5438d022-28e5-4923-aa5e-778b8d2be800" providerId="ADAL" clId="{C01A2367-75BE-4EF1-8BBD-C98B8993D68E}" dt="2021-12-07T02:01:54.790" v="354" actId="1076"/>
          <ac:picMkLst>
            <pc:docMk/>
            <pc:sldMk cId="0" sldId="286"/>
            <ac:picMk id="32775" creationId="{8D1A558C-8AED-4A69-BD52-3814DAF6A3B9}"/>
          </ac:picMkLst>
        </pc:picChg>
      </pc:sldChg>
      <pc:sldChg chg="modSp mod modNotes">
        <pc:chgData name="Jared Burney" userId="5438d022-28e5-4923-aa5e-778b8d2be800" providerId="ADAL" clId="{C01A2367-75BE-4EF1-8BBD-C98B8993D68E}" dt="2021-12-07T02:04:04.558" v="385" actId="404"/>
        <pc:sldMkLst>
          <pc:docMk/>
          <pc:sldMk cId="0" sldId="287"/>
        </pc:sldMkLst>
        <pc:spChg chg="mod">
          <ac:chgData name="Jared Burney" userId="5438d022-28e5-4923-aa5e-778b8d2be800" providerId="ADAL" clId="{C01A2367-75BE-4EF1-8BBD-C98B8993D68E}" dt="2021-12-07T02:03:48.492" v="373" actId="1076"/>
          <ac:spMkLst>
            <pc:docMk/>
            <pc:sldMk cId="0" sldId="287"/>
            <ac:spMk id="34818" creationId="{AE62A99C-D7B6-4754-A6BA-7EFEC879CACC}"/>
          </ac:spMkLst>
        </pc:spChg>
        <pc:spChg chg="mod">
          <ac:chgData name="Jared Burney" userId="5438d022-28e5-4923-aa5e-778b8d2be800" providerId="ADAL" clId="{C01A2367-75BE-4EF1-8BBD-C98B8993D68E}" dt="2021-12-07T02:04:04.558" v="385" actId="404"/>
          <ac:spMkLst>
            <pc:docMk/>
            <pc:sldMk cId="0" sldId="287"/>
            <ac:spMk id="34820" creationId="{E70FBBF2-49C0-409A-B580-2FAEB02F9A66}"/>
          </ac:spMkLst>
        </pc:spChg>
        <pc:picChg chg="mod">
          <ac:chgData name="Jared Burney" userId="5438d022-28e5-4923-aa5e-778b8d2be800" providerId="ADAL" clId="{C01A2367-75BE-4EF1-8BBD-C98B8993D68E}" dt="2021-12-07T02:03:53.620" v="375" actId="1076"/>
          <ac:picMkLst>
            <pc:docMk/>
            <pc:sldMk cId="0" sldId="287"/>
            <ac:picMk id="34819" creationId="{C9AE2A7C-7BB0-43E5-A051-9231079D2757}"/>
          </ac:picMkLst>
        </pc:picChg>
      </pc:sldChg>
      <pc:sldChg chg="modSp mod modNotes">
        <pc:chgData name="Jared Burney" userId="5438d022-28e5-4923-aa5e-778b8d2be800" providerId="ADAL" clId="{C01A2367-75BE-4EF1-8BBD-C98B8993D68E}" dt="2021-12-07T02:06:10.048" v="430" actId="1076"/>
        <pc:sldMkLst>
          <pc:docMk/>
          <pc:sldMk cId="0" sldId="288"/>
        </pc:sldMkLst>
        <pc:spChg chg="mod">
          <ac:chgData name="Jared Burney" userId="5438d022-28e5-4923-aa5e-778b8d2be800" providerId="ADAL" clId="{C01A2367-75BE-4EF1-8BBD-C98B8993D68E}" dt="2021-12-07T02:05:50.937" v="420" actId="1076"/>
          <ac:spMkLst>
            <pc:docMk/>
            <pc:sldMk cId="0" sldId="288"/>
            <ac:spMk id="38914" creationId="{56615EAB-E159-4935-807E-A2F367ADE997}"/>
          </ac:spMkLst>
        </pc:spChg>
        <pc:spChg chg="mod">
          <ac:chgData name="Jared Burney" userId="5438d022-28e5-4923-aa5e-778b8d2be800" providerId="ADAL" clId="{C01A2367-75BE-4EF1-8BBD-C98B8993D68E}" dt="2021-12-07T02:06:10.048" v="430" actId="1076"/>
          <ac:spMkLst>
            <pc:docMk/>
            <pc:sldMk cId="0" sldId="288"/>
            <ac:spMk id="38916" creationId="{47300998-62F7-4A9B-BCFF-01A5D2F8DDD8}"/>
          </ac:spMkLst>
        </pc:spChg>
        <pc:picChg chg="mod">
          <ac:chgData name="Jared Burney" userId="5438d022-28e5-4923-aa5e-778b8d2be800" providerId="ADAL" clId="{C01A2367-75BE-4EF1-8BBD-C98B8993D68E}" dt="2021-12-07T02:05:52.978" v="421" actId="1076"/>
          <ac:picMkLst>
            <pc:docMk/>
            <pc:sldMk cId="0" sldId="288"/>
            <ac:picMk id="38915" creationId="{261AE9DE-A79C-460E-958E-CB87433F35AE}"/>
          </ac:picMkLst>
        </pc:picChg>
      </pc:sldChg>
      <pc:sldChg chg="modSp modNotes">
        <pc:chgData name="Jared Burney" userId="5438d022-28e5-4923-aa5e-778b8d2be800" providerId="ADAL" clId="{C01A2367-75BE-4EF1-8BBD-C98B8993D68E}" dt="2021-12-07T02:05:15.221" v="411" actId="1076"/>
        <pc:sldMkLst>
          <pc:docMk/>
          <pc:sldMk cId="0" sldId="289"/>
        </pc:sldMkLst>
        <pc:spChg chg="mod">
          <ac:chgData name="Jared Burney" userId="5438d022-28e5-4923-aa5e-778b8d2be800" providerId="ADAL" clId="{C01A2367-75BE-4EF1-8BBD-C98B8993D68E}" dt="2021-12-07T02:04:38.547" v="396" actId="14100"/>
          <ac:spMkLst>
            <pc:docMk/>
            <pc:sldMk cId="0" sldId="289"/>
            <ac:spMk id="36866" creationId="{2361AEAB-5FE7-4911-A706-A1E206C4ED26}"/>
          </ac:spMkLst>
        </pc:spChg>
        <pc:spChg chg="mod">
          <ac:chgData name="Jared Burney" userId="5438d022-28e5-4923-aa5e-778b8d2be800" providerId="ADAL" clId="{C01A2367-75BE-4EF1-8BBD-C98B8993D68E}" dt="2021-12-07T02:05:10.001" v="409" actId="1076"/>
          <ac:spMkLst>
            <pc:docMk/>
            <pc:sldMk cId="0" sldId="289"/>
            <ac:spMk id="36868" creationId="{C169E3FB-01F8-4F09-99C5-739A29F3496A}"/>
          </ac:spMkLst>
        </pc:spChg>
        <pc:spChg chg="mod">
          <ac:chgData name="Jared Burney" userId="5438d022-28e5-4923-aa5e-778b8d2be800" providerId="ADAL" clId="{C01A2367-75BE-4EF1-8BBD-C98B8993D68E}" dt="2021-12-07T02:05:15.221" v="411" actId="1076"/>
          <ac:spMkLst>
            <pc:docMk/>
            <pc:sldMk cId="0" sldId="289"/>
            <ac:spMk id="36869" creationId="{483D944A-9673-404D-81C7-3B922E95635A}"/>
          </ac:spMkLst>
        </pc:spChg>
        <pc:spChg chg="mod">
          <ac:chgData name="Jared Burney" userId="5438d022-28e5-4923-aa5e-778b8d2be800" providerId="ADAL" clId="{C01A2367-75BE-4EF1-8BBD-C98B8993D68E}" dt="2021-12-07T02:05:12.778" v="410" actId="1076"/>
          <ac:spMkLst>
            <pc:docMk/>
            <pc:sldMk cId="0" sldId="289"/>
            <ac:spMk id="36870" creationId="{394A41D7-7FDA-42DD-A2CE-06923D0E8FA6}"/>
          </ac:spMkLst>
        </pc:spChg>
        <pc:picChg chg="mod">
          <ac:chgData name="Jared Burney" userId="5438d022-28e5-4923-aa5e-778b8d2be800" providerId="ADAL" clId="{C01A2367-75BE-4EF1-8BBD-C98B8993D68E}" dt="2021-12-07T02:05:07.070" v="408" actId="1076"/>
          <ac:picMkLst>
            <pc:docMk/>
            <pc:sldMk cId="0" sldId="289"/>
            <ac:picMk id="36867" creationId="{EB1AA002-7E39-43F2-895E-F8CDF77E432A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11:54.145" v="510" actId="1076"/>
        <pc:sldMkLst>
          <pc:docMk/>
          <pc:sldMk cId="0" sldId="293"/>
        </pc:sldMkLst>
        <pc:spChg chg="mod">
          <ac:chgData name="Jared Burney" userId="5438d022-28e5-4923-aa5e-778b8d2be800" providerId="ADAL" clId="{C01A2367-75BE-4EF1-8BBD-C98B8993D68E}" dt="2021-12-07T04:10:51.594" v="489" actId="1076"/>
          <ac:spMkLst>
            <pc:docMk/>
            <pc:sldMk cId="0" sldId="293"/>
            <ac:spMk id="45058" creationId="{444BAC62-01DC-4525-B4B0-9D1128B53F83}"/>
          </ac:spMkLst>
        </pc:spChg>
        <pc:spChg chg="mod">
          <ac:chgData name="Jared Burney" userId="5438d022-28e5-4923-aa5e-778b8d2be800" providerId="ADAL" clId="{C01A2367-75BE-4EF1-8BBD-C98B8993D68E}" dt="2021-12-07T04:11:30.039" v="500" actId="1076"/>
          <ac:spMkLst>
            <pc:docMk/>
            <pc:sldMk cId="0" sldId="293"/>
            <ac:spMk id="45060" creationId="{D5594A64-8962-4E03-9928-E36AB97FAA2D}"/>
          </ac:spMkLst>
        </pc:spChg>
        <pc:spChg chg="mod">
          <ac:chgData name="Jared Burney" userId="5438d022-28e5-4923-aa5e-778b8d2be800" providerId="ADAL" clId="{C01A2367-75BE-4EF1-8BBD-C98B8993D68E}" dt="2021-12-07T04:11:49.495" v="507" actId="1076"/>
          <ac:spMkLst>
            <pc:docMk/>
            <pc:sldMk cId="0" sldId="293"/>
            <ac:spMk id="45061" creationId="{7C0129FE-A534-4CFC-84A9-87E1297658E0}"/>
          </ac:spMkLst>
        </pc:spChg>
        <pc:spChg chg="mod">
          <ac:chgData name="Jared Burney" userId="5438d022-28e5-4923-aa5e-778b8d2be800" providerId="ADAL" clId="{C01A2367-75BE-4EF1-8BBD-C98B8993D68E}" dt="2021-12-07T04:11:45.917" v="506" actId="1076"/>
          <ac:spMkLst>
            <pc:docMk/>
            <pc:sldMk cId="0" sldId="293"/>
            <ac:spMk id="45062" creationId="{4BE19C3A-65D2-4CDA-B4D2-AA28862E0567}"/>
          </ac:spMkLst>
        </pc:spChg>
        <pc:picChg chg="mod">
          <ac:chgData name="Jared Burney" userId="5438d022-28e5-4923-aa5e-778b8d2be800" providerId="ADAL" clId="{C01A2367-75BE-4EF1-8BBD-C98B8993D68E}" dt="2021-12-07T04:11:54.145" v="510" actId="1076"/>
          <ac:picMkLst>
            <pc:docMk/>
            <pc:sldMk cId="0" sldId="293"/>
            <ac:picMk id="45059" creationId="{555292E2-ABF4-424A-8839-E933C3906982}"/>
          </ac:picMkLst>
        </pc:picChg>
      </pc:sldChg>
      <pc:sldChg chg="modSp modNotes">
        <pc:chgData name="Jared Burney" userId="5438d022-28e5-4923-aa5e-778b8d2be800" providerId="ADAL" clId="{C01A2367-75BE-4EF1-8BBD-C98B8993D68E}" dt="2021-12-07T04:26:40.217" v="711" actId="1076"/>
        <pc:sldMkLst>
          <pc:docMk/>
          <pc:sldMk cId="0" sldId="294"/>
        </pc:sldMkLst>
        <pc:spChg chg="mod">
          <ac:chgData name="Jared Burney" userId="5438d022-28e5-4923-aa5e-778b8d2be800" providerId="ADAL" clId="{C01A2367-75BE-4EF1-8BBD-C98B8993D68E}" dt="2021-12-07T04:26:33.625" v="708" actId="1076"/>
          <ac:spMkLst>
            <pc:docMk/>
            <pc:sldMk cId="0" sldId="294"/>
            <ac:spMk id="61443" creationId="{57F41747-D347-439B-9584-20D6C8370D7A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294"/>
            <ac:spMk id="61444" creationId="{CE7B6270-A7F1-4E71-B8D6-1CEC25CE7DB9}"/>
          </ac:spMkLst>
        </pc:spChg>
        <pc:spChg chg="mod">
          <ac:chgData name="Jared Burney" userId="5438d022-28e5-4923-aa5e-778b8d2be800" providerId="ADAL" clId="{C01A2367-75BE-4EF1-8BBD-C98B8993D68E}" dt="2021-12-07T04:26:17.445" v="700" actId="14100"/>
          <ac:spMkLst>
            <pc:docMk/>
            <pc:sldMk cId="0" sldId="294"/>
            <ac:spMk id="61445" creationId="{93D944A6-DF53-4332-A9D3-26FDFA291ACE}"/>
          </ac:spMkLst>
        </pc:spChg>
        <pc:picChg chg="mod">
          <ac:chgData name="Jared Burney" userId="5438d022-28e5-4923-aa5e-778b8d2be800" providerId="ADAL" clId="{C01A2367-75BE-4EF1-8BBD-C98B8993D68E}" dt="2021-12-07T04:26:40.217" v="711" actId="1076"/>
          <ac:picMkLst>
            <pc:docMk/>
            <pc:sldMk cId="0" sldId="294"/>
            <ac:picMk id="61442" creationId="{878C3B94-A9A7-4C02-9B06-3FA06487DE1B}"/>
          </ac:picMkLst>
        </pc:picChg>
      </pc:sldChg>
      <pc:sldChg chg="modSp modNotes">
        <pc:chgData name="Jared Burney" userId="5438d022-28e5-4923-aa5e-778b8d2be800" providerId="ADAL" clId="{C01A2367-75BE-4EF1-8BBD-C98B8993D68E}" dt="2021-12-07T04:27:57.579" v="731" actId="1076"/>
        <pc:sldMkLst>
          <pc:docMk/>
          <pc:sldMk cId="0" sldId="296"/>
        </pc:sldMkLst>
        <pc:spChg chg="mod">
          <ac:chgData name="Jared Burney" userId="5438d022-28e5-4923-aa5e-778b8d2be800" providerId="ADAL" clId="{C01A2367-75BE-4EF1-8BBD-C98B8993D68E}" dt="2021-12-07T04:27:52.667" v="728" actId="1076"/>
          <ac:spMkLst>
            <pc:docMk/>
            <pc:sldMk cId="0" sldId="296"/>
            <ac:spMk id="65538" creationId="{F3096380-E5CD-449F-92DF-B0A5411F632F}"/>
          </ac:spMkLst>
        </pc:spChg>
        <pc:spChg chg="mod">
          <ac:chgData name="Jared Burney" userId="5438d022-28e5-4923-aa5e-778b8d2be800" providerId="ADAL" clId="{C01A2367-75BE-4EF1-8BBD-C98B8993D68E}" dt="2021-12-07T04:27:03.556" v="715" actId="1076"/>
          <ac:spMkLst>
            <pc:docMk/>
            <pc:sldMk cId="0" sldId="296"/>
            <ac:spMk id="65540" creationId="{49883293-79B5-4692-83FA-F4EC13C243E3}"/>
          </ac:spMkLst>
        </pc:spChg>
        <pc:picChg chg="mod">
          <ac:chgData name="Jared Burney" userId="5438d022-28e5-4923-aa5e-778b8d2be800" providerId="ADAL" clId="{C01A2367-75BE-4EF1-8BBD-C98B8993D68E}" dt="2021-12-07T04:27:57.579" v="731" actId="1076"/>
          <ac:picMkLst>
            <pc:docMk/>
            <pc:sldMk cId="0" sldId="296"/>
            <ac:picMk id="65539" creationId="{65F3E3E8-3DBE-45E7-81DB-015ACA3B602F}"/>
          </ac:picMkLst>
        </pc:picChg>
      </pc:sldChg>
      <pc:sldChg chg="modSp mod modNotes">
        <pc:chgData name="Jared Burney" userId="5438d022-28e5-4923-aa5e-778b8d2be800" providerId="ADAL" clId="{C01A2367-75BE-4EF1-8BBD-C98B8993D68E}" dt="2021-12-07T02:01:16.565" v="342" actId="404"/>
        <pc:sldMkLst>
          <pc:docMk/>
          <pc:sldMk cId="0" sldId="304"/>
        </pc:sldMkLst>
        <pc:spChg chg="mod">
          <ac:chgData name="Jared Burney" userId="5438d022-28e5-4923-aa5e-778b8d2be800" providerId="ADAL" clId="{C01A2367-75BE-4EF1-8BBD-C98B8993D68E}" dt="2021-12-07T02:01:03.557" v="332" actId="403"/>
          <ac:spMkLst>
            <pc:docMk/>
            <pc:sldMk cId="0" sldId="304"/>
            <ac:spMk id="30722" creationId="{164AE322-1A53-44CA-A708-A330636A7992}"/>
          </ac:spMkLst>
        </pc:spChg>
        <pc:spChg chg="mod">
          <ac:chgData name="Jared Burney" userId="5438d022-28e5-4923-aa5e-778b8d2be800" providerId="ADAL" clId="{C01A2367-75BE-4EF1-8BBD-C98B8993D68E}" dt="2021-12-07T02:01:16.565" v="342" actId="404"/>
          <ac:spMkLst>
            <pc:docMk/>
            <pc:sldMk cId="0" sldId="304"/>
            <ac:spMk id="30723" creationId="{65CA2CD4-1874-48FA-BC7C-C25FC2F2C97A}"/>
          </ac:spMkLst>
        </pc:spChg>
      </pc:sldChg>
      <pc:sldChg chg="delSp modSp mod modNotes">
        <pc:chgData name="Jared Burney" userId="5438d022-28e5-4923-aa5e-778b8d2be800" providerId="ADAL" clId="{C01A2367-75BE-4EF1-8BBD-C98B8993D68E}" dt="2021-12-07T04:09:33.121" v="468" actId="1076"/>
        <pc:sldMkLst>
          <pc:docMk/>
          <pc:sldMk cId="0" sldId="306"/>
        </pc:sldMkLst>
        <pc:spChg chg="mod">
          <ac:chgData name="Jared Burney" userId="5438d022-28e5-4923-aa5e-778b8d2be800" providerId="ADAL" clId="{C01A2367-75BE-4EF1-8BBD-C98B8993D68E}" dt="2021-12-07T04:09:21.203" v="463" actId="1076"/>
          <ac:spMkLst>
            <pc:docMk/>
            <pc:sldMk cId="0" sldId="306"/>
            <ac:spMk id="40962" creationId="{2D285675-E910-45A4-BC7B-DB5509594BFA}"/>
          </ac:spMkLst>
        </pc:spChg>
        <pc:spChg chg="mod">
          <ac:chgData name="Jared Burney" userId="5438d022-28e5-4923-aa5e-778b8d2be800" providerId="ADAL" clId="{C01A2367-75BE-4EF1-8BBD-C98B8993D68E}" dt="2021-12-07T04:09:26.303" v="465" actId="1076"/>
          <ac:spMkLst>
            <pc:docMk/>
            <pc:sldMk cId="0" sldId="306"/>
            <ac:spMk id="40964" creationId="{717984B5-2896-4A5B-A50E-43C5429E0F14}"/>
          </ac:spMkLst>
        </pc:spChg>
        <pc:spChg chg="mod">
          <ac:chgData name="Jared Burney" userId="5438d022-28e5-4923-aa5e-778b8d2be800" providerId="ADAL" clId="{C01A2367-75BE-4EF1-8BBD-C98B8993D68E}" dt="2021-12-07T04:09:22.987" v="464" actId="1076"/>
          <ac:spMkLst>
            <pc:docMk/>
            <pc:sldMk cId="0" sldId="306"/>
            <ac:spMk id="40965" creationId="{A8A79D9C-2854-4E1A-A6AD-41BFFDF48747}"/>
          </ac:spMkLst>
        </pc:spChg>
        <pc:spChg chg="mod">
          <ac:chgData name="Jared Burney" userId="5438d022-28e5-4923-aa5e-778b8d2be800" providerId="ADAL" clId="{C01A2367-75BE-4EF1-8BBD-C98B8993D68E}" dt="2021-12-07T04:08:19.325" v="436" actId="14100"/>
          <ac:spMkLst>
            <pc:docMk/>
            <pc:sldMk cId="0" sldId="306"/>
            <ac:spMk id="40966" creationId="{57FB6666-7C86-44E9-8C7C-EE0C07EE4DC5}"/>
          </ac:spMkLst>
        </pc:spChg>
        <pc:spChg chg="del mod">
          <ac:chgData name="Jared Burney" userId="5438d022-28e5-4923-aa5e-778b8d2be800" providerId="ADAL" clId="{C01A2367-75BE-4EF1-8BBD-C98B8993D68E}" dt="2021-12-07T04:08:29.987" v="441" actId="478"/>
          <ac:spMkLst>
            <pc:docMk/>
            <pc:sldMk cId="0" sldId="306"/>
            <ac:spMk id="40967" creationId="{F461C330-1243-4168-B002-981B701D559C}"/>
          </ac:spMkLst>
        </pc:spChg>
        <pc:spChg chg="mod">
          <ac:chgData name="Jared Burney" userId="5438d022-28e5-4923-aa5e-778b8d2be800" providerId="ADAL" clId="{C01A2367-75BE-4EF1-8BBD-C98B8993D68E}" dt="2021-12-07T04:09:12.393" v="461" actId="404"/>
          <ac:spMkLst>
            <pc:docMk/>
            <pc:sldMk cId="0" sldId="306"/>
            <ac:spMk id="40968" creationId="{D9FF6CBA-5DD8-45F7-9822-EE71EA9809B0}"/>
          </ac:spMkLst>
        </pc:spChg>
        <pc:picChg chg="mod">
          <ac:chgData name="Jared Burney" userId="5438d022-28e5-4923-aa5e-778b8d2be800" providerId="ADAL" clId="{C01A2367-75BE-4EF1-8BBD-C98B8993D68E}" dt="2021-12-07T04:09:33.121" v="468" actId="1076"/>
          <ac:picMkLst>
            <pc:docMk/>
            <pc:sldMk cId="0" sldId="306"/>
            <ac:picMk id="40963" creationId="{28BCE035-B3DE-4FF1-AD00-D3B636CB3176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27:39.910" v="724" actId="1076"/>
        <pc:sldMkLst>
          <pc:docMk/>
          <pc:sldMk cId="0" sldId="318"/>
        </pc:sldMkLst>
        <pc:spChg chg="mod">
          <ac:chgData name="Jared Burney" userId="5438d022-28e5-4923-aa5e-778b8d2be800" providerId="ADAL" clId="{C01A2367-75BE-4EF1-8BBD-C98B8993D68E}" dt="2021-12-07T04:27:07.120" v="716" actId="1076"/>
          <ac:spMkLst>
            <pc:docMk/>
            <pc:sldMk cId="0" sldId="318"/>
            <ac:spMk id="63490" creationId="{589F2BD2-C1A9-47AE-9BE8-8D8D804579BA}"/>
          </ac:spMkLst>
        </pc:spChg>
        <pc:spChg chg="mod">
          <ac:chgData name="Jared Burney" userId="5438d022-28e5-4923-aa5e-778b8d2be800" providerId="ADAL" clId="{C01A2367-75BE-4EF1-8BBD-C98B8993D68E}" dt="2021-12-07T04:27:31.486" v="721" actId="33524"/>
          <ac:spMkLst>
            <pc:docMk/>
            <pc:sldMk cId="0" sldId="318"/>
            <ac:spMk id="63492" creationId="{458CBDF9-904E-4B07-971E-A7CE27E4C09F}"/>
          </ac:spMkLst>
        </pc:spChg>
        <pc:picChg chg="mod">
          <ac:chgData name="Jared Burney" userId="5438d022-28e5-4923-aa5e-778b8d2be800" providerId="ADAL" clId="{C01A2367-75BE-4EF1-8BBD-C98B8993D68E}" dt="2021-12-07T04:27:39.910" v="724" actId="1076"/>
          <ac:picMkLst>
            <pc:docMk/>
            <pc:sldMk cId="0" sldId="318"/>
            <ac:picMk id="63491" creationId="{F6EEB2B4-C4CE-4C73-B4B4-6EEE6821F32F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14:22.040" v="582" actId="1076"/>
        <pc:sldMkLst>
          <pc:docMk/>
          <pc:sldMk cId="0" sldId="381"/>
        </pc:sldMkLst>
        <pc:spChg chg="mod">
          <ac:chgData name="Jared Burney" userId="5438d022-28e5-4923-aa5e-778b8d2be800" providerId="ADAL" clId="{C01A2367-75BE-4EF1-8BBD-C98B8993D68E}" dt="2021-12-07T04:14:22.040" v="582" actId="1076"/>
          <ac:spMkLst>
            <pc:docMk/>
            <pc:sldMk cId="0" sldId="381"/>
            <ac:spMk id="47106" creationId="{356803AD-B523-43AF-B36E-1260245B1717}"/>
          </ac:spMkLst>
        </pc:spChg>
        <pc:spChg chg="mod">
          <ac:chgData name="Jared Burney" userId="5438d022-28e5-4923-aa5e-778b8d2be800" providerId="ADAL" clId="{C01A2367-75BE-4EF1-8BBD-C98B8993D68E}" dt="2021-12-07T04:13:18.694" v="544" actId="14100"/>
          <ac:spMkLst>
            <pc:docMk/>
            <pc:sldMk cId="0" sldId="381"/>
            <ac:spMk id="47107" creationId="{E8CEA694-3DA2-44B6-B3DF-56C9CBCEFB51}"/>
          </ac:spMkLst>
        </pc:spChg>
        <pc:spChg chg="mod">
          <ac:chgData name="Jared Burney" userId="5438d022-28e5-4923-aa5e-778b8d2be800" providerId="ADAL" clId="{C01A2367-75BE-4EF1-8BBD-C98B8993D68E}" dt="2021-12-07T04:12:17.163" v="514" actId="1076"/>
          <ac:spMkLst>
            <pc:docMk/>
            <pc:sldMk cId="0" sldId="381"/>
            <ac:spMk id="47108" creationId="{14C52740-5D0C-4108-A6EA-FDDD17469F8F}"/>
          </ac:spMkLst>
        </pc:spChg>
        <pc:spChg chg="mod">
          <ac:chgData name="Jared Burney" userId="5438d022-28e5-4923-aa5e-778b8d2be800" providerId="ADAL" clId="{C01A2367-75BE-4EF1-8BBD-C98B8993D68E}" dt="2021-12-07T04:14:18.387" v="581" actId="1076"/>
          <ac:spMkLst>
            <pc:docMk/>
            <pc:sldMk cId="0" sldId="381"/>
            <ac:spMk id="47110" creationId="{E33FE311-FAD0-482A-97B0-2CD791429187}"/>
          </ac:spMkLst>
        </pc:spChg>
        <pc:picChg chg="mod">
          <ac:chgData name="Jared Burney" userId="5438d022-28e5-4923-aa5e-778b8d2be800" providerId="ADAL" clId="{C01A2367-75BE-4EF1-8BBD-C98B8993D68E}" dt="2021-12-07T04:12:19.210" v="515" actId="14100"/>
          <ac:picMkLst>
            <pc:docMk/>
            <pc:sldMk cId="0" sldId="381"/>
            <ac:picMk id="47109" creationId="{27CD540D-9342-4EE4-9C0B-3ED09DC9F75C}"/>
          </ac:picMkLst>
        </pc:picChg>
      </pc:sldChg>
      <pc:sldChg chg="addSp modSp mod modNotes">
        <pc:chgData name="Jared Burney" userId="5438d022-28e5-4923-aa5e-778b8d2be800" providerId="ADAL" clId="{C01A2367-75BE-4EF1-8BBD-C98B8993D68E}" dt="2021-12-07T04:28:33.167" v="737" actId="1076"/>
        <pc:sldMkLst>
          <pc:docMk/>
          <pc:sldMk cId="0" sldId="382"/>
        </pc:sldMkLst>
        <pc:spChg chg="mod">
          <ac:chgData name="Jared Burney" userId="5438d022-28e5-4923-aa5e-778b8d2be800" providerId="ADAL" clId="{C01A2367-75BE-4EF1-8BBD-C98B8993D68E}" dt="2021-12-07T04:18:36.047" v="611" actId="1076"/>
          <ac:spMkLst>
            <pc:docMk/>
            <pc:sldMk cId="0" sldId="382"/>
            <ac:spMk id="49154" creationId="{1DC77B42-7720-4FB5-BCA7-C7506D52296F}"/>
          </ac:spMkLst>
        </pc:spChg>
        <pc:spChg chg="mod">
          <ac:chgData name="Jared Burney" userId="5438d022-28e5-4923-aa5e-778b8d2be800" providerId="ADAL" clId="{C01A2367-75BE-4EF1-8BBD-C98B8993D68E}" dt="2021-12-07T04:23:30.215" v="653" actId="1076"/>
          <ac:spMkLst>
            <pc:docMk/>
            <pc:sldMk cId="0" sldId="382"/>
            <ac:spMk id="49155" creationId="{DF71E001-B016-42ED-9A24-70D05A6A6444}"/>
          </ac:spMkLst>
        </pc:spChg>
        <pc:picChg chg="add mod">
          <ac:chgData name="Jared Burney" userId="5438d022-28e5-4923-aa5e-778b8d2be800" providerId="ADAL" clId="{C01A2367-75BE-4EF1-8BBD-C98B8993D68E}" dt="2021-12-07T04:28:33.167" v="737" actId="1076"/>
          <ac:picMkLst>
            <pc:docMk/>
            <pc:sldMk cId="0" sldId="382"/>
            <ac:picMk id="2050" creationId="{F804FEC6-6298-4B9F-855E-324CBD82866A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18:05.904" v="610" actId="404"/>
        <pc:sldMkLst>
          <pc:docMk/>
          <pc:sldMk cId="0" sldId="383"/>
        </pc:sldMkLst>
        <pc:spChg chg="mod">
          <ac:chgData name="Jared Burney" userId="5438d022-28e5-4923-aa5e-778b8d2be800" providerId="ADAL" clId="{C01A2367-75BE-4EF1-8BBD-C98B8993D68E}" dt="2021-12-07T04:18:05.904" v="610" actId="404"/>
          <ac:spMkLst>
            <pc:docMk/>
            <pc:sldMk cId="0" sldId="383"/>
            <ac:spMk id="51202" creationId="{388E22D0-9058-4298-8FA8-B781847CC1D0}"/>
          </ac:spMkLst>
        </pc:spChg>
        <pc:spChg chg="mod">
          <ac:chgData name="Jared Burney" userId="5438d022-28e5-4923-aa5e-778b8d2be800" providerId="ADAL" clId="{C01A2367-75BE-4EF1-8BBD-C98B8993D68E}" dt="2021-12-07T04:17:48.983" v="604" actId="1076"/>
          <ac:spMkLst>
            <pc:docMk/>
            <pc:sldMk cId="0" sldId="383"/>
            <ac:spMk id="51203" creationId="{E4911579-D0CF-41D9-9CF0-1553B64BBEBF}"/>
          </ac:spMkLst>
        </pc:spChg>
        <pc:picChg chg="mod">
          <ac:chgData name="Jared Burney" userId="5438d022-28e5-4923-aa5e-778b8d2be800" providerId="ADAL" clId="{C01A2367-75BE-4EF1-8BBD-C98B8993D68E}" dt="2021-12-07T04:17:29.160" v="595" actId="14100"/>
          <ac:picMkLst>
            <pc:docMk/>
            <pc:sldMk cId="0" sldId="383"/>
            <ac:picMk id="51204" creationId="{C20B4261-482D-4186-82DE-8478205F2749}"/>
          </ac:picMkLst>
        </pc:picChg>
      </pc:sldChg>
      <pc:sldChg chg="addSp delSp modSp mod modNotes">
        <pc:chgData name="Jared Burney" userId="5438d022-28e5-4923-aa5e-778b8d2be800" providerId="ADAL" clId="{C01A2367-75BE-4EF1-8BBD-C98B8993D68E}" dt="2021-12-07T04:19:26.776" v="632" actId="20577"/>
        <pc:sldMkLst>
          <pc:docMk/>
          <pc:sldMk cId="0" sldId="384"/>
        </pc:sldMkLst>
        <pc:spChg chg="mod">
          <ac:chgData name="Jared Burney" userId="5438d022-28e5-4923-aa5e-778b8d2be800" providerId="ADAL" clId="{C01A2367-75BE-4EF1-8BBD-C98B8993D68E}" dt="2021-12-07T04:19:04.067" v="619" actId="1076"/>
          <ac:spMkLst>
            <pc:docMk/>
            <pc:sldMk cId="0" sldId="384"/>
            <ac:spMk id="53250" creationId="{7456A2B0-5258-4F4D-BE88-1446F3788D0A}"/>
          </ac:spMkLst>
        </pc:spChg>
        <pc:spChg chg="mod">
          <ac:chgData name="Jared Burney" userId="5438d022-28e5-4923-aa5e-778b8d2be800" providerId="ADAL" clId="{C01A2367-75BE-4EF1-8BBD-C98B8993D68E}" dt="2021-12-07T04:19:26.776" v="632" actId="20577"/>
          <ac:spMkLst>
            <pc:docMk/>
            <pc:sldMk cId="0" sldId="384"/>
            <ac:spMk id="53252" creationId="{BDC7CC9D-7BD6-44E6-927C-075B639AFFE0}"/>
          </ac:spMkLst>
        </pc:spChg>
        <pc:picChg chg="add mod">
          <ac:chgData name="Jared Burney" userId="5438d022-28e5-4923-aa5e-778b8d2be800" providerId="ADAL" clId="{C01A2367-75BE-4EF1-8BBD-C98B8993D68E}" dt="2021-12-07T04:18:58.481" v="618"/>
          <ac:picMkLst>
            <pc:docMk/>
            <pc:sldMk cId="0" sldId="384"/>
            <ac:picMk id="5" creationId="{0C654F88-04ED-4AE6-A88E-B0B055C075AF}"/>
          </ac:picMkLst>
        </pc:picChg>
        <pc:picChg chg="del mod">
          <ac:chgData name="Jared Burney" userId="5438d022-28e5-4923-aa5e-778b8d2be800" providerId="ADAL" clId="{C01A2367-75BE-4EF1-8BBD-C98B8993D68E}" dt="2021-12-07T04:18:55.538" v="617" actId="478"/>
          <ac:picMkLst>
            <pc:docMk/>
            <pc:sldMk cId="0" sldId="384"/>
            <ac:picMk id="53251" creationId="{A266B05E-2346-4EB4-AF5B-9C4151597D71}"/>
          </ac:picMkLst>
        </pc:picChg>
      </pc:sldChg>
      <pc:sldChg chg="addSp delSp modSp mod modNotes">
        <pc:chgData name="Jared Burney" userId="5438d022-28e5-4923-aa5e-778b8d2be800" providerId="ADAL" clId="{C01A2367-75BE-4EF1-8BBD-C98B8993D68E}" dt="2021-12-07T04:20:10.517" v="648" actId="6549"/>
        <pc:sldMkLst>
          <pc:docMk/>
          <pc:sldMk cId="0" sldId="385"/>
        </pc:sldMkLst>
        <pc:spChg chg="mod">
          <ac:chgData name="Jared Burney" userId="5438d022-28e5-4923-aa5e-778b8d2be800" providerId="ADAL" clId="{C01A2367-75BE-4EF1-8BBD-C98B8993D68E}" dt="2021-12-07T04:20:10.517" v="648" actId="6549"/>
          <ac:spMkLst>
            <pc:docMk/>
            <pc:sldMk cId="0" sldId="385"/>
            <ac:spMk id="55298" creationId="{3DE74884-FFFB-4799-8E5D-5814CA45261B}"/>
          </ac:spMkLst>
        </pc:spChg>
        <pc:spChg chg="mod">
          <ac:chgData name="Jared Burney" userId="5438d022-28e5-4923-aa5e-778b8d2be800" providerId="ADAL" clId="{C01A2367-75BE-4EF1-8BBD-C98B8993D68E}" dt="2021-12-07T04:19:59.536" v="642" actId="1076"/>
          <ac:spMkLst>
            <pc:docMk/>
            <pc:sldMk cId="0" sldId="385"/>
            <ac:spMk id="55299" creationId="{054BF331-45FC-4D61-AA1D-0FF801524B80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385"/>
            <ac:spMk id="55301" creationId="{71652AF3-8B5C-4330-AEF8-46FADC00F47D}"/>
          </ac:spMkLst>
        </pc:spChg>
        <pc:picChg chg="add mod">
          <ac:chgData name="Jared Burney" userId="5438d022-28e5-4923-aa5e-778b8d2be800" providerId="ADAL" clId="{C01A2367-75BE-4EF1-8BBD-C98B8993D68E}" dt="2021-12-07T04:19:56.596" v="641" actId="1076"/>
          <ac:picMkLst>
            <pc:docMk/>
            <pc:sldMk cId="0" sldId="385"/>
            <ac:picMk id="6" creationId="{5FB365A1-A85E-4BAE-B8FD-72378FC61104}"/>
          </ac:picMkLst>
        </pc:picChg>
        <pc:picChg chg="del mod">
          <ac:chgData name="Jared Burney" userId="5438d022-28e5-4923-aa5e-778b8d2be800" providerId="ADAL" clId="{C01A2367-75BE-4EF1-8BBD-C98B8993D68E}" dt="2021-12-07T04:19:35.941" v="634" actId="478"/>
          <ac:picMkLst>
            <pc:docMk/>
            <pc:sldMk cId="0" sldId="385"/>
            <ac:picMk id="55300" creationId="{3EAB3E2E-AF59-4D97-B418-43E8DAAE551D}"/>
          </ac:picMkLst>
        </pc:picChg>
      </pc:sldChg>
      <pc:sldChg chg="modSp modNotes">
        <pc:chgData name="Jared Burney" userId="5438d022-28e5-4923-aa5e-778b8d2be800" providerId="ADAL" clId="{C01A2367-75BE-4EF1-8BBD-C98B8993D68E}" dt="2021-12-07T04:24:24.666" v="674" actId="1076"/>
        <pc:sldMkLst>
          <pc:docMk/>
          <pc:sldMk cId="0" sldId="386"/>
        </pc:sldMkLst>
        <pc:spChg chg="mod">
          <ac:chgData name="Jared Burney" userId="5438d022-28e5-4923-aa5e-778b8d2be800" providerId="ADAL" clId="{C01A2367-75BE-4EF1-8BBD-C98B8993D68E}" dt="2021-12-07T04:24:24.666" v="674" actId="1076"/>
          <ac:spMkLst>
            <pc:docMk/>
            <pc:sldMk cId="0" sldId="386"/>
            <ac:spMk id="57346" creationId="{54751350-F136-41B6-A40F-87F193BD54B6}"/>
          </ac:spMkLst>
        </pc:spChg>
        <pc:spChg chg="mod">
          <ac:chgData name="Jared Burney" userId="5438d022-28e5-4923-aa5e-778b8d2be800" providerId="ADAL" clId="{C01A2367-75BE-4EF1-8BBD-C98B8993D68E}" dt="2021-12-07T04:23:54.286" v="662" actId="403"/>
          <ac:spMkLst>
            <pc:docMk/>
            <pc:sldMk cId="0" sldId="386"/>
            <ac:spMk id="57347" creationId="{873FA41E-18FB-49B4-B0A6-95BE84548783}"/>
          </ac:spMkLst>
        </pc:spChg>
        <pc:spChg chg="mod">
          <ac:chgData name="Jared Burney" userId="5438d022-28e5-4923-aa5e-778b8d2be800" providerId="ADAL" clId="{C01A2367-75BE-4EF1-8BBD-C98B8993D68E}" dt="2021-12-07T04:24:24.666" v="674" actId="1076"/>
          <ac:spMkLst>
            <pc:docMk/>
            <pc:sldMk cId="0" sldId="386"/>
            <ac:spMk id="57348" creationId="{0F9929BB-A3BB-4BCA-B416-D9A0139BE264}"/>
          </ac:spMkLst>
        </pc:spChg>
        <pc:picChg chg="mod">
          <ac:chgData name="Jared Burney" userId="5438d022-28e5-4923-aa5e-778b8d2be800" providerId="ADAL" clId="{C01A2367-75BE-4EF1-8BBD-C98B8993D68E}" dt="2021-12-07T04:24:04.829" v="665" actId="14100"/>
          <ac:picMkLst>
            <pc:docMk/>
            <pc:sldMk cId="0" sldId="386"/>
            <ac:picMk id="57349" creationId="{CD0869F1-6B86-4FE8-9816-CD968F10F402}"/>
          </ac:picMkLst>
        </pc:picChg>
        <pc:picChg chg="mod">
          <ac:chgData name="Jared Burney" userId="5438d022-28e5-4923-aa5e-778b8d2be800" providerId="ADAL" clId="{C01A2367-75BE-4EF1-8BBD-C98B8993D68E}" dt="2021-12-07T04:24:08.368" v="666" actId="1076"/>
          <ac:picMkLst>
            <pc:docMk/>
            <pc:sldMk cId="0" sldId="386"/>
            <ac:picMk id="57350" creationId="{061197A9-548B-469E-961C-AF9CB66FC818}"/>
          </ac:picMkLst>
        </pc:picChg>
      </pc:sldChg>
      <pc:sldChg chg="addSp modSp mod modNotes">
        <pc:chgData name="Jared Burney" userId="5438d022-28e5-4923-aa5e-778b8d2be800" providerId="ADAL" clId="{C01A2367-75BE-4EF1-8BBD-C98B8993D68E}" dt="2021-12-07T04:28:40.848" v="740" actId="1035"/>
        <pc:sldMkLst>
          <pc:docMk/>
          <pc:sldMk cId="0" sldId="387"/>
        </pc:sldMkLst>
        <pc:spChg chg="mod">
          <ac:chgData name="Jared Burney" userId="5438d022-28e5-4923-aa5e-778b8d2be800" providerId="ADAL" clId="{C01A2367-75BE-4EF1-8BBD-C98B8993D68E}" dt="2021-12-07T04:26:00.084" v="691" actId="1076"/>
          <ac:spMkLst>
            <pc:docMk/>
            <pc:sldMk cId="0" sldId="387"/>
            <ac:spMk id="59394" creationId="{B370680E-7056-4B31-892A-CEC0D502DE79}"/>
          </ac:spMkLst>
        </pc:spChg>
        <pc:spChg chg="mod">
          <ac:chgData name="Jared Burney" userId="5438d022-28e5-4923-aa5e-778b8d2be800" providerId="ADAL" clId="{C01A2367-75BE-4EF1-8BBD-C98B8993D68E}" dt="2021-12-07T04:24:45.315" v="679" actId="14100"/>
          <ac:spMkLst>
            <pc:docMk/>
            <pc:sldMk cId="0" sldId="387"/>
            <ac:spMk id="59395" creationId="{7DB49FEE-AD26-46F5-9E1B-1F8B256C49A8}"/>
          </ac:spMkLst>
        </pc:spChg>
        <pc:picChg chg="add mod">
          <ac:chgData name="Jared Burney" userId="5438d022-28e5-4923-aa5e-778b8d2be800" providerId="ADAL" clId="{C01A2367-75BE-4EF1-8BBD-C98B8993D68E}" dt="2021-12-07T04:28:40.848" v="740" actId="1035"/>
          <ac:picMkLst>
            <pc:docMk/>
            <pc:sldMk cId="0" sldId="387"/>
            <ac:picMk id="3074" creationId="{76A88402-C471-431C-BB29-ED41D8C3CE92}"/>
          </ac:picMkLst>
        </pc:picChg>
      </pc:sldChg>
      <pc:sldChg chg="addSp modSp mod modNotes">
        <pc:chgData name="Jared Burney" userId="5438d022-28e5-4923-aa5e-778b8d2be800" providerId="ADAL" clId="{C01A2367-75BE-4EF1-8BBD-C98B8993D68E}" dt="2021-12-07T04:31:14.774" v="767" actId="12"/>
        <pc:sldMkLst>
          <pc:docMk/>
          <pc:sldMk cId="0" sldId="388"/>
        </pc:sldMkLst>
        <pc:spChg chg="add mod">
          <ac:chgData name="Jared Burney" userId="5438d022-28e5-4923-aa5e-778b8d2be800" providerId="ADAL" clId="{C01A2367-75BE-4EF1-8BBD-C98B8993D68E}" dt="2021-12-07T04:30:46.936" v="756" actId="571"/>
          <ac:spMkLst>
            <pc:docMk/>
            <pc:sldMk cId="0" sldId="388"/>
            <ac:spMk id="7" creationId="{276D8B21-FDE8-4E5C-B2CC-71190671AE89}"/>
          </ac:spMkLst>
        </pc:spChg>
        <pc:spChg chg="mod">
          <ac:chgData name="Jared Burney" userId="5438d022-28e5-4923-aa5e-778b8d2be800" providerId="ADAL" clId="{C01A2367-75BE-4EF1-8BBD-C98B8993D68E}" dt="2021-12-07T04:31:14.774" v="767" actId="12"/>
          <ac:spMkLst>
            <pc:docMk/>
            <pc:sldMk cId="0" sldId="388"/>
            <ac:spMk id="67586" creationId="{C28CFAE7-AFF0-4BAB-9152-46222B5A69B9}"/>
          </ac:spMkLst>
        </pc:spChg>
        <pc:spChg chg="mod">
          <ac:chgData name="Jared Burney" userId="5438d022-28e5-4923-aa5e-778b8d2be800" providerId="ADAL" clId="{C01A2367-75BE-4EF1-8BBD-C98B8993D68E}" dt="2021-12-07T04:30:19.602" v="744" actId="1076"/>
          <ac:spMkLst>
            <pc:docMk/>
            <pc:sldMk cId="0" sldId="388"/>
            <ac:spMk id="67587" creationId="{AFED6BB1-1592-487A-87B8-6A302D135BBB}"/>
          </ac:spMkLst>
        </pc:spChg>
        <pc:spChg chg="mod">
          <ac:chgData name="Jared Burney" userId="5438d022-28e5-4923-aa5e-778b8d2be800" providerId="ADAL" clId="{C01A2367-75BE-4EF1-8BBD-C98B8993D68E}" dt="2021-12-07T04:30:54.326" v="758" actId="403"/>
          <ac:spMkLst>
            <pc:docMk/>
            <pc:sldMk cId="0" sldId="388"/>
            <ac:spMk id="67588" creationId="{9472677B-FF18-4558-8D40-E6307D353737}"/>
          </ac:spMkLst>
        </pc:spChg>
        <pc:spChg chg="mod">
          <ac:chgData name="Jared Burney" userId="5438d022-28e5-4923-aa5e-778b8d2be800" providerId="ADAL" clId="{C01A2367-75BE-4EF1-8BBD-C98B8993D68E}" dt="2021-12-07T04:30:59.781" v="760" actId="1076"/>
          <ac:spMkLst>
            <pc:docMk/>
            <pc:sldMk cId="0" sldId="388"/>
            <ac:spMk id="67589" creationId="{F6D939D9-5406-4129-A15D-FE495F0ABEEE}"/>
          </ac:spMkLst>
        </pc:spChg>
        <pc:spChg chg="mod">
          <ac:chgData name="Jared Burney" userId="5438d022-28e5-4923-aa5e-778b8d2be800" providerId="ADAL" clId="{C01A2367-75BE-4EF1-8BBD-C98B8993D68E}" dt="2021-12-07T04:31:07.549" v="765" actId="1076"/>
          <ac:spMkLst>
            <pc:docMk/>
            <pc:sldMk cId="0" sldId="388"/>
            <ac:spMk id="67590" creationId="{5813B1E3-0587-4779-B4EA-09DBED95C574}"/>
          </ac:spMkLst>
        </pc:spChg>
      </pc:sldChg>
      <pc:sldChg chg="modSp mod modNotes">
        <pc:chgData name="Jared Burney" userId="5438d022-28e5-4923-aa5e-778b8d2be800" providerId="ADAL" clId="{C01A2367-75BE-4EF1-8BBD-C98B8993D68E}" dt="2021-12-07T04:32:30.698" v="791" actId="14100"/>
        <pc:sldMkLst>
          <pc:docMk/>
          <pc:sldMk cId="0" sldId="389"/>
        </pc:sldMkLst>
        <pc:spChg chg="mod">
          <ac:chgData name="Jared Burney" userId="5438d022-28e5-4923-aa5e-778b8d2be800" providerId="ADAL" clId="{C01A2367-75BE-4EF1-8BBD-C98B8993D68E}" dt="2021-12-07T04:32:02.925" v="776" actId="1076"/>
          <ac:spMkLst>
            <pc:docMk/>
            <pc:sldMk cId="0" sldId="389"/>
            <ac:spMk id="69634" creationId="{B0FEBFBA-E6D0-497A-9E79-1ED9E2A98492}"/>
          </ac:spMkLst>
        </pc:spChg>
        <pc:spChg chg="mod">
          <ac:chgData name="Jared Burney" userId="5438d022-28e5-4923-aa5e-778b8d2be800" providerId="ADAL" clId="{C01A2367-75BE-4EF1-8BBD-C98B8993D68E}" dt="2021-12-07T04:32:30.698" v="791" actId="14100"/>
          <ac:spMkLst>
            <pc:docMk/>
            <pc:sldMk cId="0" sldId="389"/>
            <ac:spMk id="69635" creationId="{223E855F-7F2F-4F80-94B8-CAC8C515D6C3}"/>
          </ac:spMkLst>
        </pc:spChg>
        <pc:spChg chg="mod">
          <ac:chgData name="Jared Burney" userId="5438d022-28e5-4923-aa5e-778b8d2be800" providerId="ADAL" clId="{C01A2367-75BE-4EF1-8BBD-C98B8993D68E}" dt="2021-12-07T04:32:28.671" v="790" actId="1076"/>
          <ac:spMkLst>
            <pc:docMk/>
            <pc:sldMk cId="0" sldId="389"/>
            <ac:spMk id="69636" creationId="{2387B26C-1D3E-4AC9-BF78-9DF7DBCC5E82}"/>
          </ac:spMkLst>
        </pc:spChg>
        <pc:picChg chg="mod">
          <ac:chgData name="Jared Burney" userId="5438d022-28e5-4923-aa5e-778b8d2be800" providerId="ADAL" clId="{C01A2367-75BE-4EF1-8BBD-C98B8993D68E}" dt="2021-12-07T04:31:45.629" v="770" actId="1076"/>
          <ac:picMkLst>
            <pc:docMk/>
            <pc:sldMk cId="0" sldId="389"/>
            <ac:picMk id="69637" creationId="{43361B3D-D981-4F33-8398-C93C5FBFA990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10:24.886" v="485" actId="20577"/>
        <pc:sldMkLst>
          <pc:docMk/>
          <pc:sldMk cId="0" sldId="393"/>
        </pc:sldMkLst>
        <pc:spChg chg="mod">
          <ac:chgData name="Jared Burney" userId="5438d022-28e5-4923-aa5e-778b8d2be800" providerId="ADAL" clId="{C01A2367-75BE-4EF1-8BBD-C98B8993D68E}" dt="2021-12-07T04:09:57.001" v="476" actId="1076"/>
          <ac:spMkLst>
            <pc:docMk/>
            <pc:sldMk cId="0" sldId="393"/>
            <ac:spMk id="43010" creationId="{8C31444D-670A-4BEF-8FF3-9B7428FA8197}"/>
          </ac:spMkLst>
        </pc:spChg>
        <pc:spChg chg="mod">
          <ac:chgData name="Jared Burney" userId="5438d022-28e5-4923-aa5e-778b8d2be800" providerId="ADAL" clId="{C01A2367-75BE-4EF1-8BBD-C98B8993D68E}" dt="2021-12-07T04:10:24.886" v="485" actId="20577"/>
          <ac:spMkLst>
            <pc:docMk/>
            <pc:sldMk cId="0" sldId="393"/>
            <ac:spMk id="43012" creationId="{D790565B-00EB-4B8B-B190-873C5101ECAD}"/>
          </ac:spMkLst>
        </pc:spChg>
        <pc:picChg chg="mod">
          <ac:chgData name="Jared Burney" userId="5438d022-28e5-4923-aa5e-778b8d2be800" providerId="ADAL" clId="{C01A2367-75BE-4EF1-8BBD-C98B8993D68E}" dt="2021-12-07T04:10:16.988" v="484" actId="1076"/>
          <ac:picMkLst>
            <pc:docMk/>
            <pc:sldMk cId="0" sldId="393"/>
            <ac:picMk id="43011" creationId="{249B2F01-18E1-44E4-A190-BFB0B38582F4}"/>
          </ac:picMkLst>
        </pc:picChg>
      </pc:sldChg>
      <pc:sldChg chg="modSp mod modNotes">
        <pc:chgData name="Jared Burney" userId="5438d022-28e5-4923-aa5e-778b8d2be800" providerId="ADAL" clId="{C01A2367-75BE-4EF1-8BBD-C98B8993D68E}" dt="2021-12-07T04:33:19.590" v="811" actId="1076"/>
        <pc:sldMkLst>
          <pc:docMk/>
          <pc:sldMk cId="0" sldId="394"/>
        </pc:sldMkLst>
        <pc:spChg chg="mod">
          <ac:chgData name="Jared Burney" userId="5438d022-28e5-4923-aa5e-778b8d2be800" providerId="ADAL" clId="{C01A2367-75BE-4EF1-8BBD-C98B8993D68E}" dt="2021-12-07T04:33:12.014" v="809" actId="1076"/>
          <ac:spMkLst>
            <pc:docMk/>
            <pc:sldMk cId="0" sldId="394"/>
            <ac:spMk id="71682" creationId="{4EB99866-0002-4FEE-98F8-15226E858A75}"/>
          </ac:spMkLst>
        </pc:spChg>
        <pc:spChg chg="mod">
          <ac:chgData name="Jared Burney" userId="5438d022-28e5-4923-aa5e-778b8d2be800" providerId="ADAL" clId="{C01A2367-75BE-4EF1-8BBD-C98B8993D68E}" dt="2021-12-07T04:32:48.088" v="798" actId="1076"/>
          <ac:spMkLst>
            <pc:docMk/>
            <pc:sldMk cId="0" sldId="394"/>
            <ac:spMk id="71683" creationId="{D40AA069-B2A1-4759-9779-E5DFFFE7DB6D}"/>
          </ac:spMkLst>
        </pc:spChg>
        <pc:spChg chg="mod">
          <ac:chgData name="Jared Burney" userId="5438d022-28e5-4923-aa5e-778b8d2be800" providerId="ADAL" clId="{C01A2367-75BE-4EF1-8BBD-C98B8993D68E}" dt="2021-12-07T04:33:09.583" v="808" actId="1076"/>
          <ac:spMkLst>
            <pc:docMk/>
            <pc:sldMk cId="0" sldId="394"/>
            <ac:spMk id="71684" creationId="{5353120E-3A71-4AD7-B63E-102079B78B49}"/>
          </ac:spMkLst>
        </pc:spChg>
        <pc:picChg chg="mod">
          <ac:chgData name="Jared Burney" userId="5438d022-28e5-4923-aa5e-778b8d2be800" providerId="ADAL" clId="{C01A2367-75BE-4EF1-8BBD-C98B8993D68E}" dt="2021-12-07T04:33:19.590" v="811" actId="1076"/>
          <ac:picMkLst>
            <pc:docMk/>
            <pc:sldMk cId="0" sldId="394"/>
            <ac:picMk id="71685" creationId="{AD8E6012-8D57-4EB5-B517-848339CB04E3}"/>
          </ac:picMkLst>
        </pc:picChg>
      </pc:sldChg>
      <pc:sldChg chg="modSp del modNotes">
        <pc:chgData name="Jared Burney" userId="5438d022-28e5-4923-aa5e-778b8d2be800" providerId="ADAL" clId="{C01A2367-75BE-4EF1-8BBD-C98B8993D68E}" dt="2021-12-07T04:33:34.342" v="812" actId="47"/>
        <pc:sldMkLst>
          <pc:docMk/>
          <pc:sldMk cId="0" sldId="400"/>
        </pc:sldMkLst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400"/>
            <ac:spMk id="73731" creationId="{5A39BEA1-E170-492F-9286-A71911784487}"/>
          </ac:spMkLst>
        </pc:spChg>
        <pc:picChg chg="mod">
          <ac:chgData name="Jared Burney" userId="5438d022-28e5-4923-aa5e-778b8d2be800" providerId="ADAL" clId="{C01A2367-75BE-4EF1-8BBD-C98B8993D68E}" dt="2021-12-07T01:45:34.390" v="0"/>
          <ac:picMkLst>
            <pc:docMk/>
            <pc:sldMk cId="0" sldId="400"/>
            <ac:picMk id="73730" creationId="{6338B71B-AC84-488F-9654-B7B0C23E43B7}"/>
          </ac:picMkLst>
        </pc:picChg>
      </pc:sldChg>
      <pc:sldChg chg="addSp delSp modSp mod modNotes">
        <pc:chgData name="Jared Burney" userId="5438d022-28e5-4923-aa5e-778b8d2be800" providerId="ADAL" clId="{C01A2367-75BE-4EF1-8BBD-C98B8993D68E}" dt="2021-12-07T04:35:10.155" v="825" actId="1076"/>
        <pc:sldMkLst>
          <pc:docMk/>
          <pc:sldMk cId="0" sldId="411"/>
        </pc:sldMkLst>
        <pc:spChg chg="mod">
          <ac:chgData name="Jared Burney" userId="5438d022-28e5-4923-aa5e-778b8d2be800" providerId="ADAL" clId="{C01A2367-75BE-4EF1-8BBD-C98B8993D68E}" dt="2021-12-07T04:33:56.924" v="818" actId="1076"/>
          <ac:spMkLst>
            <pc:docMk/>
            <pc:sldMk cId="0" sldId="411"/>
            <ac:spMk id="15363" creationId="{5CEA18BC-3523-443D-BD41-FA3EB6E6BD4A}"/>
          </ac:spMkLst>
        </pc:spChg>
        <pc:picChg chg="add del mod">
          <ac:chgData name="Jared Burney" userId="5438d022-28e5-4923-aa5e-778b8d2be800" providerId="ADAL" clId="{C01A2367-75BE-4EF1-8BBD-C98B8993D68E}" dt="2021-12-07T04:34:05.889" v="822" actId="478"/>
          <ac:picMkLst>
            <pc:docMk/>
            <pc:sldMk cId="0" sldId="411"/>
            <ac:picMk id="1026" creationId="{EBB10A9C-BF72-4D3A-A545-A6F36D35A265}"/>
          </ac:picMkLst>
        </pc:picChg>
        <pc:picChg chg="add mod">
          <ac:chgData name="Jared Burney" userId="5438d022-28e5-4923-aa5e-778b8d2be800" providerId="ADAL" clId="{C01A2367-75BE-4EF1-8BBD-C98B8993D68E}" dt="2021-12-07T04:35:10.155" v="825" actId="1076"/>
          <ac:picMkLst>
            <pc:docMk/>
            <pc:sldMk cId="0" sldId="411"/>
            <ac:picMk id="1028" creationId="{FEBDFA38-7083-4C57-9EE0-2600B5E770AA}"/>
          </ac:picMkLst>
        </pc:picChg>
        <pc:picChg chg="del mod">
          <ac:chgData name="Jared Burney" userId="5438d022-28e5-4923-aa5e-778b8d2be800" providerId="ADAL" clId="{C01A2367-75BE-4EF1-8BBD-C98B8993D68E}" dt="2021-12-07T01:46:53.464" v="3" actId="478"/>
          <ac:picMkLst>
            <pc:docMk/>
            <pc:sldMk cId="0" sldId="411"/>
            <ac:picMk id="15362" creationId="{80EED572-2DD4-4AD4-8B10-85917D2C06B5}"/>
          </ac:picMkLst>
        </pc:picChg>
      </pc:sldChg>
      <pc:sldChg chg="modSp del">
        <pc:chgData name="Jared Burney" userId="5438d022-28e5-4923-aa5e-778b8d2be800" providerId="ADAL" clId="{C01A2367-75BE-4EF1-8BBD-C98B8993D68E}" dt="2021-12-07T01:45:59.831" v="2" actId="47"/>
        <pc:sldMkLst>
          <pc:docMk/>
          <pc:sldMk cId="0" sldId="412"/>
        </pc:sldMkLst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k cId="0" sldId="412"/>
            <ac:spMk id="17410" creationId="{917CF319-12E9-45D0-9F5D-A988BB6E59DC}"/>
          </ac:spMkLst>
        </pc:spChg>
      </pc:sldChg>
      <pc:sldChg chg="delSp modSp add mod">
        <pc:chgData name="Jared Burney" userId="5438d022-28e5-4923-aa5e-778b8d2be800" providerId="ADAL" clId="{C01A2367-75BE-4EF1-8BBD-C98B8993D68E}" dt="2021-12-07T02:00:16.964" v="315" actId="1076"/>
        <pc:sldMkLst>
          <pc:docMk/>
          <pc:sldMk cId="3288664059" sldId="412"/>
        </pc:sldMkLst>
        <pc:spChg chg="del">
          <ac:chgData name="Jared Burney" userId="5438d022-28e5-4923-aa5e-778b8d2be800" providerId="ADAL" clId="{C01A2367-75BE-4EF1-8BBD-C98B8993D68E}" dt="2021-12-07T01:59:50.892" v="308" actId="478"/>
          <ac:spMkLst>
            <pc:docMk/>
            <pc:sldMk cId="3288664059" sldId="412"/>
            <ac:spMk id="12" creationId="{FF80EDAB-F954-435B-A1C5-A1E8D993810E}"/>
          </ac:spMkLst>
        </pc:spChg>
        <pc:spChg chg="mod">
          <ac:chgData name="Jared Burney" userId="5438d022-28e5-4923-aa5e-778b8d2be800" providerId="ADAL" clId="{C01A2367-75BE-4EF1-8BBD-C98B8993D68E}" dt="2021-12-07T02:00:16.964" v="315" actId="1076"/>
          <ac:spMkLst>
            <pc:docMk/>
            <pc:sldMk cId="3288664059" sldId="412"/>
            <ac:spMk id="16" creationId="{88B67B36-15C4-47DE-AA1E-B26A12B3DDD2}"/>
          </ac:spMkLst>
        </pc:spChg>
        <pc:spChg chg="mod">
          <ac:chgData name="Jared Burney" userId="5438d022-28e5-4923-aa5e-778b8d2be800" providerId="ADAL" clId="{C01A2367-75BE-4EF1-8BBD-C98B8993D68E}" dt="2021-12-07T01:59:58.920" v="310" actId="1076"/>
          <ac:spMkLst>
            <pc:docMk/>
            <pc:sldMk cId="3288664059" sldId="412"/>
            <ac:spMk id="28676" creationId="{8B184885-8580-4D4F-B918-C99F8E9C917B}"/>
          </ac:spMkLst>
        </pc:spChg>
        <pc:spChg chg="del">
          <ac:chgData name="Jared Burney" userId="5438d022-28e5-4923-aa5e-778b8d2be800" providerId="ADAL" clId="{C01A2367-75BE-4EF1-8BBD-C98B8993D68E}" dt="2021-12-07T01:59:52.130" v="309" actId="478"/>
          <ac:spMkLst>
            <pc:docMk/>
            <pc:sldMk cId="3288664059" sldId="412"/>
            <ac:spMk id="28677" creationId="{2A812E01-F17F-4293-AD6B-FE86B1C25762}"/>
          </ac:spMkLst>
        </pc:spChg>
        <pc:picChg chg="mod">
          <ac:chgData name="Jared Burney" userId="5438d022-28e5-4923-aa5e-778b8d2be800" providerId="ADAL" clId="{C01A2367-75BE-4EF1-8BBD-C98B8993D68E}" dt="2021-12-07T02:00:03.059" v="312" actId="1076"/>
          <ac:picMkLst>
            <pc:docMk/>
            <pc:sldMk cId="3288664059" sldId="412"/>
            <ac:picMk id="6" creationId="{CD2ACB48-323F-4EAF-B86A-4609BA712BF3}"/>
          </ac:picMkLst>
        </pc:picChg>
      </pc:sldChg>
      <pc:sldChg chg="addSp modSp new">
        <pc:chgData name="Jared Burney" userId="5438d022-28e5-4923-aa5e-778b8d2be800" providerId="ADAL" clId="{C01A2367-75BE-4EF1-8BBD-C98B8993D68E}" dt="2021-12-07T04:33:49.657" v="817" actId="1076"/>
        <pc:sldMkLst>
          <pc:docMk/>
          <pc:sldMk cId="633166796" sldId="413"/>
        </pc:sldMkLst>
        <pc:picChg chg="add mod">
          <ac:chgData name="Jared Burney" userId="5438d022-28e5-4923-aa5e-778b8d2be800" providerId="ADAL" clId="{C01A2367-75BE-4EF1-8BBD-C98B8993D68E}" dt="2021-12-07T04:33:49.657" v="817" actId="1076"/>
          <ac:picMkLst>
            <pc:docMk/>
            <pc:sldMk cId="633166796" sldId="413"/>
            <ac:picMk id="2" creationId="{2482840D-1252-4F9B-B358-DD14AE792D8D}"/>
          </ac:picMkLst>
        </pc:picChg>
      </pc:sldChg>
      <pc:sldMasterChg chg="modSp modSldLayout">
        <pc:chgData name="Jared Burney" userId="5438d022-28e5-4923-aa5e-778b8d2be800" providerId="ADAL" clId="{C01A2367-75BE-4EF1-8BBD-C98B8993D68E}" dt="2021-12-07T01:45:34.390" v="0"/>
        <pc:sldMasterMkLst>
          <pc:docMk/>
          <pc:sldMasterMk cId="0" sldId="2147483672"/>
        </pc:sldMasterMkLst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7" creationId="{0489A4B7-976D-40D4-8EB9-374BFAA0E92D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8" creationId="{F9FE55CB-D089-4750-A7A4-154210276B48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0" creationId="{D7770EA5-9703-4BF4-A67F-87C12EB14720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2" creationId="{F2F86FA1-76BF-4DEF-A906-3435FB9C791F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3" creationId="{AF7C498F-3626-44D2-A051-87BA40AB8901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8" creationId="{91290748-1E3F-4575-8F11-D7493F566E2F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22" creationId="{99EBA0D4-EFF3-4872-B421-16A0DEBB4FF9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028" creationId="{33D31005-AC4A-471C-84D6-B32BC17FB614}"/>
          </ac:spMkLst>
        </pc:spChg>
        <pc:spChg chg="mod">
          <ac:chgData name="Jared Burney" userId="5438d022-28e5-4923-aa5e-778b8d2be800" providerId="ADAL" clId="{C01A2367-75BE-4EF1-8BBD-C98B8993D68E}" dt="2021-12-07T01:45:34.390" v="0"/>
          <ac:spMkLst>
            <pc:docMk/>
            <pc:sldMasterMk cId="0" sldId="2147483672"/>
            <ac:spMk id="1029" creationId="{8356B4F4-9DBB-4E86-9FC5-E69DAC85B79C}"/>
          </ac:spMkLst>
        </pc:spChg>
        <pc:grpChg chg="mod">
          <ac:chgData name="Jared Burney" userId="5438d022-28e5-4923-aa5e-778b8d2be800" providerId="ADAL" clId="{C01A2367-75BE-4EF1-8BBD-C98B8993D68E}" dt="2021-12-07T01:45:34.390" v="0"/>
          <ac:grpSpMkLst>
            <pc:docMk/>
            <pc:sldMasterMk cId="0" sldId="2147483672"/>
            <ac:grpSpMk id="1033" creationId="{10075A76-CF23-422B-B37B-BBBFD9212770}"/>
          </ac:grpSpMkLst>
        </pc:grp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4163628236" sldId="2147483702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4163628236" sldId="2147483702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4163628236" sldId="2147483702"/>
              <ac:spMk id="3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4163628236" sldId="2147483702"/>
              <ac:spMk id="4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2972521967" sldId="2147483703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972521967" sldId="2147483703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972521967" sldId="2147483703"/>
              <ac:spMk id="3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972521967" sldId="2147483703"/>
              <ac:spMk id="4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972521967" sldId="2147483703"/>
              <ac:spMk id="5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972521967" sldId="2147483703"/>
              <ac:spMk id="6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3397654958" sldId="2147483704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397654958" sldId="2147483704"/>
              <ac:spMk id="2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214485740" sldId="2147483706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14485740" sldId="2147483706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14485740" sldId="2147483706"/>
              <ac:spMk id="3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14485740" sldId="2147483706"/>
              <ac:spMk id="4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2849383404" sldId="2147483708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849383404" sldId="2147483708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2849383404" sldId="2147483708"/>
              <ac:spMk id="3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3947158092" sldId="2147483709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947158092" sldId="2147483709"/>
              <ac:spMk id="9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947158092" sldId="2147483709"/>
              <ac:spMk id="17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3295610261" sldId="2147483710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295610261" sldId="2147483710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295610261" sldId="2147483710"/>
              <ac:spMk id="3" creationId="{00000000-0000-0000-0000-000000000000}"/>
            </ac:spMkLst>
          </pc:spChg>
        </pc:sldLayoutChg>
        <pc:sldLayoutChg chg="modSp">
          <pc:chgData name="Jared Burney" userId="5438d022-28e5-4923-aa5e-778b8d2be800" providerId="ADAL" clId="{C01A2367-75BE-4EF1-8BBD-C98B8993D68E}" dt="2021-12-07T01:45:34.390" v="0"/>
          <pc:sldLayoutMkLst>
            <pc:docMk/>
            <pc:sldMasterMk cId="0" sldId="2147483672"/>
            <pc:sldLayoutMk cId="3850004687" sldId="2147483711"/>
          </pc:sldLayoutMkLst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2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3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4" creationId="{00000000-0000-0000-0000-000000000000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5" creationId="{4FE57A4A-6814-4BF3-81F3-2CB622041FE1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6" creationId="{ADB2804D-09E8-46B5-8D20-A8781AE7B2B2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7" creationId="{CD5D81DB-9DED-4B23-9FAF-C48EDCA45E31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8" creationId="{B1B6DE73-5913-4E6B-8499-3C0EB24E3EE4}"/>
            </ac:spMkLst>
          </pc:spChg>
          <pc:spChg chg="mod">
            <ac:chgData name="Jared Burney" userId="5438d022-28e5-4923-aa5e-778b8d2be800" providerId="ADAL" clId="{C01A2367-75BE-4EF1-8BBD-C98B8993D68E}" dt="2021-12-07T01:45:34.390" v="0"/>
            <ac:spMkLst>
              <pc:docMk/>
              <pc:sldMasterMk cId="0" sldId="2147483672"/>
              <pc:sldLayoutMk cId="3850004687" sldId="2147483711"/>
              <ac:spMk id="11" creationId="{06190193-33B5-4260-83D0-D3A49BFDFB5F}"/>
            </ac:spMkLst>
          </pc:spChg>
        </pc:sldLayoutChg>
      </pc:sldMasterChg>
      <pc:sldMasterChg chg="modSp">
        <pc:chgData name="Jared Burney" userId="5438d022-28e5-4923-aa5e-778b8d2be800" providerId="ADAL" clId="{C01A2367-75BE-4EF1-8BBD-C98B8993D68E}" dt="2021-12-07T01:47:31.312" v="9" actId="113"/>
        <pc:sldMasterMkLst>
          <pc:docMk/>
          <pc:sldMasterMk cId="1409910317" sldId="2147483712"/>
        </pc:sldMasterMkLst>
        <pc:spChg chg="mod">
          <ac:chgData name="Jared Burney" userId="5438d022-28e5-4923-aa5e-778b8d2be800" providerId="ADAL" clId="{C01A2367-75BE-4EF1-8BBD-C98B8993D68E}" dt="2021-12-07T01:47:31.312" v="9" actId="113"/>
          <ac:spMkLst>
            <pc:docMk/>
            <pc:sldMasterMk cId="1409910317" sldId="2147483712"/>
            <ac:spMk id="2" creationId="{A0110C1D-5B76-4C47-8915-E524E607238D}"/>
          </ac:spMkLst>
        </pc:spChg>
        <pc:spChg chg="mod">
          <ac:chgData name="Jared Burney" userId="5438d022-28e5-4923-aa5e-778b8d2be800" providerId="ADAL" clId="{C01A2367-75BE-4EF1-8BBD-C98B8993D68E}" dt="2021-12-07T01:47:28.426" v="8" actId="2711"/>
          <ac:spMkLst>
            <pc:docMk/>
            <pc:sldMasterMk cId="1409910317" sldId="2147483712"/>
            <ac:spMk id="3" creationId="{ABDB5E5E-250E-47A0-A04F-6BBD1D3B589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E10831D-962E-418F-A5C8-8FD0CBE96F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0ED4935-7F24-48CA-B462-A16F597B7E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01E95B4C-C34A-4BB2-B74A-3BAE6F50DF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ABF3BFD6-2BFD-4985-AF87-D7A1A4742F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415276-D55B-49A9-B668-897C56CB8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>
            <a:extLst>
              <a:ext uri="{FF2B5EF4-FFF2-40B4-BE49-F238E27FC236}">
                <a16:creationId xmlns:a16="http://schemas.microsoft.com/office/drawing/2014/main" id="{A1BB5201-1A81-406B-A4BA-4860BC4BD5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1027">
            <a:extLst>
              <a:ext uri="{FF2B5EF4-FFF2-40B4-BE49-F238E27FC236}">
                <a16:creationId xmlns:a16="http://schemas.microsoft.com/office/drawing/2014/main" id="{4C2D98BF-D7C3-4511-92A9-B6F49CBCE2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52B84B67-B053-43C0-902F-5F1DF88D5B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1029">
            <a:extLst>
              <a:ext uri="{FF2B5EF4-FFF2-40B4-BE49-F238E27FC236}">
                <a16:creationId xmlns:a16="http://schemas.microsoft.com/office/drawing/2014/main" id="{EAEFF8B4-DFD4-42D6-88BB-CB6468701C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1030">
            <a:extLst>
              <a:ext uri="{FF2B5EF4-FFF2-40B4-BE49-F238E27FC236}">
                <a16:creationId xmlns:a16="http://schemas.microsoft.com/office/drawing/2014/main" id="{1DE25B9E-5D90-48F7-AC70-48162FD507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1031">
            <a:extLst>
              <a:ext uri="{FF2B5EF4-FFF2-40B4-BE49-F238E27FC236}">
                <a16:creationId xmlns:a16="http://schemas.microsoft.com/office/drawing/2014/main" id="{092E365F-2006-4211-A3E1-00FD9CA91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30C50B34-37DE-46DA-9EE2-E030932ABB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Times New Roman" pitchFamily="-108" charset="0"/>
        <a:cs typeface="Times New Roman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Times New Roman" pitchFamily="-108" charset="0"/>
        <a:cs typeface="Times New Roman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Times New Roman" pitchFamily="-108" charset="0"/>
        <a:cs typeface="Times New Roman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Times New Roman" pitchFamily="-108" charset="0"/>
        <a:cs typeface="Times New Roman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Times New Roman" pitchFamily="-108" charset="0"/>
        <a:cs typeface="Times New Roman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>
            <a:extLst>
              <a:ext uri="{FF2B5EF4-FFF2-40B4-BE49-F238E27FC236}">
                <a16:creationId xmlns:a16="http://schemas.microsoft.com/office/drawing/2014/main" id="{BB4F439D-27AC-402D-8D1D-263E88049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EECA727-D1FC-46E7-AB59-B6FCE5A1C54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1DAB4C2-88E2-4625-9159-2F7F3FF3C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62A2C0-1BAE-4B2E-A907-1CD863B7C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>
            <a:extLst>
              <a:ext uri="{FF2B5EF4-FFF2-40B4-BE49-F238E27FC236}">
                <a16:creationId xmlns:a16="http://schemas.microsoft.com/office/drawing/2014/main" id="{B93B2184-6E90-4444-8DD2-0C9B837DD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ED7517-8C79-400B-A906-9AB94662B34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F27F813-DF12-4CDE-A724-E09D667B7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76CE163-AB57-400A-857C-BBE5D3A23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0FCD9105-1AE1-4C82-8E75-FD26675D4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9A91C8-91A5-4276-BBF8-99B380797F91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CF610F7-50CC-4C21-AA55-D278F789B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CEB1446-8234-49C2-B23E-C321BE069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BAAF7506-9D5B-497A-86A9-5D865798D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3018F3C-3723-4849-869B-9E8219E9FD6C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50167C8-B487-4F3D-B158-A60FE958A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D5356A9-C222-4CE4-BAC7-3F8D1CF91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DEFC067C-C605-48B6-B90F-5DE256E00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19A4B06-D3B0-495A-8625-29F4BA3A645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EFB2CC-508E-46E8-BBFB-63DAB5469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21DD8A-2EBE-46D8-993A-BCF78AD66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MOVE BASKETS FROM FRONT TO BACK.  LEARNING HOW TO MANIPULATE SENTENCES – MATURE WRITER.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FFF86F0F-8639-4623-AB24-D5F307F99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4384DC8-5F9A-4EE0-9382-E558F675F6A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1987" name="Rectangle 1026">
            <a:extLst>
              <a:ext uri="{FF2B5EF4-FFF2-40B4-BE49-F238E27FC236}">
                <a16:creationId xmlns:a16="http://schemas.microsoft.com/office/drawing/2014/main" id="{6E315B48-B0FE-4CAD-BF79-916FAAD88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1027">
            <a:extLst>
              <a:ext uri="{FF2B5EF4-FFF2-40B4-BE49-F238E27FC236}">
                <a16:creationId xmlns:a16="http://schemas.microsoft.com/office/drawing/2014/main" id="{F9B53E47-D4A4-497E-A000-BDD340F31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CE0CBB6B-1BB5-4E94-BA55-8ED1A7AF5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E04E6D-1EC9-414A-878E-82B571CB2DBB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FC4F9E6-B0D8-42E6-B283-E53CBF8A9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720928A-074E-4118-B5ED-DE0DA5102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 EXPLAIN RESTRICTIVE AND NON-RESTRICTIVE INFORMATION BY EXPLAINING RESTRICTIVE INFO SNAPS INTO THE WHEEL ITSELF. IT EXPANDS THE WHEEL. IT’S NOT EXTRA BY-THE-WAY INFORMATION.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4C6D0473-36C3-4D69-9F48-D327CE99F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352E167-FE76-43B5-8E3C-CD2A133D88F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58B544C-C5F1-4EBD-BC7A-17C762249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F5BAFF9-3700-4040-B223-85A7CE741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RESTRICTIVE AND NON-RESTRICTIVE.  EXPLAIN RESTRICTIVE INFO SNAPS INTO THE WHEEL ITSELF. EXPANDS THE WHEEL.  NOT EXTRA BY-THE-WAY INFO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CCD85F22-4CB3-4002-BEC7-7CC38C9D3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8BF6904-4CD4-44D0-9C66-052110243F3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890D934-68C4-4458-9DAB-D7CC2B9CE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44812CA-B9CD-4780-9DC0-8B41411E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COMMON ERROR: NOT TO HAVE BASIC SENTENCE SUPPORT ADDITION. BASKETS HELP STUDENTS SEE HOW PARTS RELATE TO THE WHOLE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C7E8494F-8BD4-4D22-AE32-E3F387496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B0DE324-8CAB-4101-A695-CA708161133F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9996BD0-3122-43B2-A1C6-F62AA5E8A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15B678F-00C1-4F1E-9C1F-EC6B463EF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BF2003AA-5694-441B-9FFE-21266F30E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3AF1679-00DC-476A-A6F2-90FF0169517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A3C74A3-2DB2-4073-A4AD-DD29FACFB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E3D6655-1389-43AB-8C78-81C7073E9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10845F70-B817-4F9D-B7DB-4E2A16D66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E450618-F9EA-4043-8811-DD47888BE96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D210F01-7A19-48BB-BD54-F491B65E8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6865EAE-FD90-4ED5-8FEC-505DA44F7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BEGIN WITH EXAMPLES, NOT DEFINITION.  CONCRETE, NOT ABSTRACT. </a:t>
            </a: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 eaLnBrk="1" hangingPunct="1"/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SENTENCES OF DIFFERENT LENGTH -- BASIC WRITERS THINK LENGTH DETERMINES SENTENCEHOOD.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70C62BB2-A17F-4E3E-91DB-194BC7D6B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DFB7E00-B83B-4489-B1EF-B42EF606138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7C28F43-AC1B-4563-BAE8-A5CB84540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0DC28D9-E8E4-47D1-BEB1-B68F22B30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1244338F-A597-4BE7-9A1E-58236F9AA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313FFA6-2B04-4C9A-B995-64664C18C6FE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C57E91A-1332-4552-952E-C6D446C51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EAFCC26-0649-4557-823B-93F672455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CA7DFFC9-6586-4687-B223-722014267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49B2C3D-F035-48F2-9286-017806A04B1F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9091CEB-C302-4D96-917D-E936F9EAB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95B1AF1-ABB5-4010-BCD7-49B11F688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87AB7343-59F3-40D8-B49C-5733897F8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282BB2-602A-48D8-B9C7-33388E0A2F2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6854F64-6496-4464-A460-406C460DC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3A63E69-D58D-4DA5-8993-F8812035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65B1219D-E5A9-47EC-91A9-E6347BF30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3E8582C-A88F-44D2-9553-91996176F66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B82028F-9898-46E4-9E42-B95DB4E0C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C7E1259-9260-4121-8F41-6054ABA62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SEEING HOW PARTS RELATE TO THE WHOLE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>
            <a:extLst>
              <a:ext uri="{FF2B5EF4-FFF2-40B4-BE49-F238E27FC236}">
                <a16:creationId xmlns:a16="http://schemas.microsoft.com/office/drawing/2014/main" id="{0642119D-6D56-48E0-8CDA-88DA9A7EC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1DBDB0F-9369-4614-B7A5-17F9B23938AB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4CF60AB-8193-4277-A636-A3A97A87E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621B5AD-2053-4679-BC59-172706082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COVERS A LARGE VARIETY OF SENTENCE STRUCTURES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>
            <a:extLst>
              <a:ext uri="{FF2B5EF4-FFF2-40B4-BE49-F238E27FC236}">
                <a16:creationId xmlns:a16="http://schemas.microsoft.com/office/drawing/2014/main" id="{1B9E77D6-5CE7-41FD-95FF-A96FD025F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09705AC-2F30-48CE-A027-23A392570C3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2E89398-8596-4F20-A141-BB71505CB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28E4216-744F-4D1C-A579-B104F0253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>
            <a:extLst>
              <a:ext uri="{FF2B5EF4-FFF2-40B4-BE49-F238E27FC236}">
                <a16:creationId xmlns:a16="http://schemas.microsoft.com/office/drawing/2014/main" id="{6E890BF4-1E3E-439B-8376-6D615E6B0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E576F97-DC17-46B3-A42B-FDDE601C376A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A6690F-8660-494B-8D8F-7D5F14EE8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FBC7F02-A2A6-4F0D-A7CA-2B00F877B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LOGIC OF PUNCTUATION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>
            <a:extLst>
              <a:ext uri="{FF2B5EF4-FFF2-40B4-BE49-F238E27FC236}">
                <a16:creationId xmlns:a16="http://schemas.microsoft.com/office/drawing/2014/main" id="{434FF0B6-CFEC-4346-A8D3-74A28763C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B204F0B-44E8-4718-8E0C-6A8A162FE05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2BF2140-3DC7-4D44-9B6E-E214F07BB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8565ED1-739F-4872-AE5C-F11E6003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 SEE COMMAS AS HANDLES LIFTING OUT THE ADDITION. LOGIC OF PUNCTUATION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>
            <a:extLst>
              <a:ext uri="{FF2B5EF4-FFF2-40B4-BE49-F238E27FC236}">
                <a16:creationId xmlns:a16="http://schemas.microsoft.com/office/drawing/2014/main" id="{9F3F4F45-D380-405C-BF5B-AD5BBAD14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5D3E9BE-014A-4EBD-8E3B-CE9317737DEF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DAEB191-FD6A-4091-8986-D091EE702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66F8F50-5676-44F1-A9C5-7D7A04453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>
            <a:extLst>
              <a:ext uri="{FF2B5EF4-FFF2-40B4-BE49-F238E27FC236}">
                <a16:creationId xmlns:a16="http://schemas.microsoft.com/office/drawing/2014/main" id="{D892E829-2581-43E2-9ECA-B45D80440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31D2EE7-2A5C-4C92-AE64-A7FECC6F710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FEBE2D0-DC3F-45A2-AB27-2E1D7D9A7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1CAE20A-D9EA-4623-A6B8-004AE3879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OUT OF LENGTH-MINDSET. 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MEANING-CENTERED DEFINITION. MEANING OF THE WORDS, NOT ABSTRACT IDENTIFICATION OF PARTS OF SPEECH.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E56962F4-F711-4D9D-A73B-17B0D252F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AB5F1E0-0953-4798-A8D0-3F456183E7E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D92E0B-BB6A-43E1-A917-022500BD4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950B95A-7B31-4DA2-970D-A3AFCCCBD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AGAIN, CONCRETE EXAMPLES. 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WHO/WHAT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WHAT ABOUT IT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MAKES SENSE TO STUDENTS. 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INTRODUCE TERMS BASIC SENTENCE AND INDEPENDENT CLAUSE.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B09D5701-13E5-47A5-B9B0-808DFD897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3032213-15C7-4E62-8E5F-56DCE54E793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48C256A-949E-41C9-978C-194524A74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4FF948B-483C-4712-A7D2-03F63FAAC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IMAGE.  ALSO STABLE STUCTURE – IMPORTANT FOR UNDERSTANDING SENTENCE BOUNDARIES.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WILL SEE THIS AS WE MOVE ALONG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DB0F1477-2353-407A-821C-FADFD805A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A30E269-B9A8-40B5-9776-EA98721B085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70C2C9A-4618-4C70-A816-D9E41C4C0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DC36B55-D4FB-4FF6-9E85-B8947D0F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2C672C27-608E-4681-BB59-50CB666E5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0AE1FCA-CCE6-433D-8B73-C1EFDC0750D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38172C2-2D5F-402D-83D8-C1D8A2D5D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428D969-F901-4CBD-9183-E4778A558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2C672C27-608E-4681-BB59-50CB666E5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0AE1FCA-CCE6-433D-8B73-C1EFDC0750D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38172C2-2D5F-402D-83D8-C1D8A2D5D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428D969-F901-4CBD-9183-E4778A558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5D774D6B-2F56-4238-9BDD-CF2D92C1A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D3A49E3-D5C6-4FBF-9BB3-B2EF56BA0F4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B89AD36-6451-4050-B1E4-8CE2AB9BD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7E31331-D620-4691-954B-4F1842BBA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DDA9-E649-45D8-B918-D6DA7C95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DC556-0045-43B6-9B0D-2AFB2F9CF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7ADF-9EB6-4A5D-BFAA-31B2806C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DB4F-3F00-42E7-82A4-71E6DD7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CFF9A-B31F-4588-A19D-ECA66036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4877-0187-4CE4-99E1-AE283163EB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4C6D-BB2B-4F9F-A9CA-F928D4BC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363EC-486F-4EB2-9A42-2C29762B0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5387-7242-42A2-9215-BCE217FA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1F5D-AB0F-42B4-954A-3723745F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4346-C596-4F06-83E1-AD976BCC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F397-D8B7-40F9-9F62-9991A12FB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98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89EBF-0EF3-4F35-8073-5B067083B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B2782-F32A-4490-9366-650138CFA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B5A39-29B9-46F5-A48D-E0D98EE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E2831-0904-4DA5-B6F3-5A3D68C5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91B9-9C1A-4CE5-98F9-866FCF71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4EBC-FD79-4A9E-B6D4-FA86EFD3A4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0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C9C3-F97F-46E5-9139-D2A4DB99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129B-C9DB-4C78-B237-A3D8E8A1E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CB90-7DD6-45E5-B255-9C07925A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0CFC-14F3-42BC-B34C-3A6D274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1967-F427-4334-84B8-57D1EEBA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DE2E-A11F-4748-8EB2-7EC6F0925B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380C-8ECB-492F-BC5F-52843FAD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70C41-332C-42B9-82BC-1B805437F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49AC-3157-42B2-A4CA-33A99BEF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1052-BB09-47F5-A3DF-4F338906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0028-C64B-433F-8F59-8E8A63D7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76-0B27-4861-84B5-57A10E644B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8F2F-D10B-4548-98E6-3797E99A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274D-33F7-48DF-BAF5-6E170D04C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94603-BD90-4FE3-8CCD-F6F7823D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A7FEF-7F81-4ABE-8EFE-E6C3506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C24F-B6FF-427F-B7B9-B8ADA6BC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E7F2-1D42-4A54-B460-16B5E171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4CA6-257D-4A95-9D43-D370F9BC7E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014F-71D2-443A-A1A4-4FED187D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F09D2-8641-43CC-86E7-E4A4AEF33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8A349-2EEB-40E9-997A-1E6F02971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63B8D-7573-4501-89DD-6DCB2C70A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4D181-4DB2-43E0-821C-D9C640229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A1DC8-C60F-4FFC-BA42-26DD1ADF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A4133-73A0-4C7A-83BB-531FB736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CBEFA-978D-4182-9006-1AA6B33D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3453-71EB-4B80-9CE6-50313E1CD2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9361-B64F-45F4-962D-FACDB92B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1F893-CE26-44B7-A63E-B56E6622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6F764-961E-4682-BA81-58460DB3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277A7-C180-453D-B7DF-EEB2AD6B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58E5-C306-4A48-9B8E-B6A34368CF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8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EF317-BCC8-4932-A88C-3726E231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CFA9B-F99E-4BFC-94C0-3B7605F5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27D5F-9CDA-4105-BE6F-E5FABEEA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FF1E-8185-44CC-8581-2F220FE86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9411-054F-4F6F-99DD-89B4BC0E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62F6-869C-4F42-AB54-66582EC2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19423-09E8-403C-927A-3DB7247A6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ABFAA-177D-47B5-92F7-F378CB8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9973-1947-43A4-86C1-9CBD142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6DA00-0E2A-4EF0-A1E5-704AD2E3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FB5-1417-4F1B-BCF3-B7424262AC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9F0B-EF6E-407E-942D-B37DCAEB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11B73-18A2-431B-853D-B5B071DCA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CFF96-DBAF-42BA-A37A-E77F342FB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59A04-5478-48BD-A93E-DAB0BB69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FB553-6AB2-404A-8DCB-89B80A16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B2313-F77F-4ADA-A915-AB4D3E34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234B-5A7F-45E6-9370-DFD17C3F32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10C1D-5B76-4C47-8915-E524E607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B5E5E-250E-47A0-A04F-6BBD1D3B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CC8A-582D-4C63-BA4C-21E75ED4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1B2F-282C-43F9-8705-E4B1D488D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8DDC-1A2E-4F48-B052-9D28712B3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CCC2-C46C-4D3C-9A41-400C567FFD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1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5CEA18BC-3523-443D-BD41-FA3EB6E6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0127"/>
            <a:ext cx="12191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Writing Correct Sentences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BDFA38-7083-4C57-9EE0-2600B5E7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423033"/>
            <a:ext cx="8108950" cy="52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F191B39-D4F9-49E0-9A8E-129EBA64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20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32771" name="Picture 5" descr="C:\Documents and Settings\Pamela\My Documents\EasyGuide\Basket.jpg">
            <a:extLst>
              <a:ext uri="{FF2B5EF4-FFF2-40B4-BE49-F238E27FC236}">
                <a16:creationId xmlns:a16="http://schemas.microsoft.com/office/drawing/2014/main" id="{4EF30E83-F45E-4DED-96DD-85B3D961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0"/>
            <a:ext cx="2993129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>
            <a:extLst>
              <a:ext uri="{FF2B5EF4-FFF2-40B4-BE49-F238E27FC236}">
                <a16:creationId xmlns:a16="http://schemas.microsoft.com/office/drawing/2014/main" id="{5119550C-88E6-4125-8EEE-B2F0225A5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137" y="1473200"/>
            <a:ext cx="65364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6600"/>
                </a:solidFill>
              </a:rPr>
              <a:t>When the music began</a:t>
            </a:r>
          </a:p>
        </p:txBody>
      </p:sp>
      <p:pic>
        <p:nvPicPr>
          <p:cNvPr id="32773" name="Picture 10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D0F587B9-C606-4135-9A50-2827C69F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0" y="2034968"/>
            <a:ext cx="3152085" cy="21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1">
            <a:extLst>
              <a:ext uri="{FF2B5EF4-FFF2-40B4-BE49-F238E27FC236}">
                <a16:creationId xmlns:a16="http://schemas.microsoft.com/office/drawing/2014/main" id="{C34C8091-B320-4846-BDF7-6576C8D3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723" y="2743200"/>
            <a:ext cx="8134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3399"/>
                </a:solidFill>
              </a:rPr>
              <a:t>Everyone started to dance.</a:t>
            </a:r>
          </a:p>
        </p:txBody>
      </p:sp>
      <p:pic>
        <p:nvPicPr>
          <p:cNvPr id="32775" name="Picture 14" descr="C:\Documents and Settings\Pamela\My Documents\BikePowerPoint\BikeBasketfront.gif">
            <a:extLst>
              <a:ext uri="{FF2B5EF4-FFF2-40B4-BE49-F238E27FC236}">
                <a16:creationId xmlns:a16="http://schemas.microsoft.com/office/drawing/2014/main" id="{8D1A558C-8AED-4A69-BD52-3814DAF6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0" y="4536869"/>
            <a:ext cx="3534259" cy="2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5">
            <a:extLst>
              <a:ext uri="{FF2B5EF4-FFF2-40B4-BE49-F238E27FC236}">
                <a16:creationId xmlns:a16="http://schemas.microsoft.com/office/drawing/2014/main" id="{448C1E6C-CD35-4387-BB4C-4DE7702A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723" y="4216401"/>
            <a:ext cx="81341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6600"/>
                </a:solidFill>
              </a:rPr>
              <a:t>When the music began</a:t>
            </a:r>
            <a:r>
              <a:rPr lang="en-US" altLang="en-US" sz="4400">
                <a:solidFill>
                  <a:srgbClr val="003399"/>
                </a:solidFill>
              </a:rPr>
              <a:t>, everyone started to dance</a:t>
            </a:r>
            <a:r>
              <a:rPr lang="en-US" altLang="en-US" sz="440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AE62A99C-D7B6-4754-A6BA-7EFEC879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39701"/>
            <a:ext cx="1170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Here are some more dependent clauses: </a:t>
            </a:r>
          </a:p>
        </p:txBody>
      </p:sp>
      <p:pic>
        <p:nvPicPr>
          <p:cNvPr id="34819" name="Picture 3" descr="C:\Documents and Settings\Pamela\My Documents\EasyGuide\Basket.jpg">
            <a:extLst>
              <a:ext uri="{FF2B5EF4-FFF2-40B4-BE49-F238E27FC236}">
                <a16:creationId xmlns:a16="http://schemas.microsoft.com/office/drawing/2014/main" id="{C9AE2A7C-7BB0-43E5-A051-9231079D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23544"/>
            <a:ext cx="3111500" cy="25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E70FBBF2-49C0-409A-B580-2FAEB02F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352800"/>
            <a:ext cx="11607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6600"/>
                </a:solidFill>
              </a:rPr>
              <a:t>As soon as it stopped raining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6600"/>
                </a:solidFill>
              </a:rPr>
              <a:t>Because I registered early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6600"/>
                </a:solidFill>
              </a:rPr>
              <a:t>When we need a quiet place to study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361AEAB-5FE7-4911-A706-A1E206C4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39700"/>
            <a:ext cx="1196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We can place these baskets on the front of a bike. </a:t>
            </a:r>
          </a:p>
        </p:txBody>
      </p:sp>
      <p:pic>
        <p:nvPicPr>
          <p:cNvPr id="36867" name="Picture 3" descr="C:\Documents and Settings\Pamela\My Documents\BikePowerPoint\BikeBasketfront.gif">
            <a:extLst>
              <a:ext uri="{FF2B5EF4-FFF2-40B4-BE49-F238E27FC236}">
                <a16:creationId xmlns:a16="http://schemas.microsoft.com/office/drawing/2014/main" id="{EB1AA002-7E39-43F2-895E-F8CDF77E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5548"/>
            <a:ext cx="3657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>
            <a:extLst>
              <a:ext uri="{FF2B5EF4-FFF2-40B4-BE49-F238E27FC236}">
                <a16:creationId xmlns:a16="http://schemas.microsoft.com/office/drawing/2014/main" id="{C169E3FB-01F8-4F09-99C5-739A29F3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283923"/>
            <a:ext cx="11747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As soon as it stopped raining</a:t>
            </a:r>
            <a:r>
              <a:rPr lang="en-US" altLang="en-US" sz="3600" dirty="0"/>
              <a:t>, the sun emerged from behind the clouds</a:t>
            </a:r>
            <a:r>
              <a:rPr lang="en-US" altLang="en-US" sz="36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483D944A-9673-404D-81C7-3B922E95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657671"/>
            <a:ext cx="11747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When we need a quiet place to study</a:t>
            </a:r>
            <a:r>
              <a:rPr lang="en-US" altLang="en-US" sz="3600" dirty="0"/>
              <a:t>, we go to the library.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394A41D7-7FDA-42DD-A2CE-06923D0E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47" y="4677946"/>
            <a:ext cx="11529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Because I registered early</a:t>
            </a:r>
            <a:r>
              <a:rPr lang="en-US" altLang="en-US" sz="3600" dirty="0"/>
              <a:t>, I got the classes I wanted.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56615EAB-E159-4935-807E-A2F367AD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96976"/>
            <a:ext cx="1172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We can also place them on the back of a bike. </a:t>
            </a:r>
          </a:p>
        </p:txBody>
      </p:sp>
      <p:pic>
        <p:nvPicPr>
          <p:cNvPr id="38915" name="Picture 6" descr="C:\Documents and Settings\Pamela\My Documents\EasyGuide\bikeback.gif">
            <a:extLst>
              <a:ext uri="{FF2B5EF4-FFF2-40B4-BE49-F238E27FC236}">
                <a16:creationId xmlns:a16="http://schemas.microsoft.com/office/drawing/2014/main" id="{261AE9DE-A79C-460E-958E-CB87433F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5987"/>
            <a:ext cx="3352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8">
            <a:extLst>
              <a:ext uri="{FF2B5EF4-FFF2-40B4-BE49-F238E27FC236}">
                <a16:creationId xmlns:a16="http://schemas.microsoft.com/office/drawing/2014/main" id="{47300998-62F7-4A9B-BCFF-01A5D2F8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581400"/>
            <a:ext cx="118491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The sun emerged from the clouds </a:t>
            </a:r>
            <a:r>
              <a:rPr lang="en-US" altLang="en-US" sz="3600" dirty="0">
                <a:solidFill>
                  <a:srgbClr val="006600"/>
                </a:solidFill>
              </a:rPr>
              <a:t>as soon as it stopped raining.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I got the classes I wanted</a:t>
            </a:r>
            <a:r>
              <a:rPr lang="en-US" altLang="en-US" sz="3600" dirty="0">
                <a:solidFill>
                  <a:srgbClr val="006600"/>
                </a:solidFill>
              </a:rPr>
              <a:t> because I registered early.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We go to the library</a:t>
            </a:r>
            <a:r>
              <a:rPr lang="en-US" altLang="en-US" sz="3600" dirty="0">
                <a:solidFill>
                  <a:srgbClr val="006600"/>
                </a:solidFill>
              </a:rPr>
              <a:t> when we need a quiet place to study.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D285675-E910-45A4-BC7B-DB5509594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8747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Dependent Clauses</a:t>
            </a:r>
          </a:p>
        </p:txBody>
      </p:sp>
      <p:pic>
        <p:nvPicPr>
          <p:cNvPr id="40963" name="Picture 4" descr="C:\Documents and Settings\Pamela\My Documents\EasyGuide\Basket.jpg">
            <a:extLst>
              <a:ext uri="{FF2B5EF4-FFF2-40B4-BE49-F238E27FC236}">
                <a16:creationId xmlns:a16="http://schemas.microsoft.com/office/drawing/2014/main" id="{28BCE035-B3DE-4FF1-AD00-D3B636CB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43320"/>
            <a:ext cx="3048000" cy="25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>
            <a:extLst>
              <a:ext uri="{FF2B5EF4-FFF2-40B4-BE49-F238E27FC236}">
                <a16:creationId xmlns:a16="http://schemas.microsoft.com/office/drawing/2014/main" id="{717984B5-2896-4A5B-A50E-43C5429E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070" y="2649439"/>
            <a:ext cx="7785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who works part-time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which includes a swimming pool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</a:rPr>
              <a:t>that is parked in my driveway</a:t>
            </a: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A8A79D9C-2854-4E1A-A6AD-41BFFDF48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38870"/>
            <a:ext cx="11095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dirty="0"/>
              <a:t>Another kind of dependent clause begins with the relative pronouns </a:t>
            </a:r>
            <a:r>
              <a:rPr lang="en-US" altLang="en-US" sz="4000" i="1" dirty="0"/>
              <a:t>who, which</a:t>
            </a:r>
            <a:r>
              <a:rPr lang="en-US" altLang="en-US" sz="4000" dirty="0"/>
              <a:t>, and </a:t>
            </a:r>
            <a:r>
              <a:rPr lang="en-US" altLang="en-US" sz="4000" i="1" dirty="0"/>
              <a:t>that</a:t>
            </a:r>
            <a:r>
              <a:rPr lang="en-US" altLang="en-US" sz="4000" dirty="0"/>
              <a:t>. </a:t>
            </a:r>
            <a:endParaRPr lang="en-US" altLang="en-US" sz="3600" dirty="0"/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57FB6666-7C86-44E9-8C7C-EE0C07EE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5003801"/>
            <a:ext cx="778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8" name="Text Box 9">
            <a:extLst>
              <a:ext uri="{FF2B5EF4-FFF2-40B4-BE49-F238E27FC236}">
                <a16:creationId xmlns:a16="http://schemas.microsoft.com/office/drawing/2014/main" id="{D9FF6CBA-5DD8-45F7-9822-EE71EA980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02238"/>
            <a:ext cx="117487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These clauses are not sentences. They are like baskets that need to be attached to a bike.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C31444D-670A-4BEF-8FF3-9B7428FA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3192"/>
            <a:ext cx="1187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These baskets go after the word they describe. Sometimes they’re in the middle of the bike.</a:t>
            </a:r>
          </a:p>
        </p:txBody>
      </p:sp>
      <p:pic>
        <p:nvPicPr>
          <p:cNvPr id="43011" name="Picture 3" descr="C:\Documents and Settings\Pamela\My Documents\BikePowerPoint\BikeBasketmiddle.gif">
            <a:extLst>
              <a:ext uri="{FF2B5EF4-FFF2-40B4-BE49-F238E27FC236}">
                <a16:creationId xmlns:a16="http://schemas.microsoft.com/office/drawing/2014/main" id="{249B2F01-18E1-44E4-A190-BFB0B385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77" y="1498433"/>
            <a:ext cx="3219045" cy="17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D790565B-00EB-4B8B-B190-873C5101E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452238"/>
            <a:ext cx="118745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Frank, </a:t>
            </a:r>
            <a:r>
              <a:rPr lang="en-US" altLang="en-US" sz="4000" dirty="0">
                <a:solidFill>
                  <a:srgbClr val="006600"/>
                </a:solidFill>
              </a:rPr>
              <a:t>who works part-time</a:t>
            </a:r>
            <a:r>
              <a:rPr lang="en-US" altLang="en-US" sz="4000" dirty="0"/>
              <a:t>, will be our guide.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The new fitness center, </a:t>
            </a:r>
            <a:r>
              <a:rPr lang="en-US" altLang="en-US" sz="4000" dirty="0">
                <a:solidFill>
                  <a:srgbClr val="006600"/>
                </a:solidFill>
              </a:rPr>
              <a:t>which includes a swimming pool</a:t>
            </a:r>
            <a:r>
              <a:rPr lang="en-US" altLang="en-US" sz="4000" dirty="0"/>
              <a:t>, will open in February.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The car </a:t>
            </a:r>
            <a:r>
              <a:rPr lang="en-US" altLang="en-US" sz="4000" dirty="0">
                <a:solidFill>
                  <a:srgbClr val="006600"/>
                </a:solidFill>
              </a:rPr>
              <a:t>that is parked in my driveway</a:t>
            </a:r>
            <a:r>
              <a:rPr lang="en-US" altLang="en-US" sz="4000" dirty="0"/>
              <a:t> is Henry’s.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444BAC62-01DC-4525-B4B0-9D1128B5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00561"/>
            <a:ext cx="11163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Sometimes they are on the back of the bike.</a:t>
            </a:r>
          </a:p>
        </p:txBody>
      </p:sp>
      <p:pic>
        <p:nvPicPr>
          <p:cNvPr id="45059" name="Picture 3" descr="C:\Documents and Settings\Pamela\My Documents\EasyGuide\bikeback.gif">
            <a:extLst>
              <a:ext uri="{FF2B5EF4-FFF2-40B4-BE49-F238E27FC236}">
                <a16:creationId xmlns:a16="http://schemas.microsoft.com/office/drawing/2014/main" id="{555292E2-ABF4-424A-8839-E933C390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042050"/>
            <a:ext cx="3340100" cy="19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D5594A64-8962-4E03-9928-E36AB97F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" y="5844978"/>
            <a:ext cx="1087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Karen likes books </a:t>
            </a:r>
            <a:r>
              <a:rPr lang="en-US" altLang="en-US" sz="4000" dirty="0">
                <a:solidFill>
                  <a:srgbClr val="006600"/>
                </a:solidFill>
              </a:rPr>
              <a:t>that have a happy ending</a:t>
            </a:r>
            <a:r>
              <a:rPr lang="en-US" altLang="en-US" sz="4000" dirty="0"/>
              <a:t>.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7C0129FE-A534-4CFC-84A9-87E12976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" y="3151933"/>
            <a:ext cx="113838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We are making pasta for the </a:t>
            </a:r>
            <a:r>
              <a:rPr lang="en-US" altLang="en-US" sz="4000" dirty="0" err="1"/>
              <a:t>Richardsons</a:t>
            </a:r>
            <a:r>
              <a:rPr lang="en-US" altLang="en-US" sz="4000" dirty="0"/>
              <a:t>, </a:t>
            </a:r>
            <a:r>
              <a:rPr lang="en-US" altLang="en-US" sz="4000" dirty="0">
                <a:solidFill>
                  <a:srgbClr val="006600"/>
                </a:solidFill>
              </a:rPr>
              <a:t>who do not eat meat.</a:t>
            </a:r>
            <a:endParaRPr lang="en-US" altLang="en-US" sz="4000" b="1" dirty="0"/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4BE19C3A-65D2-4CDA-B4D2-AA28862E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99" y="4521539"/>
            <a:ext cx="109855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I have tickets to the jazz festival, </a:t>
            </a:r>
            <a:r>
              <a:rPr lang="en-US" altLang="en-US" sz="4000" dirty="0">
                <a:solidFill>
                  <a:srgbClr val="006600"/>
                </a:solidFill>
              </a:rPr>
              <a:t>which begins at noon</a:t>
            </a:r>
            <a:r>
              <a:rPr lang="en-US" altLang="en-US" sz="4000" dirty="0"/>
              <a:t>.</a:t>
            </a:r>
            <a:endParaRPr lang="en-US" alt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56803AD-B523-43AF-B36E-1260245B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3429000"/>
            <a:ext cx="1209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Example: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3399"/>
                </a:solidFill>
              </a:rPr>
              <a:t>The new fitness center,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6600"/>
                </a:solidFill>
              </a:rPr>
              <a:t>which includes a swimming pool,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3399"/>
                </a:solidFill>
              </a:rPr>
              <a:t>will open in April.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E8CEA694-3DA2-44B6-B3DF-56C9CBCE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739124"/>
            <a:ext cx="1188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Regardless of what kind of basket we add, we need a basic sentence to support it.  </a:t>
            </a:r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14C52740-5D0C-4108-A6EA-FDDD17469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51247"/>
            <a:ext cx="10033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chemeClr val="tx2"/>
                </a:solidFill>
              </a:rPr>
              <a:t>Sentence Support</a:t>
            </a:r>
          </a:p>
        </p:txBody>
      </p:sp>
      <p:pic>
        <p:nvPicPr>
          <p:cNvPr id="47109" name="Picture 7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27CD540D-9342-4EE4-9C0B-3ED09DC9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54368"/>
            <a:ext cx="2222499" cy="13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8">
            <a:extLst>
              <a:ext uri="{FF2B5EF4-FFF2-40B4-BE49-F238E27FC236}">
                <a16:creationId xmlns:a16="http://schemas.microsoft.com/office/drawing/2014/main" id="{E33FE311-FAD0-482A-97B0-2CD7914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5036894"/>
            <a:ext cx="1219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Basic sentence</a:t>
            </a:r>
            <a:r>
              <a:rPr lang="en-US" altLang="en-US" sz="3600" dirty="0"/>
              <a:t>: </a:t>
            </a:r>
            <a:r>
              <a:rPr lang="en-US" altLang="en-US" sz="3600" dirty="0">
                <a:solidFill>
                  <a:srgbClr val="003399"/>
                </a:solidFill>
              </a:rPr>
              <a:t>The new fitness center will open in April.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Basket: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6600"/>
                </a:solidFill>
              </a:rPr>
              <a:t>which includes a swimming pool</a:t>
            </a:r>
            <a:endParaRPr lang="en-US" altLang="en-US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C77B42-7720-4FB5-BCA7-C7506D522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Fragments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DF71E001-B016-42ED-9A24-70D05A6A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123063"/>
            <a:ext cx="6718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/>
              <a:t>A fragment is just a part of a sentence. It may lack a subject or a predicate.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4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/>
              <a:t>Often, it’s a disconnected basket.  </a:t>
            </a:r>
          </a:p>
        </p:txBody>
      </p:sp>
      <p:pic>
        <p:nvPicPr>
          <p:cNvPr id="2050" name="Picture 2" descr="Nope Finger Wagging Sticker - Nope No Finger Wagging Stickers">
            <a:extLst>
              <a:ext uri="{FF2B5EF4-FFF2-40B4-BE49-F238E27FC236}">
                <a16:creationId xmlns:a16="http://schemas.microsoft.com/office/drawing/2014/main" id="{F804FEC6-6298-4B9F-855E-324CBD828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9" y="0"/>
            <a:ext cx="5089067" cy="53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388E22D0-9058-4298-8FA8-B781847C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095500"/>
            <a:ext cx="11658600" cy="40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As soon as I understood the problem</a:t>
            </a:r>
            <a:r>
              <a:rPr lang="en-US" altLang="en-US" sz="3200" dirty="0">
                <a:solidFill>
                  <a:schemeClr val="accent1"/>
                </a:solidFill>
              </a:rPr>
              <a:t>.</a:t>
            </a:r>
            <a:r>
              <a:rPr lang="en-US" altLang="en-US" sz="3200" dirty="0"/>
              <a:t>  I thought of a solution.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I was not responsible.  </a:t>
            </a:r>
            <a:r>
              <a:rPr lang="en-US" altLang="en-US" sz="3200" dirty="0">
                <a:solidFill>
                  <a:srgbClr val="006600"/>
                </a:solidFill>
              </a:rPr>
              <a:t>When I was sixteen.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The village will enlarge the parking lot.  </a:t>
            </a:r>
            <a:r>
              <a:rPr lang="en-US" altLang="en-US" sz="3200" dirty="0">
                <a:solidFill>
                  <a:srgbClr val="006600"/>
                </a:solidFill>
              </a:rPr>
              <a:t>Which serves weekday commuters.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 dirty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Let’s rent the same movie.  </a:t>
            </a:r>
            <a:r>
              <a:rPr lang="en-US" altLang="en-US" sz="3200" dirty="0">
                <a:solidFill>
                  <a:srgbClr val="006600"/>
                </a:solidFill>
              </a:rPr>
              <a:t>That we saw last weekend. </a:t>
            </a:r>
            <a:endParaRPr lang="en-US" altLang="en-US" sz="1000" dirty="0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E4911579-D0CF-41D9-9CF0-1553B64B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1349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Disconnected dependent clauses</a:t>
            </a:r>
          </a:p>
        </p:txBody>
      </p:sp>
      <p:pic>
        <p:nvPicPr>
          <p:cNvPr id="51204" name="Picture 4" descr="C:\Documents and Settings\Pamela\My Documents\EasyGuide\Basket.jpg">
            <a:extLst>
              <a:ext uri="{FF2B5EF4-FFF2-40B4-BE49-F238E27FC236}">
                <a16:creationId xmlns:a16="http://schemas.microsoft.com/office/drawing/2014/main" id="{C20B4261-482D-4186-82DE-8478205F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01599"/>
            <a:ext cx="2222500" cy="18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21BC7C-94C0-4492-9A91-21CA577BD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a sentence?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595F2C-D41C-490D-BD61-D15B2D53B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621" y="1223210"/>
            <a:ext cx="11718758" cy="541822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Here are three sentences:</a:t>
            </a:r>
          </a:p>
          <a:p>
            <a:pPr lvl="1" eaLnBrk="1" hangingPunct="1"/>
            <a:r>
              <a:rPr lang="en-US" altLang="en-US" sz="44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 smiles.</a:t>
            </a:r>
            <a:br>
              <a:rPr lang="en-US" altLang="en-US" sz="44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4400" dirty="0">
              <a:solidFill>
                <a:srgbClr val="0033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44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Autumn leaves twirled gently to the ground. </a:t>
            </a:r>
            <a:br>
              <a:rPr lang="en-US" altLang="en-US" sz="44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4400" dirty="0">
              <a:solidFill>
                <a:srgbClr val="0033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44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local council will open a new outdoor skatepark in November. </a:t>
            </a:r>
            <a:endParaRPr lang="en-US" altLang="en-US" sz="4400" dirty="0">
              <a:solidFill>
                <a:srgbClr val="0033CC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id="{7456A2B0-5258-4F4D-BE88-1446F378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7079"/>
            <a:ext cx="1089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 Disconnected description and detail</a:t>
            </a: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BDC7CC9D-7BD6-44E6-927C-075B639A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905000"/>
            <a:ext cx="115442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It was an easy task. </a:t>
            </a:r>
            <a:r>
              <a:rPr lang="en-US" altLang="en-US" sz="3200" dirty="0">
                <a:solidFill>
                  <a:srgbClr val="006600"/>
                </a:solidFill>
              </a:rPr>
              <a:t>Especially for someone so small.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The company provides employees with benefits</a:t>
            </a:r>
            <a:r>
              <a:rPr lang="en-US" altLang="en-US" sz="3200" dirty="0">
                <a:solidFill>
                  <a:srgbClr val="003399"/>
                </a:solidFill>
              </a:rPr>
              <a:t>.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6600"/>
                </a:solidFill>
              </a:rPr>
              <a:t>Like medical insurance and a pension.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We have ordered everything on the menu. </a:t>
            </a:r>
            <a:r>
              <a:rPr lang="en-US" altLang="en-US" sz="3200" dirty="0">
                <a:solidFill>
                  <a:srgbClr val="006600"/>
                </a:solidFill>
              </a:rPr>
              <a:t>Except fried buffalo wings.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We put an ad in the Lake Norman Times. </a:t>
            </a:r>
            <a:r>
              <a:rPr lang="en-US" altLang="en-US" sz="3200" dirty="0">
                <a:solidFill>
                  <a:srgbClr val="106E16"/>
                </a:solidFill>
              </a:rPr>
              <a:t>Our local newspaper. </a:t>
            </a:r>
            <a:endParaRPr lang="en-US" altLang="en-US" sz="3200" dirty="0"/>
          </a:p>
        </p:txBody>
      </p:sp>
      <p:pic>
        <p:nvPicPr>
          <p:cNvPr id="5" name="Picture 4" descr="C:\Documents and Settings\Pamela\My Documents\EasyGuide\Basket.jpg">
            <a:extLst>
              <a:ext uri="{FF2B5EF4-FFF2-40B4-BE49-F238E27FC236}">
                <a16:creationId xmlns:a16="http://schemas.microsoft.com/office/drawing/2014/main" id="{0C654F88-04ED-4AE6-A88E-B0B055C0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01599"/>
            <a:ext cx="2222500" cy="18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3DE74884-FFFB-4799-8E5D-5814CA45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32000"/>
            <a:ext cx="1188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I sprinted down the street</a:t>
            </a:r>
            <a:r>
              <a:rPr lang="en-US" altLang="en-US" sz="3200" dirty="0">
                <a:solidFill>
                  <a:srgbClr val="003399"/>
                </a:solidFill>
              </a:rPr>
              <a:t>.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6600"/>
                </a:solidFill>
              </a:rPr>
              <a:t>Trying to catch the train.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The scientists continued their research. </a:t>
            </a:r>
            <a:r>
              <a:rPr lang="en-US" altLang="en-US" sz="3200" dirty="0">
                <a:solidFill>
                  <a:srgbClr val="006600"/>
                </a:solidFill>
              </a:rPr>
              <a:t>Hoping to find a cure.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106E16"/>
                </a:solidFill>
              </a:rPr>
              <a:t>To celebrate their anniversary.</a:t>
            </a:r>
            <a:r>
              <a:rPr lang="en-US" altLang="en-US" sz="3200" dirty="0"/>
              <a:t> They are going to Asheville for the weekend.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We walked up sixteen flights of stairs. </a:t>
            </a:r>
            <a:r>
              <a:rPr lang="en-US" altLang="en-US" sz="3200" dirty="0">
                <a:solidFill>
                  <a:srgbClr val="006600"/>
                </a:solidFill>
              </a:rPr>
              <a:t>To prove to ourselves we could do it.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003399"/>
              </a:solidFill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054BF331-45FC-4D61-AA1D-0FF80152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34951"/>
            <a:ext cx="1112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Disconnected -</a:t>
            </a:r>
            <a:r>
              <a:rPr lang="en-US" altLang="en-US" sz="4800" i="1" dirty="0" err="1"/>
              <a:t>ing</a:t>
            </a:r>
            <a:r>
              <a:rPr lang="en-US" altLang="en-US" sz="4800" dirty="0"/>
              <a:t> and –</a:t>
            </a:r>
            <a:r>
              <a:rPr lang="en-US" altLang="en-US" sz="4800" i="1" dirty="0"/>
              <a:t>to</a:t>
            </a:r>
            <a:r>
              <a:rPr lang="en-US" altLang="en-US" sz="4800" dirty="0"/>
              <a:t> fragments</a:t>
            </a:r>
          </a:p>
        </p:txBody>
      </p:sp>
      <p:sp>
        <p:nvSpPr>
          <p:cNvPr id="55301" name="Text Box 8">
            <a:extLst>
              <a:ext uri="{FF2B5EF4-FFF2-40B4-BE49-F238E27FC236}">
                <a16:creationId xmlns:a16="http://schemas.microsoft.com/office/drawing/2014/main" id="{71652AF3-8B5C-4330-AEF8-46FADC00F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3770314"/>
            <a:ext cx="727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 descr="C:\Documents and Settings\Pamela\My Documents\EasyGuide\Basket.jpg">
            <a:extLst>
              <a:ext uri="{FF2B5EF4-FFF2-40B4-BE49-F238E27FC236}">
                <a16:creationId xmlns:a16="http://schemas.microsoft.com/office/drawing/2014/main" id="{5FB365A1-A85E-4BAE-B8FD-72378FC6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469899"/>
            <a:ext cx="2222500" cy="18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54751350-F136-41B6-A40F-87F193BD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370" y="1917701"/>
            <a:ext cx="8811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6600"/>
                </a:solidFill>
              </a:rPr>
              <a:t>As soon as I understood the problem,</a:t>
            </a:r>
            <a:r>
              <a:rPr lang="en-US" altLang="en-US" sz="4000" dirty="0"/>
              <a:t> I thought of a solution. 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873FA41E-18FB-49B4-B0A6-95BE84548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56"/>
            <a:ext cx="11849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We can correct these fragments by attaching them to the sentence. 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0F9929BB-A3BB-4BCA-B416-D9A0139B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670" y="4484232"/>
            <a:ext cx="843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I sprinted down the street, </a:t>
            </a:r>
            <a:r>
              <a:rPr lang="en-US" altLang="en-US" sz="4000" dirty="0">
                <a:solidFill>
                  <a:srgbClr val="106E16"/>
                </a:solidFill>
              </a:rPr>
              <a:t>trying to catch the train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7349" name="Picture 5" descr="C:\Documents and Settings\Pamela\My Documents\BikePowerPoint\BikeBasketfront.gif">
            <a:extLst>
              <a:ext uri="{FF2B5EF4-FFF2-40B4-BE49-F238E27FC236}">
                <a16:creationId xmlns:a16="http://schemas.microsoft.com/office/drawing/2014/main" id="{CD0869F1-6B86-4FE8-9816-CD968F10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1917701"/>
            <a:ext cx="2445068" cy="14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C:\Documents and Settings\Pamela\My Documents\EasyGuide\bikeback.gif">
            <a:extLst>
              <a:ext uri="{FF2B5EF4-FFF2-40B4-BE49-F238E27FC236}">
                <a16:creationId xmlns:a16="http://schemas.microsoft.com/office/drawing/2014/main" id="{061197A9-548B-469E-961C-AF9CB66F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4445100"/>
            <a:ext cx="259080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>
            <a:extLst>
              <a:ext uri="{FF2B5EF4-FFF2-40B4-BE49-F238E27FC236}">
                <a16:creationId xmlns:a16="http://schemas.microsoft.com/office/drawing/2014/main" id="{B370680E-7056-4B31-892A-CEC0D502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877646"/>
            <a:ext cx="5892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Baskets are excellent ways to create sentence variety. Once we have a stable structure, we can add a variety of baskets on the front, in the middle, or on the back.</a:t>
            </a:r>
          </a:p>
        </p:txBody>
      </p:sp>
      <p:sp>
        <p:nvSpPr>
          <p:cNvPr id="59395" name="Text Box 1027">
            <a:extLst>
              <a:ext uri="{FF2B5EF4-FFF2-40B4-BE49-F238E27FC236}">
                <a16:creationId xmlns:a16="http://schemas.microsoft.com/office/drawing/2014/main" id="{7DB49FEE-AD26-46F5-9E1B-1F8B256C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1"/>
            <a:ext cx="885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chemeClr val="accent1"/>
                </a:solidFill>
              </a:rPr>
              <a:t>Sentence Variety</a:t>
            </a:r>
          </a:p>
        </p:txBody>
      </p:sp>
      <p:pic>
        <p:nvPicPr>
          <p:cNvPr id="3074" name="Picture 2" descr="Draw 1: Shapes">
            <a:extLst>
              <a:ext uri="{FF2B5EF4-FFF2-40B4-BE49-F238E27FC236}">
                <a16:creationId xmlns:a16="http://schemas.microsoft.com/office/drawing/2014/main" id="{76A88402-C471-431C-BB29-ED41D8C3CE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079500"/>
            <a:ext cx="57404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Documents and Settings\Pamela\My Documents\BikePowerPoint\BikeBasketfront.gif">
            <a:extLst>
              <a:ext uri="{FF2B5EF4-FFF2-40B4-BE49-F238E27FC236}">
                <a16:creationId xmlns:a16="http://schemas.microsoft.com/office/drawing/2014/main" id="{878C3B94-A9A7-4C02-9B06-3FA06487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155585"/>
            <a:ext cx="4216400" cy="21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>
            <a:extLst>
              <a:ext uri="{FF2B5EF4-FFF2-40B4-BE49-F238E27FC236}">
                <a16:creationId xmlns:a16="http://schemas.microsoft.com/office/drawing/2014/main" id="{57F41747-D347-439B-9584-20D6C837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702051"/>
            <a:ext cx="118237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Earlier this spring</a:t>
            </a:r>
            <a:r>
              <a:rPr lang="en-US" altLang="en-US" sz="3200" dirty="0"/>
              <a:t>, the viaduct was closed because of flooding.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Eight months ago</a:t>
            </a:r>
            <a:r>
              <a:rPr lang="en-US" altLang="en-US" sz="3200" dirty="0"/>
              <a:t>, we bought a truck.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By the time we got home</a:t>
            </a:r>
            <a:r>
              <a:rPr lang="en-US" altLang="en-US" sz="3200" dirty="0"/>
              <a:t>, it was dark.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Irritable after a long day at work</a:t>
            </a:r>
            <a:r>
              <a:rPr lang="en-US" altLang="en-US" sz="3200" dirty="0"/>
              <a:t>, we took a nap before studying. </a:t>
            </a: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CE7B6270-A7F1-4E71-B8D6-1CEC25CE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66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61445" name="Text Box 10">
            <a:extLst>
              <a:ext uri="{FF2B5EF4-FFF2-40B4-BE49-F238E27FC236}">
                <a16:creationId xmlns:a16="http://schemas.microsoft.com/office/drawing/2014/main" id="{93D944A6-DF53-4332-A9D3-26FDFA29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5576"/>
            <a:ext cx="1112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We can add a variety of baskets on the front.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589F2BD2-C1A9-47AE-9BE8-8D8D8045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9816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 variety of baskets in the middle: </a:t>
            </a:r>
          </a:p>
        </p:txBody>
      </p:sp>
      <p:pic>
        <p:nvPicPr>
          <p:cNvPr id="63491" name="Picture 3" descr="C:\Documents and Settings\Pamela\My Documents\BikePowerPoint\BikeBasketmiddle.gif">
            <a:extLst>
              <a:ext uri="{FF2B5EF4-FFF2-40B4-BE49-F238E27FC236}">
                <a16:creationId xmlns:a16="http://schemas.microsoft.com/office/drawing/2014/main" id="{F6EEB2B4-C4CE-4C73-B4B4-6EEE6821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806122"/>
            <a:ext cx="3746500" cy="18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458CBDF9-904E-4B07-971E-A7CE27E4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819400"/>
            <a:ext cx="1191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My little brother, </a:t>
            </a:r>
            <a:r>
              <a:rPr lang="en-US" altLang="en-US" sz="3200" dirty="0">
                <a:solidFill>
                  <a:srgbClr val="008000"/>
                </a:solidFill>
              </a:rPr>
              <a:t>unable to sleep</a:t>
            </a:r>
            <a:r>
              <a:rPr lang="en-US" altLang="en-US" sz="3200" dirty="0"/>
              <a:t>, turned on the light.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The elderly couple, </a:t>
            </a:r>
            <a:r>
              <a:rPr lang="en-US" altLang="en-US" sz="3200" dirty="0">
                <a:solidFill>
                  <a:srgbClr val="008000"/>
                </a:solidFill>
              </a:rPr>
              <a:t>walking slowly up the driveway</a:t>
            </a:r>
            <a:r>
              <a:rPr lang="en-US" altLang="en-US" sz="3200" dirty="0"/>
              <a:t>, waved at their grandchildren.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A modern art gallery, </a:t>
            </a:r>
            <a:r>
              <a:rPr lang="en-US" altLang="en-US" sz="3200" dirty="0">
                <a:solidFill>
                  <a:srgbClr val="008000"/>
                </a:solidFill>
              </a:rPr>
              <a:t>funded by a million-dollar grant</a:t>
            </a:r>
            <a:r>
              <a:rPr lang="en-US" altLang="en-US" sz="3200" dirty="0"/>
              <a:t>, is under construction</a:t>
            </a:r>
            <a:r>
              <a:rPr lang="en-US" altLang="en-US" sz="32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John Jackson, </a:t>
            </a:r>
            <a:r>
              <a:rPr lang="en-US" altLang="en-US" sz="3200" dirty="0">
                <a:solidFill>
                  <a:srgbClr val="008000"/>
                </a:solidFill>
              </a:rPr>
              <a:t>a friend since grade school</a:t>
            </a:r>
            <a:r>
              <a:rPr lang="en-US" altLang="en-US" sz="3200" dirty="0"/>
              <a:t>, is my math tutor.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>
            <a:extLst>
              <a:ext uri="{FF2B5EF4-FFF2-40B4-BE49-F238E27FC236}">
                <a16:creationId xmlns:a16="http://schemas.microsoft.com/office/drawing/2014/main" id="{F3096380-E5CD-449F-92DF-B0A5411F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13100"/>
            <a:ext cx="1160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Jeff wants a hybrid, </a:t>
            </a:r>
            <a:r>
              <a:rPr lang="en-US" altLang="en-US" sz="3200" dirty="0">
                <a:solidFill>
                  <a:srgbClr val="008000"/>
                </a:solidFill>
              </a:rPr>
              <a:t>his best hope for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6600"/>
                </a:solidFill>
              </a:rPr>
              <a:t>good gas mileage</a:t>
            </a:r>
            <a:r>
              <a:rPr lang="en-US" altLang="en-US" sz="3200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A gentle rain fell throughout the night, </a:t>
            </a:r>
            <a:r>
              <a:rPr lang="en-US" altLang="en-US" sz="3200" dirty="0">
                <a:solidFill>
                  <a:srgbClr val="006600"/>
                </a:solidFill>
              </a:rPr>
              <a:t>lulling us to sleep.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We are building a home with Habitat for Humanity, </a:t>
            </a:r>
            <a:r>
              <a:rPr lang="en-US" altLang="en-US" sz="3200" dirty="0">
                <a:solidFill>
                  <a:srgbClr val="008000"/>
                </a:solidFill>
              </a:rPr>
              <a:t>a national volunteer program.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Everyone wants to leave at noon, </a:t>
            </a:r>
            <a:r>
              <a:rPr lang="en-US" altLang="en-US" sz="3200" dirty="0">
                <a:solidFill>
                  <a:srgbClr val="006600"/>
                </a:solidFill>
              </a:rPr>
              <a:t>even my sister</a:t>
            </a:r>
            <a:r>
              <a:rPr lang="en-US" altLang="en-US" sz="3200" dirty="0"/>
              <a:t>.</a:t>
            </a:r>
            <a:endParaRPr lang="en-US" altLang="en-US" sz="3200" dirty="0">
              <a:solidFill>
                <a:srgbClr val="006600"/>
              </a:solidFill>
            </a:endParaRPr>
          </a:p>
        </p:txBody>
      </p:sp>
      <p:pic>
        <p:nvPicPr>
          <p:cNvPr id="65539" name="Picture 4" descr="C:\Documents and Settings\Pamela\My Documents\EasyGuide\bikeback.gif">
            <a:extLst>
              <a:ext uri="{FF2B5EF4-FFF2-40B4-BE49-F238E27FC236}">
                <a16:creationId xmlns:a16="http://schemas.microsoft.com/office/drawing/2014/main" id="{65F3E3E8-3DBE-45E7-81DB-015ACA3B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946397"/>
            <a:ext cx="4140200" cy="20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5">
            <a:extLst>
              <a:ext uri="{FF2B5EF4-FFF2-40B4-BE49-F238E27FC236}">
                <a16:creationId xmlns:a16="http://schemas.microsoft.com/office/drawing/2014/main" id="{49883293-79B5-4692-83FA-F4EC13C2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160615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And a variety of baskets on the back: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C28CFAE7-AFF0-4BAB-9152-46222B5A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324537"/>
            <a:ext cx="11569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/>
              <a:t> If you begin a sentence with a basket, use a comma to show readers where the addition ends and the basic sentence begins.</a:t>
            </a:r>
            <a:r>
              <a:rPr lang="en-US" altLang="en-US" sz="3200" dirty="0">
                <a:solidFill>
                  <a:srgbClr val="008000"/>
                </a:solidFill>
              </a:rPr>
              <a:t>	</a:t>
            </a:r>
            <a:endParaRPr lang="en-US" altLang="en-US" sz="2800" dirty="0"/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AFED6BB1-1592-487A-87B8-6A302D13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87702"/>
            <a:ext cx="11785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chemeClr val="accent1"/>
                </a:solidFill>
              </a:rPr>
              <a:t>The Logic of Punctuation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9472677B-FF18-4558-8D40-E6307D35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447801"/>
            <a:ext cx="11671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Readers are looking for the </a:t>
            </a:r>
            <a:r>
              <a:rPr lang="en-US" altLang="en-US" sz="3200" i="1" dirty="0"/>
              <a:t>who or what</a:t>
            </a:r>
            <a:r>
              <a:rPr lang="en-US" altLang="en-US" sz="3200" dirty="0"/>
              <a:t> and </a:t>
            </a:r>
            <a:r>
              <a:rPr lang="en-US" altLang="en-US" sz="3200" i="1" dirty="0"/>
              <a:t>what about it </a:t>
            </a:r>
            <a:r>
              <a:rPr lang="en-US" altLang="en-US" sz="3200" dirty="0"/>
              <a:t>of a sentence, the main idea. Commas help them see that main idea. </a:t>
            </a:r>
          </a:p>
        </p:txBody>
      </p:sp>
      <p:sp>
        <p:nvSpPr>
          <p:cNvPr id="67589" name="Text Box 6">
            <a:extLst>
              <a:ext uri="{FF2B5EF4-FFF2-40B4-BE49-F238E27FC236}">
                <a16:creationId xmlns:a16="http://schemas.microsoft.com/office/drawing/2014/main" id="{F6D939D9-5406-4129-A15D-FE495F0A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6057900"/>
            <a:ext cx="1108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If we go to the early movie</a:t>
            </a:r>
            <a:r>
              <a:rPr lang="en-US" altLang="en-US" sz="3200" b="1" dirty="0">
                <a:solidFill>
                  <a:srgbClr val="CC3300"/>
                </a:solidFill>
              </a:rPr>
              <a:t>,</a:t>
            </a:r>
            <a:r>
              <a:rPr lang="en-US" altLang="en-US" sz="3200" dirty="0">
                <a:solidFill>
                  <a:srgbClr val="003399"/>
                </a:solidFill>
              </a:rPr>
              <a:t> </a:t>
            </a:r>
            <a:r>
              <a:rPr lang="en-US" altLang="en-US" sz="3200" dirty="0"/>
              <a:t>we can save money</a:t>
            </a:r>
            <a:r>
              <a:rPr lang="en-US" altLang="en-US" sz="3200" dirty="0">
                <a:solidFill>
                  <a:srgbClr val="003399"/>
                </a:solidFill>
              </a:rPr>
              <a:t>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  <p:sp>
        <p:nvSpPr>
          <p:cNvPr id="67590" name="Text Box 7">
            <a:extLst>
              <a:ext uri="{FF2B5EF4-FFF2-40B4-BE49-F238E27FC236}">
                <a16:creationId xmlns:a16="http://schemas.microsoft.com/office/drawing/2014/main" id="{5813B1E3-0587-4779-B4EA-09DBED95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183661"/>
            <a:ext cx="1188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6600"/>
                </a:solidFill>
              </a:rPr>
              <a:t>According to the weather report</a:t>
            </a:r>
            <a:r>
              <a:rPr lang="en-US" altLang="en-US" sz="3200" b="1" dirty="0">
                <a:solidFill>
                  <a:srgbClr val="CC3300"/>
                </a:solidFill>
              </a:rPr>
              <a:t>,</a:t>
            </a:r>
            <a:r>
              <a:rPr lang="en-US" altLang="en-US" sz="3200" dirty="0">
                <a:solidFill>
                  <a:srgbClr val="008000"/>
                </a:solidFill>
              </a:rPr>
              <a:t> </a:t>
            </a:r>
            <a:r>
              <a:rPr lang="en-US" altLang="en-US" sz="3200" dirty="0"/>
              <a:t>tomorrow will be hot and humid.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B0FEBFBA-E6D0-497A-9E79-1ED9E2A9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92171"/>
            <a:ext cx="1183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If the basket interrupts the sentence, use commas to show readers where the addition begins and ends.  </a:t>
            </a:r>
          </a:p>
        </p:txBody>
      </p:sp>
      <p:sp>
        <p:nvSpPr>
          <p:cNvPr id="69635" name="Text Box 4">
            <a:extLst>
              <a:ext uri="{FF2B5EF4-FFF2-40B4-BE49-F238E27FC236}">
                <a16:creationId xmlns:a16="http://schemas.microsoft.com/office/drawing/2014/main" id="{223E855F-7F2F-4F80-94B8-CAC8C515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4" y="3265336"/>
            <a:ext cx="10398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The art gallery</a:t>
            </a:r>
            <a:r>
              <a:rPr lang="en-US" altLang="en-US" sz="3600" b="1" dirty="0">
                <a:solidFill>
                  <a:srgbClr val="CC3300"/>
                </a:solidFill>
              </a:rPr>
              <a:t>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106E16"/>
                </a:solidFill>
              </a:rPr>
              <a:t>which opens this weekend</a:t>
            </a:r>
            <a:r>
              <a:rPr lang="en-US" altLang="en-US" sz="3600" b="1" dirty="0">
                <a:solidFill>
                  <a:srgbClr val="CC3300"/>
                </a:solidFill>
              </a:rPr>
              <a:t>, </a:t>
            </a:r>
            <a:r>
              <a:rPr lang="en-US" altLang="en-US" sz="3600" dirty="0"/>
              <a:t>features local artists. </a:t>
            </a:r>
            <a:endParaRPr lang="en-US" altLang="en-US" sz="3200" dirty="0"/>
          </a:p>
        </p:txBody>
      </p:sp>
      <p:sp>
        <p:nvSpPr>
          <p:cNvPr id="69636" name="Text Box 12">
            <a:extLst>
              <a:ext uri="{FF2B5EF4-FFF2-40B4-BE49-F238E27FC236}">
                <a16:creationId xmlns:a16="http://schemas.microsoft.com/office/drawing/2014/main" id="{2387B26C-1D3E-4AC9-BF78-9DF7DBCC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4738501"/>
            <a:ext cx="103981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Ruby</a:t>
            </a:r>
            <a:r>
              <a:rPr lang="en-US" altLang="en-US" sz="3600" b="1" dirty="0">
                <a:solidFill>
                  <a:srgbClr val="CC3300"/>
                </a:solidFill>
              </a:rPr>
              <a:t>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06600"/>
                </a:solidFill>
              </a:rPr>
              <a:t>my sister’s best friend</a:t>
            </a:r>
            <a:r>
              <a:rPr lang="en-US" altLang="en-US" sz="3600" b="1" dirty="0">
                <a:solidFill>
                  <a:srgbClr val="CC3300"/>
                </a:solidFill>
              </a:rPr>
              <a:t>,</a:t>
            </a:r>
            <a:r>
              <a:rPr lang="en-US" altLang="en-US" sz="3600" dirty="0"/>
              <a:t> will loan me her car. </a:t>
            </a:r>
          </a:p>
        </p:txBody>
      </p:sp>
      <p:pic>
        <p:nvPicPr>
          <p:cNvPr id="69637" name="Picture 13" descr="C:\Documents and Settings\Pamela\My Documents\BikePowerPoint\BikeBasketmiddle.gif">
            <a:extLst>
              <a:ext uri="{FF2B5EF4-FFF2-40B4-BE49-F238E27FC236}">
                <a16:creationId xmlns:a16="http://schemas.microsoft.com/office/drawing/2014/main" id="{43361B3D-D981-4F33-8398-C93C5FBF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8985"/>
            <a:ext cx="2889250" cy="159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>
            <a:extLst>
              <a:ext uri="{FF2B5EF4-FFF2-40B4-BE49-F238E27FC236}">
                <a16:creationId xmlns:a16="http://schemas.microsoft.com/office/drawing/2014/main" id="{4EB99866-0002-4FEE-98F8-15226E85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2828835"/>
            <a:ext cx="1165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If the basket is attached to the end of the sentence, the comma shows readers where the addition begins. </a:t>
            </a:r>
          </a:p>
        </p:txBody>
      </p:sp>
      <p:sp>
        <p:nvSpPr>
          <p:cNvPr id="71683" name="Text Box 5">
            <a:extLst>
              <a:ext uri="{FF2B5EF4-FFF2-40B4-BE49-F238E27FC236}">
                <a16:creationId xmlns:a16="http://schemas.microsoft.com/office/drawing/2014/main" id="{D40AA069-B2A1-4759-9779-E5DFFFE7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867400"/>
            <a:ext cx="1231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They are living in the present</a:t>
            </a:r>
            <a:r>
              <a:rPr lang="en-US" altLang="en-US" sz="3600" b="1" dirty="0">
                <a:solidFill>
                  <a:srgbClr val="CC3300"/>
                </a:solidFill>
              </a:rPr>
              <a:t>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106E16"/>
                </a:solidFill>
              </a:rPr>
              <a:t>not the past</a:t>
            </a:r>
            <a:r>
              <a:rPr lang="en-US" altLang="en-US" sz="3600" dirty="0"/>
              <a:t>. </a:t>
            </a:r>
            <a:endParaRPr lang="en-US" altLang="en-US" sz="3200" dirty="0"/>
          </a:p>
        </p:txBody>
      </p:sp>
      <p:sp>
        <p:nvSpPr>
          <p:cNvPr id="71684" name="Text Box 6">
            <a:extLst>
              <a:ext uri="{FF2B5EF4-FFF2-40B4-BE49-F238E27FC236}">
                <a16:creationId xmlns:a16="http://schemas.microsoft.com/office/drawing/2014/main" id="{5353120E-3A71-4AD7-B63E-102079B7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381501"/>
            <a:ext cx="1165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The award was given to James Johnson</a:t>
            </a:r>
            <a:r>
              <a:rPr lang="en-US" altLang="en-US" sz="3600" b="1" dirty="0">
                <a:solidFill>
                  <a:srgbClr val="CC3300"/>
                </a:solidFill>
              </a:rPr>
              <a:t>,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106E16"/>
                </a:solidFill>
              </a:rPr>
              <a:t>the most respected person in our town</a:t>
            </a:r>
            <a:r>
              <a:rPr lang="en-US" altLang="en-US" sz="3600" dirty="0"/>
              <a:t>.</a:t>
            </a:r>
            <a:endParaRPr lang="en-US" altLang="en-US" sz="3200" dirty="0"/>
          </a:p>
        </p:txBody>
      </p:sp>
      <p:pic>
        <p:nvPicPr>
          <p:cNvPr id="71685" name="Picture 8" descr="C:\Documents and Settings\Pamela\My Documents\EasyGuide\bikeback.gif">
            <a:extLst>
              <a:ext uri="{FF2B5EF4-FFF2-40B4-BE49-F238E27FC236}">
                <a16:creationId xmlns:a16="http://schemas.microsoft.com/office/drawing/2014/main" id="{AD8E6012-8D57-4EB5-B517-848339CB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12" y="463369"/>
            <a:ext cx="3522976" cy="20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E4682029-D6E4-488C-B5EE-B0510463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05" y="296779"/>
            <a:ext cx="115808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Sentences need two parts to be a sentence: </a:t>
            </a:r>
            <a:r>
              <a:rPr lang="en-US" altLang="en-US" sz="4800" b="1" dirty="0"/>
              <a:t>a subject and a predicate.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0BC9153-AAFD-4369-A6B8-D912D7CB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49" y="2688141"/>
            <a:ext cx="1186255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800" dirty="0"/>
              <a:t>The subject tells us </a:t>
            </a:r>
            <a:r>
              <a:rPr lang="en-US" altLang="en-US" sz="4800" i="1" dirty="0"/>
              <a:t>who or what</a:t>
            </a:r>
            <a:r>
              <a:rPr lang="en-US" altLang="en-US" sz="4800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800" dirty="0"/>
              <a:t>The predicate tells us </a:t>
            </a:r>
            <a:r>
              <a:rPr lang="en-US" altLang="en-US" sz="4800" i="1" dirty="0"/>
              <a:t>what about it</a:t>
            </a:r>
            <a:r>
              <a:rPr lang="en-US" altLang="en-US" sz="4800" dirty="0"/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2482840D-1252-4F9B-B358-DD14AE79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3" y="351997"/>
            <a:ext cx="10220393" cy="63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16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D5E5AF47-CFB0-43BF-A833-5A5C4190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57" y="311149"/>
            <a:ext cx="591134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/>
              <a:t>Who or what? 		</a:t>
            </a:r>
            <a:endParaRPr lang="en-US" altLang="en-US" sz="4000" dirty="0">
              <a:solidFill>
                <a:srgbClr val="00007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He				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Autumn leaves 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The local council </a:t>
            </a:r>
            <a:r>
              <a:rPr lang="en-US" altLang="en-US" sz="3000" dirty="0">
                <a:solidFill>
                  <a:srgbClr val="003399"/>
                </a:solidFill>
              </a:rPr>
              <a:t>	</a:t>
            </a:r>
            <a:endParaRPr lang="en-US" altLang="en-US" sz="3000" dirty="0">
              <a:solidFill>
                <a:srgbClr val="000072"/>
              </a:solidFill>
            </a:endParaRP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CF32BD56-9790-4875-A0EA-22979559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57" y="4792525"/>
            <a:ext cx="137680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/>
              <a:t>These 2 parts (subject + predicate) = </a:t>
            </a:r>
            <a:br>
              <a:rPr lang="en-US" altLang="en-US" sz="5400" dirty="0"/>
            </a:br>
            <a:r>
              <a:rPr lang="en-US" altLang="en-US" sz="5400" b="1" dirty="0"/>
              <a:t>an independent clause</a:t>
            </a:r>
            <a:r>
              <a:rPr lang="en-US" altLang="en-US" sz="5400" dirty="0"/>
              <a:t>.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8744A7D-F0E0-43DC-8817-C2040BE6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311149"/>
            <a:ext cx="641954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 dirty="0"/>
              <a:t>What about it?</a:t>
            </a:r>
            <a:endParaRPr lang="en-US" altLang="en-US" sz="4000" dirty="0">
              <a:solidFill>
                <a:srgbClr val="00007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smiles.</a:t>
            </a:r>
            <a:endParaRPr lang="en-US" altLang="en-US" sz="4000" i="1" dirty="0">
              <a:solidFill>
                <a:srgbClr val="0033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twirl gently to the ground.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will open a new outdoor skatepark in November.</a:t>
            </a:r>
            <a:r>
              <a:rPr lang="en-US" altLang="en-US" sz="4000" dirty="0">
                <a:solidFill>
                  <a:srgbClr val="003399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3399"/>
                </a:solidFill>
              </a:rPr>
              <a:t> </a:t>
            </a:r>
            <a:endParaRPr lang="en-US" altLang="en-US" sz="4000" dirty="0">
              <a:solidFill>
                <a:srgbClr val="00007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BF61BF7-C5FD-46BB-BD90-7AACE572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/>
              <a:t>Another way to describe a sentence is to compare it to a bike: The subject is one wheel; the predicate is the other wheel.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24579" name="Text Box 6">
            <a:extLst>
              <a:ext uri="{FF2B5EF4-FFF2-40B4-BE49-F238E27FC236}">
                <a16:creationId xmlns:a16="http://schemas.microsoft.com/office/drawing/2014/main" id="{84C06B90-F1F2-4E43-8CC4-F9804E6A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4" y="5929458"/>
            <a:ext cx="126183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These two parts connect to form a stable structure.</a:t>
            </a:r>
            <a:r>
              <a:rPr lang="en-US" altLang="en-US" sz="3600" dirty="0"/>
              <a:t> </a:t>
            </a:r>
          </a:p>
        </p:txBody>
      </p:sp>
      <p:pic>
        <p:nvPicPr>
          <p:cNvPr id="24580" name="Picture 12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ADAA8580-47F4-4BC7-B9E3-81A9921C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07" y="2396697"/>
            <a:ext cx="5378585" cy="334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>
            <a:extLst>
              <a:ext uri="{FF2B5EF4-FFF2-40B4-BE49-F238E27FC236}">
                <a16:creationId xmlns:a16="http://schemas.microsoft.com/office/drawing/2014/main" id="{C4F72590-DB15-4BB9-874A-E18970F8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58" y="100177"/>
            <a:ext cx="11634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It’s possible to have just one word in each wheel…</a:t>
            </a:r>
          </a:p>
        </p:txBody>
      </p:sp>
      <p:sp>
        <p:nvSpPr>
          <p:cNvPr id="26627" name="Text Box 1027">
            <a:extLst>
              <a:ext uri="{FF2B5EF4-FFF2-40B4-BE49-F238E27FC236}">
                <a16:creationId xmlns:a16="http://schemas.microsoft.com/office/drawing/2014/main" id="{8FED81A5-9BD4-4354-8FA5-FFEF95BD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43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6628" name="Text Box 1028">
            <a:extLst>
              <a:ext uri="{FF2B5EF4-FFF2-40B4-BE49-F238E27FC236}">
                <a16:creationId xmlns:a16="http://schemas.microsoft.com/office/drawing/2014/main" id="{FA84B721-6753-4AF7-8337-7439401D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6629" name="Text Box 1030">
            <a:extLst>
              <a:ext uri="{FF2B5EF4-FFF2-40B4-BE49-F238E27FC236}">
                <a16:creationId xmlns:a16="http://schemas.microsoft.com/office/drawing/2014/main" id="{0BC0137A-6A08-4048-9E6E-F11BD2E5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168" y="5752831"/>
            <a:ext cx="667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99"/>
                </a:solidFill>
              </a:rPr>
              <a:t>Students  	studied.</a:t>
            </a:r>
          </a:p>
        </p:txBody>
      </p:sp>
      <p:sp>
        <p:nvSpPr>
          <p:cNvPr id="26631" name="Text Box 1035">
            <a:extLst>
              <a:ext uri="{FF2B5EF4-FFF2-40B4-BE49-F238E27FC236}">
                <a16:creationId xmlns:a16="http://schemas.microsoft.com/office/drawing/2014/main" id="{A75DEB1B-EF66-48E1-9BFF-7A6AE3F4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9" y="4914352"/>
            <a:ext cx="5378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99"/>
                </a:solidFill>
              </a:rPr>
              <a:t>Children  		play.</a:t>
            </a:r>
            <a:endParaRPr lang="en-US" altLang="en-US" sz="4800" b="1" dirty="0">
              <a:solidFill>
                <a:srgbClr val="003399"/>
              </a:solidFill>
            </a:endParaRPr>
          </a:p>
        </p:txBody>
      </p:sp>
      <p:pic>
        <p:nvPicPr>
          <p:cNvPr id="8" name="Picture 12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4605BC6E-6114-418C-B171-9E3CC936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08" y="1465527"/>
            <a:ext cx="5378585" cy="334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392CFDA-0ED8-469B-A42A-B1FFA729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8134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But most of the time our ideas include more details. We add extra words to the wheels.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2A812E01-F17F-4293-AD6B-FE86B1C2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325324"/>
            <a:ext cx="402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community center.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0EDAB-F954-435B-A1C5-A1E8D993810E}"/>
              </a:ext>
            </a:extLst>
          </p:cNvPr>
          <p:cNvSpPr txBox="1"/>
          <p:nvPr/>
        </p:nvSpPr>
        <p:spPr>
          <a:xfrm>
            <a:off x="2359025" y="4874603"/>
            <a:ext cx="3851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neighborhood 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play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basketball at the 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1522E92D-076F-4A23-827F-BF4059AE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02" y="1532676"/>
            <a:ext cx="4906996" cy="305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392CFDA-0ED8-469B-A42A-B1FFA729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8134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But most of the time our ideas include more details. We add extra words to the wheels.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8B184885-8580-4D4F-B918-C99F8E9C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04" y="4984091"/>
            <a:ext cx="414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3399"/>
                </a:solidFill>
              </a:rPr>
              <a:t>Students</a:t>
            </a:r>
            <a:r>
              <a:rPr lang="en-US" altLang="en-US" sz="3200" dirty="0"/>
              <a:t> in the biology lab </a:t>
            </a:r>
            <a:r>
              <a:rPr lang="en-US" altLang="en-US" sz="3200" dirty="0">
                <a:solidFill>
                  <a:srgbClr val="003399"/>
                </a:solidFill>
              </a:rPr>
              <a:t>studied</a:t>
            </a:r>
            <a:r>
              <a:rPr lang="en-US" altLang="en-US" sz="3200" dirty="0"/>
              <a:t> cells under 	</a:t>
            </a:r>
          </a:p>
        </p:txBody>
      </p:sp>
      <p:pic>
        <p:nvPicPr>
          <p:cNvPr id="6" name="Picture 12" descr="C:\Documents and Settings\Pamela\My Documents\DreamweaverSnapshot\images\PamBiketrans.gif">
            <a:extLst>
              <a:ext uri="{FF2B5EF4-FFF2-40B4-BE49-F238E27FC236}">
                <a16:creationId xmlns:a16="http://schemas.microsoft.com/office/drawing/2014/main" id="{CD2ACB48-323F-4EAF-B86A-4609BA71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02" y="1532676"/>
            <a:ext cx="4906996" cy="305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B67B36-15C4-47DE-AA1E-B26A12B3DDD2}"/>
              </a:ext>
            </a:extLst>
          </p:cNvPr>
          <p:cNvSpPr txBox="1"/>
          <p:nvPr/>
        </p:nvSpPr>
        <p:spPr>
          <a:xfrm>
            <a:off x="6908800" y="5476533"/>
            <a:ext cx="6267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electron microscope. 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6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64AE322-1A53-44CA-A708-A330636A7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Depen</a:t>
            </a:r>
            <a:r>
              <a:rPr lang="en-US" altLang="en-US" sz="6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dent clauses</a:t>
            </a:r>
          </a:p>
        </p:txBody>
      </p:sp>
      <p:sp>
        <p:nvSpPr>
          <p:cNvPr id="30723" name="Text Box 9">
            <a:extLst>
              <a:ext uri="{FF2B5EF4-FFF2-40B4-BE49-F238E27FC236}">
                <a16:creationId xmlns:a16="http://schemas.microsoft.com/office/drawing/2014/main" id="{65CA2CD4-1874-48FA-BC7C-C25FC2F2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019300"/>
            <a:ext cx="1117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Dependent clauses cannot stand alone. They are like baskets that need to be attached to a basic sentence.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800" dirty="0"/>
              <a:t>One kind of dependent clause begins with a subordinating conjunction. </a:t>
            </a:r>
            <a:endParaRPr lang="en-US" alt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1507</Words>
  <Application>Microsoft Office PowerPoint</Application>
  <PresentationFormat>Widescreen</PresentationFormat>
  <Paragraphs>167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Segoe UI</vt:lpstr>
      <vt:lpstr>Times New Roman</vt:lpstr>
      <vt:lpstr>Wingdings</vt:lpstr>
      <vt:lpstr>Office Theme</vt:lpstr>
      <vt:lpstr>PowerPoint Presentation</vt:lpstr>
      <vt:lpstr>What is a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Dependent clauses</vt:lpstr>
      <vt:lpstr>PowerPoint Presentation</vt:lpstr>
      <vt:lpstr>PowerPoint Presentation</vt:lpstr>
      <vt:lpstr>PowerPoint Presentation</vt:lpstr>
      <vt:lpstr>PowerPoint Presentation</vt:lpstr>
      <vt:lpstr>More Dependent Clauses</vt:lpstr>
      <vt:lpstr>PowerPoint Presentation</vt:lpstr>
      <vt:lpstr>PowerPoint Presentation</vt:lpstr>
      <vt:lpstr>PowerPoint Presentation</vt:lpstr>
      <vt:lpstr>Fragments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Pamela Dykstra</dc:creator>
  <cp:lastModifiedBy>Jared Burney</cp:lastModifiedBy>
  <cp:revision>198</cp:revision>
  <dcterms:created xsi:type="dcterms:W3CDTF">2011-09-22T11:24:22Z</dcterms:created>
  <dcterms:modified xsi:type="dcterms:W3CDTF">2021-12-07T04:35:33Z</dcterms:modified>
</cp:coreProperties>
</file>