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4"/>
  </p:sldMasterIdLst>
  <p:sldIdLst>
    <p:sldId id="256" r:id="rId5"/>
    <p:sldId id="270" r:id="rId6"/>
    <p:sldId id="271" r:id="rId7"/>
    <p:sldId id="257" r:id="rId8"/>
    <p:sldId id="272" r:id="rId9"/>
    <p:sldId id="273" r:id="rId10"/>
    <p:sldId id="274" r:id="rId11"/>
    <p:sldId id="275" r:id="rId12"/>
    <p:sldId id="269" r:id="rId13"/>
    <p:sldId id="276" r:id="rId14"/>
    <p:sldId id="258" r:id="rId15"/>
    <p:sldId id="259" r:id="rId16"/>
    <p:sldId id="262" r:id="rId17"/>
    <p:sldId id="266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D3647-3172-B54C-03A1-D06C4F1F14CA}" v="6" dt="2021-05-06T05:14:08.539"/>
    <p1510:client id="{5DE6DC9E-5CDA-5CB9-608C-71E97286F180}" v="152" dt="2021-08-17T23:37:46.405"/>
    <p1510:client id="{6FF561EA-67D3-7E03-E84F-B4047210F124}" v="94" dt="2021-05-06T00:37:25.114"/>
    <p1510:client id="{7452D2E0-9EA0-424F-5051-69DD042949CA}" v="1063" dt="2021-08-17T23:53:20.262"/>
    <p1510:client id="{90B3EE33-9104-7600-2522-DEE47A6A6104}" v="2" dt="2021-08-17T23:53:35.180"/>
    <p1510:client id="{BEEB6855-4D5B-0241-60AE-65A7239A900E}" v="4" dt="2021-08-04T02:46:07.316"/>
    <p1510:client id="{F4AF0159-F8D5-BB04-B2D0-E3795ECD9F87}" v="8" dt="2021-08-17T23:55:49.045"/>
    <p1510:client id="{FAAE25B9-5897-82AE-AE89-69EE4DF8B18B}" v="9" dt="2021-09-22T02:36:55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5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Rushworth" userId="S::jrushwor@pembroke.sa.edu.au::ed62c455-8283-4ca4-bf44-d56fa41765fd" providerId="AD" clId="Web-{7452D2E0-9EA0-424F-5051-69DD042949CA}"/>
    <pc:docChg chg="addSld delSld modSld sldOrd">
      <pc:chgData name="Jack Rushworth" userId="S::jrushwor@pembroke.sa.edu.au::ed62c455-8283-4ca4-bf44-d56fa41765fd" providerId="AD" clId="Web-{7452D2E0-9EA0-424F-5051-69DD042949CA}" dt="2021-08-17T23:53:20.262" v="552" actId="14100"/>
      <pc:docMkLst>
        <pc:docMk/>
      </pc:docMkLst>
      <pc:sldChg chg="modSp">
        <pc:chgData name="Jack Rushworth" userId="S::jrushwor@pembroke.sa.edu.au::ed62c455-8283-4ca4-bf44-d56fa41765fd" providerId="AD" clId="Web-{7452D2E0-9EA0-424F-5051-69DD042949CA}" dt="2021-08-17T23:53:20.262" v="552" actId="14100"/>
        <pc:sldMkLst>
          <pc:docMk/>
          <pc:sldMk cId="819154016" sldId="256"/>
        </pc:sldMkLst>
        <pc:spChg chg="mod">
          <ac:chgData name="Jack Rushworth" userId="S::jrushwor@pembroke.sa.edu.au::ed62c455-8283-4ca4-bf44-d56fa41765fd" providerId="AD" clId="Web-{7452D2E0-9EA0-424F-5051-69DD042949CA}" dt="2021-08-17T23:40:33.737" v="1" actId="20577"/>
          <ac:spMkLst>
            <pc:docMk/>
            <pc:sldMk cId="819154016" sldId="256"/>
            <ac:spMk id="2" creationId="{C06445D4-C5C5-46B4-B918-4C5841EFBA6C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53:20.262" v="552" actId="14100"/>
          <ac:spMkLst>
            <pc:docMk/>
            <pc:sldMk cId="819154016" sldId="256"/>
            <ac:spMk id="3" creationId="{66B19221-66BA-4120-B254-516C2591A920}"/>
          </ac:spMkLst>
        </pc:spChg>
      </pc:sldChg>
      <pc:sldChg chg="modSp">
        <pc:chgData name="Jack Rushworth" userId="S::jrushwor@pembroke.sa.edu.au::ed62c455-8283-4ca4-bf44-d56fa41765fd" providerId="AD" clId="Web-{7452D2E0-9EA0-424F-5051-69DD042949CA}" dt="2021-08-17T23:47:07.352" v="316" actId="20577"/>
        <pc:sldMkLst>
          <pc:docMk/>
          <pc:sldMk cId="1920207735" sldId="257"/>
        </pc:sldMkLst>
        <pc:spChg chg="mod">
          <ac:chgData name="Jack Rushworth" userId="S::jrushwor@pembroke.sa.edu.au::ed62c455-8283-4ca4-bf44-d56fa41765fd" providerId="AD" clId="Web-{7452D2E0-9EA0-424F-5051-69DD042949CA}" dt="2021-08-17T23:45:46.254" v="234" actId="20577"/>
          <ac:spMkLst>
            <pc:docMk/>
            <pc:sldMk cId="1920207735" sldId="257"/>
            <ac:spMk id="2" creationId="{529F1091-1EBC-41F7-B64A-93E5CAC5BD45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47:07.352" v="316" actId="20577"/>
          <ac:spMkLst>
            <pc:docMk/>
            <pc:sldMk cId="1920207735" sldId="257"/>
            <ac:spMk id="11" creationId="{5ED754F6-28A0-4D7D-AC67-F898A947BE09}"/>
          </ac:spMkLst>
        </pc:spChg>
      </pc:sldChg>
      <pc:sldChg chg="modSp">
        <pc:chgData name="Jack Rushworth" userId="S::jrushwor@pembroke.sa.edu.au::ed62c455-8283-4ca4-bf44-d56fa41765fd" providerId="AD" clId="Web-{7452D2E0-9EA0-424F-5051-69DD042949CA}" dt="2021-08-17T23:50:45.129" v="476" actId="20577"/>
        <pc:sldMkLst>
          <pc:docMk/>
          <pc:sldMk cId="915214501" sldId="258"/>
        </pc:sldMkLst>
        <pc:spChg chg="mod">
          <ac:chgData name="Jack Rushworth" userId="S::jrushwor@pembroke.sa.edu.au::ed62c455-8283-4ca4-bf44-d56fa41765fd" providerId="AD" clId="Web-{7452D2E0-9EA0-424F-5051-69DD042949CA}" dt="2021-08-17T23:49:47.673" v="435" actId="20577"/>
          <ac:spMkLst>
            <pc:docMk/>
            <pc:sldMk cId="915214501" sldId="258"/>
            <ac:spMk id="2" creationId="{529F1091-1EBC-41F7-B64A-93E5CAC5BD45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50:45.129" v="476" actId="20577"/>
          <ac:spMkLst>
            <pc:docMk/>
            <pc:sldMk cId="915214501" sldId="258"/>
            <ac:spMk id="11" creationId="{5ED754F6-28A0-4D7D-AC67-F898A947BE09}"/>
          </ac:spMkLst>
        </pc:spChg>
      </pc:sldChg>
      <pc:sldChg chg="delSp modSp">
        <pc:chgData name="Jack Rushworth" userId="S::jrushwor@pembroke.sa.edu.au::ed62c455-8283-4ca4-bf44-d56fa41765fd" providerId="AD" clId="Web-{7452D2E0-9EA0-424F-5051-69DD042949CA}" dt="2021-08-17T23:52:06.633" v="536" actId="20577"/>
        <pc:sldMkLst>
          <pc:docMk/>
          <pc:sldMk cId="3081332495" sldId="259"/>
        </pc:sldMkLst>
        <pc:spChg chg="mod">
          <ac:chgData name="Jack Rushworth" userId="S::jrushwor@pembroke.sa.edu.au::ed62c455-8283-4ca4-bf44-d56fa41765fd" providerId="AD" clId="Web-{7452D2E0-9EA0-424F-5051-69DD042949CA}" dt="2021-08-17T23:51:36.787" v="515" actId="1076"/>
          <ac:spMkLst>
            <pc:docMk/>
            <pc:sldMk cId="3081332495" sldId="259"/>
            <ac:spMk id="2" creationId="{529F1091-1EBC-41F7-B64A-93E5CAC5BD45}"/>
          </ac:spMkLst>
        </pc:spChg>
        <pc:spChg chg="del mod">
          <ac:chgData name="Jack Rushworth" userId="S::jrushwor@pembroke.sa.edu.au::ed62c455-8283-4ca4-bf44-d56fa41765fd" providerId="AD" clId="Web-{7452D2E0-9EA0-424F-5051-69DD042949CA}" dt="2021-08-17T23:51:29.287" v="513"/>
          <ac:spMkLst>
            <pc:docMk/>
            <pc:sldMk cId="3081332495" sldId="259"/>
            <ac:spMk id="3" creationId="{23D8CA1D-578D-42D5-8D14-660BD1C76557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52:06.633" v="536" actId="20577"/>
          <ac:spMkLst>
            <pc:docMk/>
            <pc:sldMk cId="3081332495" sldId="259"/>
            <ac:spMk id="11" creationId="{5ED754F6-28A0-4D7D-AC67-F898A947BE09}"/>
          </ac:spMkLst>
        </pc:spChg>
        <pc:picChg chg="del">
          <ac:chgData name="Jack Rushworth" userId="S::jrushwor@pembroke.sa.edu.au::ed62c455-8283-4ca4-bf44-d56fa41765fd" providerId="AD" clId="Web-{7452D2E0-9EA0-424F-5051-69DD042949CA}" dt="2021-08-17T23:51:25.162" v="511"/>
          <ac:picMkLst>
            <pc:docMk/>
            <pc:sldMk cId="3081332495" sldId="259"/>
            <ac:picMk id="10" creationId="{801D97F7-CE18-4820-A870-F844DAF82E04}"/>
          </ac:picMkLst>
        </pc:picChg>
      </pc:sldChg>
      <pc:sldChg chg="modSp">
        <pc:chgData name="Jack Rushworth" userId="S::jrushwor@pembroke.sa.edu.au::ed62c455-8283-4ca4-bf44-d56fa41765fd" providerId="AD" clId="Web-{7452D2E0-9EA0-424F-5051-69DD042949CA}" dt="2021-08-17T23:52:37.134" v="549" actId="20577"/>
        <pc:sldMkLst>
          <pc:docMk/>
          <pc:sldMk cId="3860232043" sldId="262"/>
        </pc:sldMkLst>
        <pc:spChg chg="mod">
          <ac:chgData name="Jack Rushworth" userId="S::jrushwor@pembroke.sa.edu.au::ed62c455-8283-4ca4-bf44-d56fa41765fd" providerId="AD" clId="Web-{7452D2E0-9EA0-424F-5051-69DD042949CA}" dt="2021-08-17T23:52:29.353" v="546" actId="14100"/>
          <ac:spMkLst>
            <pc:docMk/>
            <pc:sldMk cId="3860232043" sldId="262"/>
            <ac:spMk id="2" creationId="{529F1091-1EBC-41F7-B64A-93E5CAC5BD45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52:37.134" v="549" actId="20577"/>
          <ac:spMkLst>
            <pc:docMk/>
            <pc:sldMk cId="3860232043" sldId="262"/>
            <ac:spMk id="11" creationId="{5ED754F6-28A0-4D7D-AC67-F898A947BE09}"/>
          </ac:spMkLst>
        </pc:spChg>
      </pc:sldChg>
      <pc:sldChg chg="del">
        <pc:chgData name="Jack Rushworth" userId="S::jrushwor@pembroke.sa.edu.au::ed62c455-8283-4ca4-bf44-d56fa41765fd" providerId="AD" clId="Web-{7452D2E0-9EA0-424F-5051-69DD042949CA}" dt="2021-08-17T23:41:32.974" v="60"/>
        <pc:sldMkLst>
          <pc:docMk/>
          <pc:sldMk cId="2882972006" sldId="263"/>
        </pc:sldMkLst>
      </pc:sldChg>
      <pc:sldChg chg="del">
        <pc:chgData name="Jack Rushworth" userId="S::jrushwor@pembroke.sa.edu.au::ed62c455-8283-4ca4-bf44-d56fa41765fd" providerId="AD" clId="Web-{7452D2E0-9EA0-424F-5051-69DD042949CA}" dt="2021-08-17T23:41:20.208" v="59"/>
        <pc:sldMkLst>
          <pc:docMk/>
          <pc:sldMk cId="2813194453" sldId="264"/>
        </pc:sldMkLst>
      </pc:sldChg>
      <pc:sldChg chg="del">
        <pc:chgData name="Jack Rushworth" userId="S::jrushwor@pembroke.sa.edu.au::ed62c455-8283-4ca4-bf44-d56fa41765fd" providerId="AD" clId="Web-{7452D2E0-9EA0-424F-5051-69DD042949CA}" dt="2021-08-17T23:41:34.021" v="61"/>
        <pc:sldMkLst>
          <pc:docMk/>
          <pc:sldMk cId="4073334735" sldId="265"/>
        </pc:sldMkLst>
      </pc:sldChg>
      <pc:sldChg chg="del">
        <pc:chgData name="Jack Rushworth" userId="S::jrushwor@pembroke.sa.edu.au::ed62c455-8283-4ca4-bf44-d56fa41765fd" providerId="AD" clId="Web-{7452D2E0-9EA0-424F-5051-69DD042949CA}" dt="2021-08-17T23:41:35.084" v="62"/>
        <pc:sldMkLst>
          <pc:docMk/>
          <pc:sldMk cId="823676888" sldId="267"/>
        </pc:sldMkLst>
      </pc:sldChg>
      <pc:sldChg chg="modSp">
        <pc:chgData name="Jack Rushworth" userId="S::jrushwor@pembroke.sa.edu.au::ed62c455-8283-4ca4-bf44-d56fa41765fd" providerId="AD" clId="Web-{7452D2E0-9EA0-424F-5051-69DD042949CA}" dt="2021-08-17T23:52:58.526" v="551" actId="20577"/>
        <pc:sldMkLst>
          <pc:docMk/>
          <pc:sldMk cId="2739890927" sldId="268"/>
        </pc:sldMkLst>
        <pc:spChg chg="mod">
          <ac:chgData name="Jack Rushworth" userId="S::jrushwor@pembroke.sa.edu.au::ed62c455-8283-4ca4-bf44-d56fa41765fd" providerId="AD" clId="Web-{7452D2E0-9EA0-424F-5051-69DD042949CA}" dt="2021-08-17T23:52:58.526" v="551" actId="20577"/>
          <ac:spMkLst>
            <pc:docMk/>
            <pc:sldMk cId="2739890927" sldId="268"/>
            <ac:spMk id="2" creationId="{C9188DA6-02A5-47C5-99A2-AF4DBA795A5A}"/>
          </ac:spMkLst>
        </pc:spChg>
      </pc:sldChg>
      <pc:sldChg chg="modSp">
        <pc:chgData name="Jack Rushworth" userId="S::jrushwor@pembroke.sa.edu.au::ed62c455-8283-4ca4-bf44-d56fa41765fd" providerId="AD" clId="Web-{7452D2E0-9EA0-424F-5051-69DD042949CA}" dt="2021-08-17T23:48:29.794" v="353" actId="20577"/>
        <pc:sldMkLst>
          <pc:docMk/>
          <pc:sldMk cId="3173138954" sldId="269"/>
        </pc:sldMkLst>
        <pc:spChg chg="mod">
          <ac:chgData name="Jack Rushworth" userId="S::jrushwor@pembroke.sa.edu.au::ed62c455-8283-4ca4-bf44-d56fa41765fd" providerId="AD" clId="Web-{7452D2E0-9EA0-424F-5051-69DD042949CA}" dt="2021-08-17T23:48:04.589" v="347" actId="20577"/>
          <ac:spMkLst>
            <pc:docMk/>
            <pc:sldMk cId="3173138954" sldId="269"/>
            <ac:spMk id="6" creationId="{4ED5E29E-EB60-44E2-ACB6-6327F66C7C44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48:29.794" v="353" actId="20577"/>
          <ac:spMkLst>
            <pc:docMk/>
            <pc:sldMk cId="3173138954" sldId="269"/>
            <ac:spMk id="8" creationId="{3D056AEE-8CCB-4BE5-A1C8-DB4E69DDA06D}"/>
          </ac:spMkLst>
        </pc:spChg>
      </pc:sldChg>
      <pc:sldChg chg="modSp new ord">
        <pc:chgData name="Jack Rushworth" userId="S::jrushwor@pembroke.sa.edu.au::ed62c455-8283-4ca4-bf44-d56fa41765fd" providerId="AD" clId="Web-{7452D2E0-9EA0-424F-5051-69DD042949CA}" dt="2021-08-17T23:44:03.811" v="161" actId="20577"/>
        <pc:sldMkLst>
          <pc:docMk/>
          <pc:sldMk cId="3549005803" sldId="270"/>
        </pc:sldMkLst>
        <pc:spChg chg="mod">
          <ac:chgData name="Jack Rushworth" userId="S::jrushwor@pembroke.sa.edu.au::ed62c455-8283-4ca4-bf44-d56fa41765fd" providerId="AD" clId="Web-{7452D2E0-9EA0-424F-5051-69DD042949CA}" dt="2021-08-17T23:41:54.928" v="65" actId="20577"/>
          <ac:spMkLst>
            <pc:docMk/>
            <pc:sldMk cId="3549005803" sldId="270"/>
            <ac:spMk id="2" creationId="{2A696FDA-359E-448B-8F7C-B55B3BFF0792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44:03.811" v="161" actId="20577"/>
          <ac:spMkLst>
            <pc:docMk/>
            <pc:sldMk cId="3549005803" sldId="270"/>
            <ac:spMk id="3" creationId="{6CA55735-3E59-434D-87BA-90AD8B2F0951}"/>
          </ac:spMkLst>
        </pc:spChg>
      </pc:sldChg>
      <pc:sldChg chg="modSp new">
        <pc:chgData name="Jack Rushworth" userId="S::jrushwor@pembroke.sa.edu.au::ed62c455-8283-4ca4-bf44-d56fa41765fd" providerId="AD" clId="Web-{7452D2E0-9EA0-424F-5051-69DD042949CA}" dt="2021-08-17T23:45:35.378" v="228" actId="20577"/>
        <pc:sldMkLst>
          <pc:docMk/>
          <pc:sldMk cId="3374357511" sldId="271"/>
        </pc:sldMkLst>
        <pc:spChg chg="mod">
          <ac:chgData name="Jack Rushworth" userId="S::jrushwor@pembroke.sa.edu.au::ed62c455-8283-4ca4-bf44-d56fa41765fd" providerId="AD" clId="Web-{7452D2E0-9EA0-424F-5051-69DD042949CA}" dt="2021-08-17T23:44:13.061" v="168" actId="20577"/>
          <ac:spMkLst>
            <pc:docMk/>
            <pc:sldMk cId="3374357511" sldId="271"/>
            <ac:spMk id="2" creationId="{51955EA2-05E7-4F46-AF26-FD4615D93427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45:35.378" v="228" actId="20577"/>
          <ac:spMkLst>
            <pc:docMk/>
            <pc:sldMk cId="3374357511" sldId="271"/>
            <ac:spMk id="3" creationId="{4A2034C6-0CAB-4D29-8F2E-4A4B4D11E106}"/>
          </ac:spMkLst>
        </pc:spChg>
      </pc:sldChg>
      <pc:sldChg chg="modSp new">
        <pc:chgData name="Jack Rushworth" userId="S::jrushwor@pembroke.sa.edu.au::ed62c455-8283-4ca4-bf44-d56fa41765fd" providerId="AD" clId="Web-{7452D2E0-9EA0-424F-5051-69DD042949CA}" dt="2021-08-17T23:47:18.009" v="319" actId="20577"/>
        <pc:sldMkLst>
          <pc:docMk/>
          <pc:sldMk cId="4024876010" sldId="272"/>
        </pc:sldMkLst>
        <pc:spChg chg="mod">
          <ac:chgData name="Jack Rushworth" userId="S::jrushwor@pembroke.sa.edu.au::ed62c455-8283-4ca4-bf44-d56fa41765fd" providerId="AD" clId="Web-{7452D2E0-9EA0-424F-5051-69DD042949CA}" dt="2021-08-17T23:47:18.009" v="319" actId="20577"/>
          <ac:spMkLst>
            <pc:docMk/>
            <pc:sldMk cId="4024876010" sldId="272"/>
            <ac:spMk id="2" creationId="{127CA48A-E9C8-4DDE-B4B1-785362B523D2}"/>
          </ac:spMkLst>
        </pc:spChg>
      </pc:sldChg>
      <pc:sldChg chg="modSp new">
        <pc:chgData name="Jack Rushworth" userId="S::jrushwor@pembroke.sa.edu.au::ed62c455-8283-4ca4-bf44-d56fa41765fd" providerId="AD" clId="Web-{7452D2E0-9EA0-424F-5051-69DD042949CA}" dt="2021-08-17T23:47:23.150" v="323" actId="20577"/>
        <pc:sldMkLst>
          <pc:docMk/>
          <pc:sldMk cId="1799841706" sldId="273"/>
        </pc:sldMkLst>
        <pc:spChg chg="mod">
          <ac:chgData name="Jack Rushworth" userId="S::jrushwor@pembroke.sa.edu.au::ed62c455-8283-4ca4-bf44-d56fa41765fd" providerId="AD" clId="Web-{7452D2E0-9EA0-424F-5051-69DD042949CA}" dt="2021-08-17T23:47:23.150" v="323" actId="20577"/>
          <ac:spMkLst>
            <pc:docMk/>
            <pc:sldMk cId="1799841706" sldId="273"/>
            <ac:spMk id="2" creationId="{90832004-B37A-4054-8EF9-ED2FE5243754}"/>
          </ac:spMkLst>
        </pc:spChg>
      </pc:sldChg>
      <pc:sldChg chg="modSp new">
        <pc:chgData name="Jack Rushworth" userId="S::jrushwor@pembroke.sa.edu.au::ed62c455-8283-4ca4-bf44-d56fa41765fd" providerId="AD" clId="Web-{7452D2E0-9EA0-424F-5051-69DD042949CA}" dt="2021-08-17T23:47:28.962" v="326" actId="20577"/>
        <pc:sldMkLst>
          <pc:docMk/>
          <pc:sldMk cId="923487882" sldId="274"/>
        </pc:sldMkLst>
        <pc:spChg chg="mod">
          <ac:chgData name="Jack Rushworth" userId="S::jrushwor@pembroke.sa.edu.au::ed62c455-8283-4ca4-bf44-d56fa41765fd" providerId="AD" clId="Web-{7452D2E0-9EA0-424F-5051-69DD042949CA}" dt="2021-08-17T23:47:28.962" v="326" actId="20577"/>
          <ac:spMkLst>
            <pc:docMk/>
            <pc:sldMk cId="923487882" sldId="274"/>
            <ac:spMk id="2" creationId="{8CC8D921-34A7-41D8-AA23-7D7115772571}"/>
          </ac:spMkLst>
        </pc:spChg>
      </pc:sldChg>
      <pc:sldChg chg="modSp new">
        <pc:chgData name="Jack Rushworth" userId="S::jrushwor@pembroke.sa.edu.au::ed62c455-8283-4ca4-bf44-d56fa41765fd" providerId="AD" clId="Web-{7452D2E0-9EA0-424F-5051-69DD042949CA}" dt="2021-08-17T23:47:36.338" v="329" actId="20577"/>
        <pc:sldMkLst>
          <pc:docMk/>
          <pc:sldMk cId="667450995" sldId="275"/>
        </pc:sldMkLst>
        <pc:spChg chg="mod">
          <ac:chgData name="Jack Rushworth" userId="S::jrushwor@pembroke.sa.edu.au::ed62c455-8283-4ca4-bf44-d56fa41765fd" providerId="AD" clId="Web-{7452D2E0-9EA0-424F-5051-69DD042949CA}" dt="2021-08-17T23:47:36.338" v="329" actId="20577"/>
          <ac:spMkLst>
            <pc:docMk/>
            <pc:sldMk cId="667450995" sldId="275"/>
            <ac:spMk id="2" creationId="{E95813B5-7238-43BD-A039-2361DF8A8149}"/>
          </ac:spMkLst>
        </pc:spChg>
      </pc:sldChg>
      <pc:sldChg chg="delSp modSp new">
        <pc:chgData name="Jack Rushworth" userId="S::jrushwor@pembroke.sa.edu.au::ed62c455-8283-4ca4-bf44-d56fa41765fd" providerId="AD" clId="Web-{7452D2E0-9EA0-424F-5051-69DD042949CA}" dt="2021-08-17T23:49:37.797" v="430" actId="14100"/>
        <pc:sldMkLst>
          <pc:docMk/>
          <pc:sldMk cId="4273777517" sldId="276"/>
        </pc:sldMkLst>
        <pc:spChg chg="mod">
          <ac:chgData name="Jack Rushworth" userId="S::jrushwor@pembroke.sa.edu.au::ed62c455-8283-4ca4-bf44-d56fa41765fd" providerId="AD" clId="Web-{7452D2E0-9EA0-424F-5051-69DD042949CA}" dt="2021-08-17T23:48:49.435" v="369" actId="20577"/>
          <ac:spMkLst>
            <pc:docMk/>
            <pc:sldMk cId="4273777517" sldId="276"/>
            <ac:spMk id="2" creationId="{2B4C90B9-2632-41C1-BEB8-444A60BDACA4}"/>
          </ac:spMkLst>
        </pc:spChg>
        <pc:spChg chg="mod">
          <ac:chgData name="Jack Rushworth" userId="S::jrushwor@pembroke.sa.edu.au::ed62c455-8283-4ca4-bf44-d56fa41765fd" providerId="AD" clId="Web-{7452D2E0-9EA0-424F-5051-69DD042949CA}" dt="2021-08-17T23:49:37.797" v="430" actId="14100"/>
          <ac:spMkLst>
            <pc:docMk/>
            <pc:sldMk cId="4273777517" sldId="276"/>
            <ac:spMk id="3" creationId="{FA29C601-13FC-4A91-9208-D0A04EF850CB}"/>
          </ac:spMkLst>
        </pc:spChg>
        <pc:spChg chg="del">
          <ac:chgData name="Jack Rushworth" userId="S::jrushwor@pembroke.sa.edu.au::ed62c455-8283-4ca4-bf44-d56fa41765fd" providerId="AD" clId="Web-{7452D2E0-9EA0-424F-5051-69DD042949CA}" dt="2021-08-17T23:49:34.188" v="429"/>
          <ac:spMkLst>
            <pc:docMk/>
            <pc:sldMk cId="4273777517" sldId="276"/>
            <ac:spMk id="4" creationId="{460FA1FE-AB85-4944-AA8D-19CD833C59F5}"/>
          </ac:spMkLst>
        </pc:spChg>
      </pc:sldChg>
    </pc:docChg>
  </pc:docChgLst>
  <pc:docChgLst>
    <pc:chgData name="Jack Rushworth" userId="S::jrushwor@pembroke.sa.edu.au::ed62c455-8283-4ca4-bf44-d56fa41765fd" providerId="AD" clId="Web-{F4AF0159-F8D5-BB04-B2D0-E3795ECD9F87}"/>
    <pc:docChg chg="modSld">
      <pc:chgData name="Jack Rushworth" userId="S::jrushwor@pembroke.sa.edu.au::ed62c455-8283-4ca4-bf44-d56fa41765fd" providerId="AD" clId="Web-{F4AF0159-F8D5-BB04-B2D0-E3795ECD9F87}" dt="2021-08-17T23:55:49.045" v="4" actId="20577"/>
      <pc:docMkLst>
        <pc:docMk/>
      </pc:docMkLst>
      <pc:sldChg chg="modSp">
        <pc:chgData name="Jack Rushworth" userId="S::jrushwor@pembroke.sa.edu.au::ed62c455-8283-4ca4-bf44-d56fa41765fd" providerId="AD" clId="Web-{F4AF0159-F8D5-BB04-B2D0-E3795ECD9F87}" dt="2021-08-17T23:55:49.045" v="4" actId="20577"/>
        <pc:sldMkLst>
          <pc:docMk/>
          <pc:sldMk cId="1920207735" sldId="257"/>
        </pc:sldMkLst>
        <pc:spChg chg="mod">
          <ac:chgData name="Jack Rushworth" userId="S::jrushwor@pembroke.sa.edu.au::ed62c455-8283-4ca4-bf44-d56fa41765fd" providerId="AD" clId="Web-{F4AF0159-F8D5-BB04-B2D0-E3795ECD9F87}" dt="2021-08-17T23:55:49.045" v="4" actId="20577"/>
          <ac:spMkLst>
            <pc:docMk/>
            <pc:sldMk cId="1920207735" sldId="257"/>
            <ac:spMk id="11" creationId="{5ED754F6-28A0-4D7D-AC67-F898A947BE09}"/>
          </ac:spMkLst>
        </pc:spChg>
      </pc:sldChg>
    </pc:docChg>
  </pc:docChgLst>
  <pc:docChgLst>
    <pc:chgData name="Jack Rushworth" userId="S::jrushwor@pembroke.sa.edu.au::ed62c455-8283-4ca4-bf44-d56fa41765fd" providerId="AD" clId="Web-{90B3EE33-9104-7600-2522-DEE47A6A6104}"/>
    <pc:docChg chg="modSld">
      <pc:chgData name="Jack Rushworth" userId="S::jrushwor@pembroke.sa.edu.au::ed62c455-8283-4ca4-bf44-d56fa41765fd" providerId="AD" clId="Web-{90B3EE33-9104-7600-2522-DEE47A6A6104}" dt="2021-08-17T23:53:35.180" v="0" actId="20577"/>
      <pc:docMkLst>
        <pc:docMk/>
      </pc:docMkLst>
      <pc:sldChg chg="modSp">
        <pc:chgData name="Jack Rushworth" userId="S::jrushwor@pembroke.sa.edu.au::ed62c455-8283-4ca4-bf44-d56fa41765fd" providerId="AD" clId="Web-{90B3EE33-9104-7600-2522-DEE47A6A6104}" dt="2021-08-17T23:53:35.180" v="0" actId="20577"/>
        <pc:sldMkLst>
          <pc:docMk/>
          <pc:sldMk cId="3549005803" sldId="270"/>
        </pc:sldMkLst>
        <pc:spChg chg="mod">
          <ac:chgData name="Jack Rushworth" userId="S::jrushwor@pembroke.sa.edu.au::ed62c455-8283-4ca4-bf44-d56fa41765fd" providerId="AD" clId="Web-{90B3EE33-9104-7600-2522-DEE47A6A6104}" dt="2021-08-17T23:53:35.180" v="0" actId="20577"/>
          <ac:spMkLst>
            <pc:docMk/>
            <pc:sldMk cId="3549005803" sldId="270"/>
            <ac:spMk id="3" creationId="{6CA55735-3E59-434D-87BA-90AD8B2F0951}"/>
          </ac:spMkLst>
        </pc:spChg>
      </pc:sldChg>
    </pc:docChg>
  </pc:docChgLst>
  <pc:docChgLst>
    <pc:chgData name="Tom Wiseman" userId="S::twiseman@pembroke.sa.edu.au::16337688-abac-47c5-9aed-0ba152500555" providerId="AD" clId="Web-{FAAE25B9-5897-82AE-AE89-69EE4DF8B18B}"/>
    <pc:docChg chg="modSld">
      <pc:chgData name="Tom Wiseman" userId="S::twiseman@pembroke.sa.edu.au::16337688-abac-47c5-9aed-0ba152500555" providerId="AD" clId="Web-{FAAE25B9-5897-82AE-AE89-69EE4DF8B18B}" dt="2021-09-22T02:36:55.211" v="3" actId="20577"/>
      <pc:docMkLst>
        <pc:docMk/>
      </pc:docMkLst>
      <pc:sldChg chg="modSp">
        <pc:chgData name="Tom Wiseman" userId="S::twiseman@pembroke.sa.edu.au::16337688-abac-47c5-9aed-0ba152500555" providerId="AD" clId="Web-{FAAE25B9-5897-82AE-AE89-69EE4DF8B18B}" dt="2021-09-22T02:36:55.211" v="3" actId="20577"/>
        <pc:sldMkLst>
          <pc:docMk/>
          <pc:sldMk cId="3173138954" sldId="269"/>
        </pc:sldMkLst>
        <pc:spChg chg="mod">
          <ac:chgData name="Tom Wiseman" userId="S::twiseman@pembroke.sa.edu.au::16337688-abac-47c5-9aed-0ba152500555" providerId="AD" clId="Web-{FAAE25B9-5897-82AE-AE89-69EE4DF8B18B}" dt="2021-09-22T02:36:55.211" v="3" actId="20577"/>
          <ac:spMkLst>
            <pc:docMk/>
            <pc:sldMk cId="3173138954" sldId="269"/>
            <ac:spMk id="8" creationId="{3D056AEE-8CCB-4BE5-A1C8-DB4E69DDA06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C1BC2-3FBB-49C0-854A-1285B03DB88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EA95D0-0A3E-4AAC-A989-4FD5DC81D02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Are you happy with the final outcome of your product and why? </a:t>
          </a:r>
        </a:p>
      </dgm:t>
    </dgm:pt>
    <dgm:pt modelId="{D1C46875-95D5-4E05-A3E4-2402FF435DDA}" type="parTrans" cxnId="{4C87B98D-6DC1-43FD-A8D4-E42DDAC7548D}">
      <dgm:prSet/>
      <dgm:spPr/>
      <dgm:t>
        <a:bodyPr/>
        <a:lstStyle/>
        <a:p>
          <a:endParaRPr lang="en-US"/>
        </a:p>
      </dgm:t>
    </dgm:pt>
    <dgm:pt modelId="{A1E43B49-E64A-4E13-9363-870B0D97A594}" type="sibTrans" cxnId="{4C87B98D-6DC1-43FD-A8D4-E42DDAC7548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310EFE8-7AEA-4853-B74E-841B3B30AD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Discuss any issues or challenge that arose during this project.</a:t>
          </a:r>
        </a:p>
      </dgm:t>
    </dgm:pt>
    <dgm:pt modelId="{4116EEE5-A0FE-4774-AD86-AE7DB7A684C7}" type="parTrans" cxnId="{272ED315-775A-40CF-B98D-5D2BAD1E6067}">
      <dgm:prSet/>
      <dgm:spPr/>
      <dgm:t>
        <a:bodyPr/>
        <a:lstStyle/>
        <a:p>
          <a:endParaRPr lang="en-US"/>
        </a:p>
      </dgm:t>
    </dgm:pt>
    <dgm:pt modelId="{EC06BB6D-40FE-4310-A81D-5C2DF3547916}" type="sibTrans" cxnId="{272ED315-775A-40CF-B98D-5D2BAD1E606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B1AEDFE-740A-4B2F-A27A-2155550FC68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skills or processes did you learn from this task and are there any skill that you feel require more development? </a:t>
          </a:r>
        </a:p>
      </dgm:t>
    </dgm:pt>
    <dgm:pt modelId="{2E956043-CD28-4CC9-8FB7-1D92318AC713}" type="parTrans" cxnId="{4F16EC86-1537-4E45-97F9-B641A5A93C61}">
      <dgm:prSet/>
      <dgm:spPr/>
      <dgm:t>
        <a:bodyPr/>
        <a:lstStyle/>
        <a:p>
          <a:endParaRPr lang="en-US"/>
        </a:p>
      </dgm:t>
    </dgm:pt>
    <dgm:pt modelId="{23AA21F3-B151-458E-A90C-568D723CF182}" type="sibTrans" cxnId="{4F16EC86-1537-4E45-97F9-B641A5A93C6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D67AB31-C141-4033-8FF6-46FD0E21EA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Are there any changes or modifications you would make to your final product? </a:t>
          </a:r>
        </a:p>
      </dgm:t>
    </dgm:pt>
    <dgm:pt modelId="{A68FAB0F-0A75-44D0-BE43-EB50E4857FA6}" type="parTrans" cxnId="{0279BBF6-1295-4676-8194-C9280B3E48F0}">
      <dgm:prSet/>
      <dgm:spPr/>
      <dgm:t>
        <a:bodyPr/>
        <a:lstStyle/>
        <a:p>
          <a:endParaRPr lang="en-US"/>
        </a:p>
      </dgm:t>
    </dgm:pt>
    <dgm:pt modelId="{A691E41F-6F4A-4CE2-B005-5BD157185A08}" type="sibTrans" cxnId="{0279BBF6-1295-4676-8194-C9280B3E48F0}">
      <dgm:prSet/>
      <dgm:spPr/>
      <dgm:t>
        <a:bodyPr/>
        <a:lstStyle/>
        <a:p>
          <a:endParaRPr lang="en-US"/>
        </a:p>
      </dgm:t>
    </dgm:pt>
    <dgm:pt modelId="{01F376A2-88CB-419E-A03A-0C255FC19E4A}" type="pres">
      <dgm:prSet presAssocID="{FFBC1BC2-3FBB-49C0-854A-1285B03DB88B}" presName="root" presStyleCnt="0">
        <dgm:presLayoutVars>
          <dgm:dir/>
          <dgm:resizeHandles val="exact"/>
        </dgm:presLayoutVars>
      </dgm:prSet>
      <dgm:spPr/>
    </dgm:pt>
    <dgm:pt modelId="{D9977C36-6472-4DD4-A42B-6BC62C1CF5CA}" type="pres">
      <dgm:prSet presAssocID="{FFBC1BC2-3FBB-49C0-854A-1285B03DB88B}" presName="container" presStyleCnt="0">
        <dgm:presLayoutVars>
          <dgm:dir/>
          <dgm:resizeHandles val="exact"/>
        </dgm:presLayoutVars>
      </dgm:prSet>
      <dgm:spPr/>
    </dgm:pt>
    <dgm:pt modelId="{3E170C8A-DC22-4D05-A1CF-9F6CF6DA4A07}" type="pres">
      <dgm:prSet presAssocID="{46EA95D0-0A3E-4AAC-A989-4FD5DC81D020}" presName="compNode" presStyleCnt="0"/>
      <dgm:spPr/>
    </dgm:pt>
    <dgm:pt modelId="{BF4F5E38-BA4D-49D6-8F31-C55B6C8CB5D5}" type="pres">
      <dgm:prSet presAssocID="{46EA95D0-0A3E-4AAC-A989-4FD5DC81D020}" presName="iconBgRect" presStyleLbl="bgShp" presStyleIdx="0" presStyleCnt="4"/>
      <dgm:spPr/>
    </dgm:pt>
    <dgm:pt modelId="{B086BE58-21E4-44C4-9216-1054CC66F564}" type="pres">
      <dgm:prSet presAssocID="{46EA95D0-0A3E-4AAC-A989-4FD5DC81D02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D9C074D3-E54C-4877-AD48-D690634CE7EF}" type="pres">
      <dgm:prSet presAssocID="{46EA95D0-0A3E-4AAC-A989-4FD5DC81D020}" presName="spaceRect" presStyleCnt="0"/>
      <dgm:spPr/>
    </dgm:pt>
    <dgm:pt modelId="{F550B876-76E5-4D08-B782-0A0BA95D2274}" type="pres">
      <dgm:prSet presAssocID="{46EA95D0-0A3E-4AAC-A989-4FD5DC81D020}" presName="textRect" presStyleLbl="revTx" presStyleIdx="0" presStyleCnt="4">
        <dgm:presLayoutVars>
          <dgm:chMax val="1"/>
          <dgm:chPref val="1"/>
        </dgm:presLayoutVars>
      </dgm:prSet>
      <dgm:spPr/>
    </dgm:pt>
    <dgm:pt modelId="{CE441F7F-2B28-4459-AFA6-F132FC8D5BDB}" type="pres">
      <dgm:prSet presAssocID="{A1E43B49-E64A-4E13-9363-870B0D97A594}" presName="sibTrans" presStyleLbl="sibTrans2D1" presStyleIdx="0" presStyleCnt="0"/>
      <dgm:spPr/>
    </dgm:pt>
    <dgm:pt modelId="{145369EB-3560-4F83-94B9-F2690FECDB68}" type="pres">
      <dgm:prSet presAssocID="{A310EFE8-7AEA-4853-B74E-841B3B30AD74}" presName="compNode" presStyleCnt="0"/>
      <dgm:spPr/>
    </dgm:pt>
    <dgm:pt modelId="{CA1065BC-2018-4B43-8A3E-107D205B8510}" type="pres">
      <dgm:prSet presAssocID="{A310EFE8-7AEA-4853-B74E-841B3B30AD74}" presName="iconBgRect" presStyleLbl="bgShp" presStyleIdx="1" presStyleCnt="4"/>
      <dgm:spPr/>
    </dgm:pt>
    <dgm:pt modelId="{80FFE3EA-BFE2-44E7-A901-C9FF96F1E3C5}" type="pres">
      <dgm:prSet presAssocID="{A310EFE8-7AEA-4853-B74E-841B3B30AD7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339AB35A-55AB-44F8-AC19-E72C82ACBF05}" type="pres">
      <dgm:prSet presAssocID="{A310EFE8-7AEA-4853-B74E-841B3B30AD74}" presName="spaceRect" presStyleCnt="0"/>
      <dgm:spPr/>
    </dgm:pt>
    <dgm:pt modelId="{79D3AEAE-B070-4664-9F95-13AA89E0A914}" type="pres">
      <dgm:prSet presAssocID="{A310EFE8-7AEA-4853-B74E-841B3B30AD74}" presName="textRect" presStyleLbl="revTx" presStyleIdx="1" presStyleCnt="4">
        <dgm:presLayoutVars>
          <dgm:chMax val="1"/>
          <dgm:chPref val="1"/>
        </dgm:presLayoutVars>
      </dgm:prSet>
      <dgm:spPr/>
    </dgm:pt>
    <dgm:pt modelId="{535E55FF-22ED-45EF-9DE2-F551C33E21DD}" type="pres">
      <dgm:prSet presAssocID="{EC06BB6D-40FE-4310-A81D-5C2DF3547916}" presName="sibTrans" presStyleLbl="sibTrans2D1" presStyleIdx="0" presStyleCnt="0"/>
      <dgm:spPr/>
    </dgm:pt>
    <dgm:pt modelId="{42F1B098-9E2E-40E0-8C35-75761D79560A}" type="pres">
      <dgm:prSet presAssocID="{7B1AEDFE-740A-4B2F-A27A-2155550FC689}" presName="compNode" presStyleCnt="0"/>
      <dgm:spPr/>
    </dgm:pt>
    <dgm:pt modelId="{1BE4C55B-D57C-4489-A404-4C4795EDFE5A}" type="pres">
      <dgm:prSet presAssocID="{7B1AEDFE-740A-4B2F-A27A-2155550FC689}" presName="iconBgRect" presStyleLbl="bgShp" presStyleIdx="2" presStyleCnt="4"/>
      <dgm:spPr/>
    </dgm:pt>
    <dgm:pt modelId="{090104E5-F660-4FC2-A1E0-43B3CB2AD539}" type="pres">
      <dgm:prSet presAssocID="{7B1AEDFE-740A-4B2F-A27A-2155550FC68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C80D5AC-36D4-44F2-8014-4900144A3DD4}" type="pres">
      <dgm:prSet presAssocID="{7B1AEDFE-740A-4B2F-A27A-2155550FC689}" presName="spaceRect" presStyleCnt="0"/>
      <dgm:spPr/>
    </dgm:pt>
    <dgm:pt modelId="{D63D8968-91A1-43F4-8AB2-839F972DE279}" type="pres">
      <dgm:prSet presAssocID="{7B1AEDFE-740A-4B2F-A27A-2155550FC689}" presName="textRect" presStyleLbl="revTx" presStyleIdx="2" presStyleCnt="4">
        <dgm:presLayoutVars>
          <dgm:chMax val="1"/>
          <dgm:chPref val="1"/>
        </dgm:presLayoutVars>
      </dgm:prSet>
      <dgm:spPr/>
    </dgm:pt>
    <dgm:pt modelId="{ADBDFDA5-9DA0-409E-9A70-A13BDA7C8029}" type="pres">
      <dgm:prSet presAssocID="{23AA21F3-B151-458E-A90C-568D723CF182}" presName="sibTrans" presStyleLbl="sibTrans2D1" presStyleIdx="0" presStyleCnt="0"/>
      <dgm:spPr/>
    </dgm:pt>
    <dgm:pt modelId="{8D827395-BD78-480B-B3BA-72A18074D168}" type="pres">
      <dgm:prSet presAssocID="{6D67AB31-C141-4033-8FF6-46FD0E21EAEB}" presName="compNode" presStyleCnt="0"/>
      <dgm:spPr/>
    </dgm:pt>
    <dgm:pt modelId="{4A3EBE65-0D1E-4FAF-8428-F4FC81B1BBD5}" type="pres">
      <dgm:prSet presAssocID="{6D67AB31-C141-4033-8FF6-46FD0E21EAEB}" presName="iconBgRect" presStyleLbl="bgShp" presStyleIdx="3" presStyleCnt="4"/>
      <dgm:spPr/>
    </dgm:pt>
    <dgm:pt modelId="{EE5DE9A1-444A-4762-AF09-43D1EE64C050}" type="pres">
      <dgm:prSet presAssocID="{6D67AB31-C141-4033-8FF6-46FD0E21EAE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36012D54-C78E-4B3D-95C4-5934E6D1740E}" type="pres">
      <dgm:prSet presAssocID="{6D67AB31-C141-4033-8FF6-46FD0E21EAEB}" presName="spaceRect" presStyleCnt="0"/>
      <dgm:spPr/>
    </dgm:pt>
    <dgm:pt modelId="{CACDC2D7-3353-4A5C-9AC2-59BACA7CB2A4}" type="pres">
      <dgm:prSet presAssocID="{6D67AB31-C141-4033-8FF6-46FD0E21EAE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72ED315-775A-40CF-B98D-5D2BAD1E6067}" srcId="{FFBC1BC2-3FBB-49C0-854A-1285B03DB88B}" destId="{A310EFE8-7AEA-4853-B74E-841B3B30AD74}" srcOrd="1" destOrd="0" parTransId="{4116EEE5-A0FE-4774-AD86-AE7DB7A684C7}" sibTransId="{EC06BB6D-40FE-4310-A81D-5C2DF3547916}"/>
    <dgm:cxn modelId="{22FE1C41-937D-4B79-8979-A65234F5850B}" type="presOf" srcId="{6D67AB31-C141-4033-8FF6-46FD0E21EAEB}" destId="{CACDC2D7-3353-4A5C-9AC2-59BACA7CB2A4}" srcOrd="0" destOrd="0" presId="urn:microsoft.com/office/officeart/2018/2/layout/IconCircleList"/>
    <dgm:cxn modelId="{1903D46F-6B0D-4EE7-95C7-F1DF12A3187F}" type="presOf" srcId="{A1E43B49-E64A-4E13-9363-870B0D97A594}" destId="{CE441F7F-2B28-4459-AFA6-F132FC8D5BDB}" srcOrd="0" destOrd="0" presId="urn:microsoft.com/office/officeart/2018/2/layout/IconCircleList"/>
    <dgm:cxn modelId="{5497557F-6078-44AC-841D-971B54856503}" type="presOf" srcId="{46EA95D0-0A3E-4AAC-A989-4FD5DC81D020}" destId="{F550B876-76E5-4D08-B782-0A0BA95D2274}" srcOrd="0" destOrd="0" presId="urn:microsoft.com/office/officeart/2018/2/layout/IconCircleList"/>
    <dgm:cxn modelId="{4F16EC86-1537-4E45-97F9-B641A5A93C61}" srcId="{FFBC1BC2-3FBB-49C0-854A-1285B03DB88B}" destId="{7B1AEDFE-740A-4B2F-A27A-2155550FC689}" srcOrd="2" destOrd="0" parTransId="{2E956043-CD28-4CC9-8FB7-1D92318AC713}" sibTransId="{23AA21F3-B151-458E-A90C-568D723CF182}"/>
    <dgm:cxn modelId="{4C87B98D-6DC1-43FD-A8D4-E42DDAC7548D}" srcId="{FFBC1BC2-3FBB-49C0-854A-1285B03DB88B}" destId="{46EA95D0-0A3E-4AAC-A989-4FD5DC81D020}" srcOrd="0" destOrd="0" parTransId="{D1C46875-95D5-4E05-A3E4-2402FF435DDA}" sibTransId="{A1E43B49-E64A-4E13-9363-870B0D97A594}"/>
    <dgm:cxn modelId="{B448428F-E86B-425F-ADF4-4464E1257CB9}" type="presOf" srcId="{7B1AEDFE-740A-4B2F-A27A-2155550FC689}" destId="{D63D8968-91A1-43F4-8AB2-839F972DE279}" srcOrd="0" destOrd="0" presId="urn:microsoft.com/office/officeart/2018/2/layout/IconCircleList"/>
    <dgm:cxn modelId="{FD96E0AC-5B67-4CF4-AD0A-24EF3E93E7DA}" type="presOf" srcId="{FFBC1BC2-3FBB-49C0-854A-1285B03DB88B}" destId="{01F376A2-88CB-419E-A03A-0C255FC19E4A}" srcOrd="0" destOrd="0" presId="urn:microsoft.com/office/officeart/2018/2/layout/IconCircleList"/>
    <dgm:cxn modelId="{2996ADBA-261F-4AEF-AF22-8D4066A5070C}" type="presOf" srcId="{23AA21F3-B151-458E-A90C-568D723CF182}" destId="{ADBDFDA5-9DA0-409E-9A70-A13BDA7C8029}" srcOrd="0" destOrd="0" presId="urn:microsoft.com/office/officeart/2018/2/layout/IconCircleList"/>
    <dgm:cxn modelId="{E49320BC-7E35-455F-A550-261D06AD8EB6}" type="presOf" srcId="{EC06BB6D-40FE-4310-A81D-5C2DF3547916}" destId="{535E55FF-22ED-45EF-9DE2-F551C33E21DD}" srcOrd="0" destOrd="0" presId="urn:microsoft.com/office/officeart/2018/2/layout/IconCircleList"/>
    <dgm:cxn modelId="{0279BBF6-1295-4676-8194-C9280B3E48F0}" srcId="{FFBC1BC2-3FBB-49C0-854A-1285B03DB88B}" destId="{6D67AB31-C141-4033-8FF6-46FD0E21EAEB}" srcOrd="3" destOrd="0" parTransId="{A68FAB0F-0A75-44D0-BE43-EB50E4857FA6}" sibTransId="{A691E41F-6F4A-4CE2-B005-5BD157185A08}"/>
    <dgm:cxn modelId="{873462FF-2044-464A-84EE-3C3AB2B987E2}" type="presOf" srcId="{A310EFE8-7AEA-4853-B74E-841B3B30AD74}" destId="{79D3AEAE-B070-4664-9F95-13AA89E0A914}" srcOrd="0" destOrd="0" presId="urn:microsoft.com/office/officeart/2018/2/layout/IconCircleList"/>
    <dgm:cxn modelId="{4B6B49E4-0411-458C-AFC9-B72A461E064E}" type="presParOf" srcId="{01F376A2-88CB-419E-A03A-0C255FC19E4A}" destId="{D9977C36-6472-4DD4-A42B-6BC62C1CF5CA}" srcOrd="0" destOrd="0" presId="urn:microsoft.com/office/officeart/2018/2/layout/IconCircleList"/>
    <dgm:cxn modelId="{7B1C44F2-F977-4577-9590-D34B477408A4}" type="presParOf" srcId="{D9977C36-6472-4DD4-A42B-6BC62C1CF5CA}" destId="{3E170C8A-DC22-4D05-A1CF-9F6CF6DA4A07}" srcOrd="0" destOrd="0" presId="urn:microsoft.com/office/officeart/2018/2/layout/IconCircleList"/>
    <dgm:cxn modelId="{882DFE29-3A97-43F7-972F-403AE2E06DE9}" type="presParOf" srcId="{3E170C8A-DC22-4D05-A1CF-9F6CF6DA4A07}" destId="{BF4F5E38-BA4D-49D6-8F31-C55B6C8CB5D5}" srcOrd="0" destOrd="0" presId="urn:microsoft.com/office/officeart/2018/2/layout/IconCircleList"/>
    <dgm:cxn modelId="{5495E648-75B7-4524-90A3-085E990409D2}" type="presParOf" srcId="{3E170C8A-DC22-4D05-A1CF-9F6CF6DA4A07}" destId="{B086BE58-21E4-44C4-9216-1054CC66F564}" srcOrd="1" destOrd="0" presId="urn:microsoft.com/office/officeart/2018/2/layout/IconCircleList"/>
    <dgm:cxn modelId="{46B84538-FCF6-4D7F-9DB5-49E9701640A4}" type="presParOf" srcId="{3E170C8A-DC22-4D05-A1CF-9F6CF6DA4A07}" destId="{D9C074D3-E54C-4877-AD48-D690634CE7EF}" srcOrd="2" destOrd="0" presId="urn:microsoft.com/office/officeart/2018/2/layout/IconCircleList"/>
    <dgm:cxn modelId="{0BD8F088-D164-41E9-8EC6-0F99475DAC28}" type="presParOf" srcId="{3E170C8A-DC22-4D05-A1CF-9F6CF6DA4A07}" destId="{F550B876-76E5-4D08-B782-0A0BA95D2274}" srcOrd="3" destOrd="0" presId="urn:microsoft.com/office/officeart/2018/2/layout/IconCircleList"/>
    <dgm:cxn modelId="{F83EA988-5DB6-4D24-961D-82243D205E5F}" type="presParOf" srcId="{D9977C36-6472-4DD4-A42B-6BC62C1CF5CA}" destId="{CE441F7F-2B28-4459-AFA6-F132FC8D5BDB}" srcOrd="1" destOrd="0" presId="urn:microsoft.com/office/officeart/2018/2/layout/IconCircleList"/>
    <dgm:cxn modelId="{8DB3EA8A-D40D-43DC-B272-A4B08F27C44D}" type="presParOf" srcId="{D9977C36-6472-4DD4-A42B-6BC62C1CF5CA}" destId="{145369EB-3560-4F83-94B9-F2690FECDB68}" srcOrd="2" destOrd="0" presId="urn:microsoft.com/office/officeart/2018/2/layout/IconCircleList"/>
    <dgm:cxn modelId="{184AE3DE-AD48-49D0-9659-E52E4CD8C246}" type="presParOf" srcId="{145369EB-3560-4F83-94B9-F2690FECDB68}" destId="{CA1065BC-2018-4B43-8A3E-107D205B8510}" srcOrd="0" destOrd="0" presId="urn:microsoft.com/office/officeart/2018/2/layout/IconCircleList"/>
    <dgm:cxn modelId="{45389F3D-94AC-4D66-A6C3-5FBD26B2F20A}" type="presParOf" srcId="{145369EB-3560-4F83-94B9-F2690FECDB68}" destId="{80FFE3EA-BFE2-44E7-A901-C9FF96F1E3C5}" srcOrd="1" destOrd="0" presId="urn:microsoft.com/office/officeart/2018/2/layout/IconCircleList"/>
    <dgm:cxn modelId="{B915D9BE-74FA-4BD3-BE02-914A23D045EB}" type="presParOf" srcId="{145369EB-3560-4F83-94B9-F2690FECDB68}" destId="{339AB35A-55AB-44F8-AC19-E72C82ACBF05}" srcOrd="2" destOrd="0" presId="urn:microsoft.com/office/officeart/2018/2/layout/IconCircleList"/>
    <dgm:cxn modelId="{016DFEFB-78D5-4614-9F8F-E03073A46E4F}" type="presParOf" srcId="{145369EB-3560-4F83-94B9-F2690FECDB68}" destId="{79D3AEAE-B070-4664-9F95-13AA89E0A914}" srcOrd="3" destOrd="0" presId="urn:microsoft.com/office/officeart/2018/2/layout/IconCircleList"/>
    <dgm:cxn modelId="{099FBDE3-1B00-4F3F-A1A1-2BD529469138}" type="presParOf" srcId="{D9977C36-6472-4DD4-A42B-6BC62C1CF5CA}" destId="{535E55FF-22ED-45EF-9DE2-F551C33E21DD}" srcOrd="3" destOrd="0" presId="urn:microsoft.com/office/officeart/2018/2/layout/IconCircleList"/>
    <dgm:cxn modelId="{F702F3BF-F6F8-4DEA-B463-36A758135784}" type="presParOf" srcId="{D9977C36-6472-4DD4-A42B-6BC62C1CF5CA}" destId="{42F1B098-9E2E-40E0-8C35-75761D79560A}" srcOrd="4" destOrd="0" presId="urn:microsoft.com/office/officeart/2018/2/layout/IconCircleList"/>
    <dgm:cxn modelId="{CC072BA6-C9F0-4715-BCDA-C385FF519D8A}" type="presParOf" srcId="{42F1B098-9E2E-40E0-8C35-75761D79560A}" destId="{1BE4C55B-D57C-4489-A404-4C4795EDFE5A}" srcOrd="0" destOrd="0" presId="urn:microsoft.com/office/officeart/2018/2/layout/IconCircleList"/>
    <dgm:cxn modelId="{C1C0F247-1B04-440C-A86D-7F5440B72956}" type="presParOf" srcId="{42F1B098-9E2E-40E0-8C35-75761D79560A}" destId="{090104E5-F660-4FC2-A1E0-43B3CB2AD539}" srcOrd="1" destOrd="0" presId="urn:microsoft.com/office/officeart/2018/2/layout/IconCircleList"/>
    <dgm:cxn modelId="{13338886-F6B5-4B24-A02D-C66FE4CE37DE}" type="presParOf" srcId="{42F1B098-9E2E-40E0-8C35-75761D79560A}" destId="{CC80D5AC-36D4-44F2-8014-4900144A3DD4}" srcOrd="2" destOrd="0" presId="urn:microsoft.com/office/officeart/2018/2/layout/IconCircleList"/>
    <dgm:cxn modelId="{066E5CBA-A30B-45CE-B752-EEF1B1FEF6E5}" type="presParOf" srcId="{42F1B098-9E2E-40E0-8C35-75761D79560A}" destId="{D63D8968-91A1-43F4-8AB2-839F972DE279}" srcOrd="3" destOrd="0" presId="urn:microsoft.com/office/officeart/2018/2/layout/IconCircleList"/>
    <dgm:cxn modelId="{9AAA7514-DE2C-4E3A-A79F-2A0FF2B08446}" type="presParOf" srcId="{D9977C36-6472-4DD4-A42B-6BC62C1CF5CA}" destId="{ADBDFDA5-9DA0-409E-9A70-A13BDA7C8029}" srcOrd="5" destOrd="0" presId="urn:microsoft.com/office/officeart/2018/2/layout/IconCircleList"/>
    <dgm:cxn modelId="{F2DC5D87-1C8A-41FF-8F49-F56FA6F4E38F}" type="presParOf" srcId="{D9977C36-6472-4DD4-A42B-6BC62C1CF5CA}" destId="{8D827395-BD78-480B-B3BA-72A18074D168}" srcOrd="6" destOrd="0" presId="urn:microsoft.com/office/officeart/2018/2/layout/IconCircleList"/>
    <dgm:cxn modelId="{B11EFC22-3E8C-4C0E-9501-C93A0E24ABD0}" type="presParOf" srcId="{8D827395-BD78-480B-B3BA-72A18074D168}" destId="{4A3EBE65-0D1E-4FAF-8428-F4FC81B1BBD5}" srcOrd="0" destOrd="0" presId="urn:microsoft.com/office/officeart/2018/2/layout/IconCircleList"/>
    <dgm:cxn modelId="{BA29E0FC-8A41-4CD7-BDF5-02633DE552E7}" type="presParOf" srcId="{8D827395-BD78-480B-B3BA-72A18074D168}" destId="{EE5DE9A1-444A-4762-AF09-43D1EE64C050}" srcOrd="1" destOrd="0" presId="urn:microsoft.com/office/officeart/2018/2/layout/IconCircleList"/>
    <dgm:cxn modelId="{D341A536-B99E-4F61-8CC0-B2F26CF0792D}" type="presParOf" srcId="{8D827395-BD78-480B-B3BA-72A18074D168}" destId="{36012D54-C78E-4B3D-95C4-5934E6D1740E}" srcOrd="2" destOrd="0" presId="urn:microsoft.com/office/officeart/2018/2/layout/IconCircleList"/>
    <dgm:cxn modelId="{68325028-CDF9-4B11-8F67-5DDA938A6EF6}" type="presParOf" srcId="{8D827395-BD78-480B-B3BA-72A18074D168}" destId="{CACDC2D7-3353-4A5C-9AC2-59BACA7CB2A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F5E38-BA4D-49D6-8F31-C55B6C8CB5D5}">
      <dsp:nvSpPr>
        <dsp:cNvPr id="0" name=""/>
        <dsp:cNvSpPr/>
      </dsp:nvSpPr>
      <dsp:spPr>
        <a:xfrm>
          <a:off x="218942" y="169826"/>
          <a:ext cx="1339325" cy="133932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6BE58-21E4-44C4-9216-1054CC66F564}">
      <dsp:nvSpPr>
        <dsp:cNvPr id="0" name=""/>
        <dsp:cNvSpPr/>
      </dsp:nvSpPr>
      <dsp:spPr>
        <a:xfrm>
          <a:off x="500200" y="451085"/>
          <a:ext cx="776808" cy="7768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0B876-76E5-4D08-B782-0A0BA95D2274}">
      <dsp:nvSpPr>
        <dsp:cNvPr id="0" name=""/>
        <dsp:cNvSpPr/>
      </dsp:nvSpPr>
      <dsp:spPr>
        <a:xfrm>
          <a:off x="1845266" y="169826"/>
          <a:ext cx="3156980" cy="133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Are you happy with the final outcome of your product and why? </a:t>
          </a:r>
        </a:p>
      </dsp:txBody>
      <dsp:txXfrm>
        <a:off x="1845266" y="169826"/>
        <a:ext cx="3156980" cy="1339325"/>
      </dsp:txXfrm>
    </dsp:sp>
    <dsp:sp modelId="{CA1065BC-2018-4B43-8A3E-107D205B8510}">
      <dsp:nvSpPr>
        <dsp:cNvPr id="0" name=""/>
        <dsp:cNvSpPr/>
      </dsp:nvSpPr>
      <dsp:spPr>
        <a:xfrm>
          <a:off x="5552327" y="169826"/>
          <a:ext cx="1339325" cy="133932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FE3EA-BFE2-44E7-A901-C9FF96F1E3C5}">
      <dsp:nvSpPr>
        <dsp:cNvPr id="0" name=""/>
        <dsp:cNvSpPr/>
      </dsp:nvSpPr>
      <dsp:spPr>
        <a:xfrm>
          <a:off x="5833585" y="451085"/>
          <a:ext cx="776808" cy="7768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3AEAE-B070-4664-9F95-13AA89E0A914}">
      <dsp:nvSpPr>
        <dsp:cNvPr id="0" name=""/>
        <dsp:cNvSpPr/>
      </dsp:nvSpPr>
      <dsp:spPr>
        <a:xfrm>
          <a:off x="7178650" y="169826"/>
          <a:ext cx="3156980" cy="133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Discuss any issues or challenge that arose during this project.</a:t>
          </a:r>
        </a:p>
      </dsp:txBody>
      <dsp:txXfrm>
        <a:off x="7178650" y="169826"/>
        <a:ext cx="3156980" cy="1339325"/>
      </dsp:txXfrm>
    </dsp:sp>
    <dsp:sp modelId="{1BE4C55B-D57C-4489-A404-4C4795EDFE5A}">
      <dsp:nvSpPr>
        <dsp:cNvPr id="0" name=""/>
        <dsp:cNvSpPr/>
      </dsp:nvSpPr>
      <dsp:spPr>
        <a:xfrm>
          <a:off x="218942" y="2127358"/>
          <a:ext cx="1339325" cy="133932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104E5-F660-4FC2-A1E0-43B3CB2AD539}">
      <dsp:nvSpPr>
        <dsp:cNvPr id="0" name=""/>
        <dsp:cNvSpPr/>
      </dsp:nvSpPr>
      <dsp:spPr>
        <a:xfrm>
          <a:off x="500200" y="2408617"/>
          <a:ext cx="776808" cy="7768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D8968-91A1-43F4-8AB2-839F972DE279}">
      <dsp:nvSpPr>
        <dsp:cNvPr id="0" name=""/>
        <dsp:cNvSpPr/>
      </dsp:nvSpPr>
      <dsp:spPr>
        <a:xfrm>
          <a:off x="1845266" y="2127358"/>
          <a:ext cx="3156980" cy="133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skills or processes did you learn from this task and are there any skill that you feel require more development? </a:t>
          </a:r>
        </a:p>
      </dsp:txBody>
      <dsp:txXfrm>
        <a:off x="1845266" y="2127358"/>
        <a:ext cx="3156980" cy="1339325"/>
      </dsp:txXfrm>
    </dsp:sp>
    <dsp:sp modelId="{4A3EBE65-0D1E-4FAF-8428-F4FC81B1BBD5}">
      <dsp:nvSpPr>
        <dsp:cNvPr id="0" name=""/>
        <dsp:cNvSpPr/>
      </dsp:nvSpPr>
      <dsp:spPr>
        <a:xfrm>
          <a:off x="5552327" y="2127358"/>
          <a:ext cx="1339325" cy="133932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DE9A1-444A-4762-AF09-43D1EE64C050}">
      <dsp:nvSpPr>
        <dsp:cNvPr id="0" name=""/>
        <dsp:cNvSpPr/>
      </dsp:nvSpPr>
      <dsp:spPr>
        <a:xfrm>
          <a:off x="5833585" y="2408617"/>
          <a:ext cx="776808" cy="7768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DC2D7-3353-4A5C-9AC2-59BACA7CB2A4}">
      <dsp:nvSpPr>
        <dsp:cNvPr id="0" name=""/>
        <dsp:cNvSpPr/>
      </dsp:nvSpPr>
      <dsp:spPr>
        <a:xfrm>
          <a:off x="7178650" y="2127358"/>
          <a:ext cx="3156980" cy="133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Are there any changes or modifications you would make to your final product? </a:t>
          </a:r>
        </a:p>
      </dsp:txBody>
      <dsp:txXfrm>
        <a:off x="7178650" y="2127358"/>
        <a:ext cx="3156980" cy="1339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284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09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27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69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8083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30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598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668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22407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901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397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020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1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06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F8BA7AA-BA57-4474-8E63-135A3CC606A6}" type="datetimeFigureOut">
              <a:rPr lang="en-AU" smtClean="0"/>
              <a:t>14/06/2022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A1406F5-88F9-442F-9301-41FF3E18D3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2309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445D4-C5C5-46B4-B918-4C5841EFB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276" y="865577"/>
            <a:ext cx="9892751" cy="1193800"/>
          </a:xfrm>
          <a:noFill/>
          <a:ln w="12700" cmpd="sng">
            <a:noFill/>
          </a:ln>
        </p:spPr>
        <p:txBody>
          <a:bodyPr anchor="b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YEAR 9 DESIGN &amp; TECHNOLOGY</a:t>
            </a:r>
            <a:endParaRPr lang="en-AU" sz="48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19221-66BA-4120-B254-516C2591A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2187" y="2413932"/>
            <a:ext cx="5508261" cy="1995905"/>
          </a:xfrm>
        </p:spPr>
        <p:txBody>
          <a:bodyPr anchor="t">
            <a:normAutofit fontScale="92500"/>
          </a:bodyPr>
          <a:lstStyle/>
          <a:p>
            <a:pPr algn="ctr"/>
            <a:r>
              <a:rPr lang="en-US" sz="3200" b="1"/>
              <a:t>Systems CAD – Laser Cutting</a:t>
            </a:r>
          </a:p>
          <a:p>
            <a:pPr algn="ctr"/>
            <a:r>
              <a:rPr lang="en-US" sz="3200" b="1"/>
              <a:t>Contemporary Design &amp; Manufacture</a:t>
            </a:r>
            <a:endParaRPr lang="en-AU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2CA587C-FAC8-4314-8760-9F67940F2812}"/>
              </a:ext>
            </a:extLst>
          </p:cNvPr>
          <p:cNvSpPr txBox="1">
            <a:spLocks/>
          </p:cNvSpPr>
          <p:nvPr/>
        </p:nvSpPr>
        <p:spPr>
          <a:xfrm>
            <a:off x="4443535" y="5658319"/>
            <a:ext cx="3304930" cy="507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i="1">
                <a:solidFill>
                  <a:srgbClr val="FFFF00"/>
                </a:solidFill>
              </a:rPr>
              <a:t>YOUR NAME</a:t>
            </a:r>
            <a:endParaRPr lang="en-AU" sz="4000" b="1" i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54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C90B9-2632-41C1-BEB8-444A60BDA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Annotated Planning Sketches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9C601-13FC-4A91-9208-D0A04EF85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3738" y="1943789"/>
            <a:ext cx="10800609" cy="2762818"/>
          </a:xfrm>
        </p:spPr>
        <p:txBody>
          <a:bodyPr/>
          <a:lstStyle/>
          <a:p>
            <a:r>
              <a:rPr lang="en-US" dirty="0"/>
              <a:t>Insert your annotated sketches here. Be sure to include notes on all relevant information, for example dimensions, materials, etch lines, inlays etc.</a:t>
            </a:r>
          </a:p>
        </p:txBody>
      </p:sp>
    </p:spTree>
    <p:extLst>
      <p:ext uri="{BB962C8B-B14F-4D97-AF65-F5344CB8AC3E}">
        <p14:creationId xmlns:p14="http://schemas.microsoft.com/office/powerpoint/2010/main" val="427377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1091-1EBC-41F7-B64A-93E5CAC5B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2916"/>
            <a:ext cx="5097554" cy="479216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Final Design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ED754F6-28A0-4D7D-AC67-F898A947BE09}"/>
              </a:ext>
            </a:extLst>
          </p:cNvPr>
          <p:cNvSpPr txBox="1">
            <a:spLocks/>
          </p:cNvSpPr>
          <p:nvPr/>
        </p:nvSpPr>
        <p:spPr>
          <a:xfrm>
            <a:off x="6204336" y="1433969"/>
            <a:ext cx="5452533" cy="479216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i="1">
                <a:solidFill>
                  <a:srgbClr val="FFFF00"/>
                </a:solidFill>
              </a:rPr>
              <a:t>Insert your scanned page </a:t>
            </a:r>
          </a:p>
          <a:p>
            <a:pPr algn="ctr"/>
            <a:r>
              <a:rPr lang="en-US" sz="2800" i="1">
                <a:solidFill>
                  <a:srgbClr val="FFFF00"/>
                </a:solidFill>
              </a:rPr>
              <a:t>of your refined final design sketch. </a:t>
            </a:r>
          </a:p>
          <a:p>
            <a:pPr algn="ctr"/>
            <a:endParaRPr lang="en-US" sz="2800" i="1">
              <a:solidFill>
                <a:srgbClr val="FFFF00"/>
              </a:solidFill>
            </a:endParaRPr>
          </a:p>
          <a:p>
            <a:pPr algn="ctr"/>
            <a:r>
              <a:rPr lang="en-US" sz="2800" b="0">
                <a:solidFill>
                  <a:schemeClr val="tx1"/>
                </a:solidFill>
              </a:rPr>
              <a:t>This needs to be a clear working drawing to enable you to begin creating it in Fusion 360.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1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1091-1EBC-41F7-B64A-93E5CAC5B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105" y="-481058"/>
            <a:ext cx="5077502" cy="310774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Fusion Design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ED754F6-28A0-4D7D-AC67-F898A947BE09}"/>
              </a:ext>
            </a:extLst>
          </p:cNvPr>
          <p:cNvSpPr txBox="1">
            <a:spLocks/>
          </p:cNvSpPr>
          <p:nvPr/>
        </p:nvSpPr>
        <p:spPr>
          <a:xfrm>
            <a:off x="6350223" y="1701509"/>
            <a:ext cx="5452533" cy="25477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i="1">
                <a:solidFill>
                  <a:srgbClr val="FFFF00"/>
                </a:solidFill>
              </a:rPr>
              <a:t>Insert an angled screenshot of your completed Fusion assembly. Be sure to add material appearance to your parts to make the appearance more realistic.</a:t>
            </a:r>
            <a:endParaRPr lang="en-US"/>
          </a:p>
          <a:p>
            <a:pPr algn="ctr"/>
            <a:endParaRPr lang="en-US" sz="2400" i="1">
              <a:solidFill>
                <a:srgbClr val="FFFF00"/>
              </a:solidFill>
            </a:endParaRPr>
          </a:p>
          <a:p>
            <a:pPr algn="ctr"/>
            <a:endParaRPr lang="en-US" sz="2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32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1091-1EBC-41F7-B64A-93E5CAC5B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2916"/>
            <a:ext cx="4776712" cy="881902"/>
          </a:xfrm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/>
            </a:br>
            <a:r>
              <a:rPr lang="en-US">
                <a:solidFill>
                  <a:schemeClr val="tx1"/>
                </a:solidFill>
              </a:rPr>
              <a:t>Fusion Technical Drawing</a:t>
            </a:r>
            <a:br>
              <a:rPr lang="en-US"/>
            </a:br>
            <a:br>
              <a:rPr lang="en-US"/>
            </a:b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ED754F6-28A0-4D7D-AC67-F898A947BE09}"/>
              </a:ext>
            </a:extLst>
          </p:cNvPr>
          <p:cNvSpPr txBox="1">
            <a:spLocks/>
          </p:cNvSpPr>
          <p:nvPr/>
        </p:nvSpPr>
        <p:spPr>
          <a:xfrm>
            <a:off x="6096000" y="2450656"/>
            <a:ext cx="5452533" cy="26938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i="1">
                <a:solidFill>
                  <a:srgbClr val="FFFF00"/>
                </a:solidFill>
              </a:rPr>
              <a:t>Insert your dimensioned technical drawing here</a:t>
            </a:r>
          </a:p>
        </p:txBody>
      </p:sp>
    </p:spTree>
    <p:extLst>
      <p:ext uri="{BB962C8B-B14F-4D97-AF65-F5344CB8AC3E}">
        <p14:creationId xmlns:p14="http://schemas.microsoft.com/office/powerpoint/2010/main" val="3860232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6A036-90F6-4777-B625-B6909B9D8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Finished Product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0D42E-1811-4184-A17F-172DE5812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0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8DA6-02A5-47C5-99A2-AF4DBA795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(300 words)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B0862F-1C6F-3CBC-B227-0A70DCD603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8712" y="2222287"/>
          <a:ext cx="10554574" cy="3636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89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6FDA-359E-448B-8F7C-B55B3BFF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55735-3E59-434D-87BA-90AD8B2F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510353"/>
            <a:ext cx="7793025" cy="4348446"/>
          </a:xfrm>
        </p:spPr>
        <p:txBody>
          <a:bodyPr/>
          <a:lstStyle/>
          <a:p>
            <a:r>
              <a:rPr lang="en-US" dirty="0"/>
              <a:t>Your task is to design and produce a unique contemporary Laser cut design product. It must be unique in its design, feature interlocking components, while still being functional and aesthetically pleasing. Your final design must be modelled in a Computer Aided Design program such as Autodesk Fusion 360 or Inventor and will be laser cut using the </a:t>
            </a:r>
            <a:r>
              <a:rPr lang="en-US" dirty="0" err="1"/>
              <a:t>Trotec</a:t>
            </a:r>
            <a:r>
              <a:rPr lang="en-US" dirty="0"/>
              <a:t> laser cutter.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32C3E5-F45E-F92B-6C3E-DE0E1ECAE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1737" y="4247183"/>
            <a:ext cx="2699502" cy="2024627"/>
          </a:xfrm>
          <a:prstGeom prst="rect">
            <a:avLst/>
          </a:prstGeom>
          <a:effectLst>
            <a:softEdge rad="203200"/>
          </a:effectLst>
        </p:spPr>
      </p:pic>
    </p:spTree>
    <p:extLst>
      <p:ext uri="{BB962C8B-B14F-4D97-AF65-F5344CB8AC3E}">
        <p14:creationId xmlns:p14="http://schemas.microsoft.com/office/powerpoint/2010/main" val="354900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5EA2-05E7-4F46-AF26-FD4615D93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Task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034C6-0CAB-4D29-8F2E-4A4B4D11E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7199220" cy="3632200"/>
          </a:xfrm>
        </p:spPr>
        <p:txBody>
          <a:bodyPr>
            <a:normAutofit/>
          </a:bodyPr>
          <a:lstStyle/>
          <a:p>
            <a:r>
              <a:rPr lang="en-US"/>
              <a:t>The size of all the nested parts must fit on an A3 sheet</a:t>
            </a:r>
          </a:p>
          <a:p>
            <a:r>
              <a:rPr lang="en-US"/>
              <a:t>It must be made from 3mm Plywood and / or 3mm Acrylic (unless negotiated otherwise)</a:t>
            </a:r>
          </a:p>
          <a:p>
            <a:r>
              <a:rPr lang="en-US"/>
              <a:t>It must feature interlocking parts</a:t>
            </a:r>
          </a:p>
          <a:p>
            <a:r>
              <a:rPr lang="en-US"/>
              <a:t>It must be manufactured using the laser cutter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B3832-486D-B07A-3770-E2E5ABE41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138" y="3073172"/>
            <a:ext cx="2913062" cy="2395993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37435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1091-1EBC-41F7-B64A-93E5CAC5B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2916"/>
            <a:ext cx="5097554" cy="479216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Laser Cut Design</a:t>
            </a:r>
            <a:br>
              <a:rPr lang="en-US"/>
            </a:br>
            <a:r>
              <a:rPr lang="en-US">
                <a:solidFill>
                  <a:schemeClr val="tx1"/>
                </a:solidFill>
              </a:rPr>
              <a:t>Investigation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ED754F6-28A0-4D7D-AC67-F898A947BE09}"/>
              </a:ext>
            </a:extLst>
          </p:cNvPr>
          <p:cNvSpPr txBox="1">
            <a:spLocks/>
          </p:cNvSpPr>
          <p:nvPr/>
        </p:nvSpPr>
        <p:spPr>
          <a:xfrm>
            <a:off x="5233514" y="2210439"/>
            <a:ext cx="6586204" cy="367801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i="1">
                <a:solidFill>
                  <a:srgbClr val="FFFF00"/>
                </a:solidFill>
              </a:rPr>
              <a:t>Research and find 4 existing designs similar to what you intend to makes then:</a:t>
            </a:r>
          </a:p>
          <a:p>
            <a:endParaRPr lang="en-US" sz="2400" i="1">
              <a:solidFill>
                <a:srgbClr val="FFFF00"/>
              </a:solidFill>
            </a:endParaRPr>
          </a:p>
          <a:p>
            <a:r>
              <a:rPr lang="en-US" sz="2400" i="1">
                <a:solidFill>
                  <a:srgbClr val="FFFF00"/>
                </a:solidFill>
                <a:ea typeface="+mj-lt"/>
                <a:cs typeface="+mj-lt"/>
              </a:rPr>
              <a:t>Comment on:</a:t>
            </a:r>
          </a:p>
          <a:p>
            <a:endParaRPr lang="en-US" sz="2400" i="1">
              <a:solidFill>
                <a:srgbClr val="FFFF00"/>
              </a:solidFill>
              <a:ea typeface="+mj-lt"/>
              <a:cs typeface="+mj-lt"/>
            </a:endParaRPr>
          </a:p>
          <a:p>
            <a:pPr marL="285750" indent="-285750">
              <a:buFont typeface="Symbol"/>
              <a:buChar char="•"/>
            </a:pPr>
            <a:r>
              <a:rPr lang="en-AU" sz="2400" b="0">
                <a:ea typeface="+mj-lt"/>
                <a:cs typeface="+mj-lt"/>
              </a:rPr>
              <a:t>What makes the chosen product appealing to you?</a:t>
            </a:r>
            <a:endParaRPr lang="en-US" sz="2400" b="0">
              <a:ea typeface="+mj-lt"/>
              <a:cs typeface="+mj-lt"/>
            </a:endParaRPr>
          </a:p>
          <a:p>
            <a:pPr marL="285750" indent="-285750">
              <a:buFont typeface="Symbol"/>
              <a:buChar char="•"/>
            </a:pPr>
            <a:endParaRPr lang="en-AU" sz="2400" b="0">
              <a:ea typeface="+mj-lt"/>
              <a:cs typeface="+mj-lt"/>
            </a:endParaRPr>
          </a:p>
          <a:p>
            <a:pPr marL="285750" indent="-285750">
              <a:buFont typeface="Symbol"/>
              <a:buChar char="•"/>
            </a:pPr>
            <a:r>
              <a:rPr lang="en-AU" sz="2400" b="0">
                <a:ea typeface="+mj-lt"/>
                <a:cs typeface="+mj-lt"/>
              </a:rPr>
              <a:t>Why do you think it would be appropriate for your home?</a:t>
            </a:r>
            <a:endParaRPr lang="en-US" sz="2400" b="0">
              <a:ea typeface="+mj-lt"/>
              <a:cs typeface="+mj-lt"/>
            </a:endParaRPr>
          </a:p>
          <a:p>
            <a:pPr marL="285750" indent="-285750">
              <a:buFont typeface="Symbol"/>
              <a:buChar char="•"/>
            </a:pPr>
            <a:endParaRPr lang="en-AU" sz="2400" b="0">
              <a:ea typeface="+mj-lt"/>
              <a:cs typeface="+mj-lt"/>
            </a:endParaRPr>
          </a:p>
          <a:p>
            <a:pPr marL="285750" indent="-285750">
              <a:buFont typeface="Symbol"/>
              <a:buChar char="•"/>
            </a:pPr>
            <a:r>
              <a:rPr lang="en-AU" sz="2400" b="0">
                <a:ea typeface="+mj-lt"/>
                <a:cs typeface="+mj-lt"/>
              </a:rPr>
              <a:t>What or how will the product be modified to suit the laser cutter?</a:t>
            </a:r>
            <a:endParaRPr lang="en-US" sz="2400" b="0">
              <a:ea typeface="+mj-lt"/>
              <a:cs typeface="+mj-lt"/>
            </a:endParaRPr>
          </a:p>
          <a:p>
            <a:pPr marL="285750" indent="-285750">
              <a:buFont typeface="Symbol"/>
              <a:buChar char="•"/>
            </a:pPr>
            <a:endParaRPr lang="en-AU" sz="2400" b="0">
              <a:ea typeface="+mj-lt"/>
              <a:cs typeface="+mj-lt"/>
            </a:endParaRPr>
          </a:p>
          <a:p>
            <a:pPr marL="285750" indent="-285750">
              <a:buFont typeface="Symbol"/>
              <a:buChar char="•"/>
            </a:pPr>
            <a:r>
              <a:rPr lang="en-AU" sz="2400" b="0">
                <a:ea typeface="+mj-lt"/>
                <a:cs typeface="+mj-lt"/>
              </a:rPr>
              <a:t>Think of the design elements and comment on how the Material, Shape, Form, Contrast, Pattern or Scale suits your specific needs and makes it a successful design.</a:t>
            </a:r>
            <a:endParaRPr lang="en-US" sz="2400" b="0">
              <a:ea typeface="+mj-lt"/>
              <a:cs typeface="+mj-lt"/>
            </a:endParaRPr>
          </a:p>
          <a:p>
            <a:endParaRPr lang="en-US" sz="2400" i="1">
              <a:solidFill>
                <a:srgbClr val="FFFF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000" b="0" i="1">
              <a:solidFill>
                <a:srgbClr val="FFFF00"/>
              </a:solidFill>
            </a:endParaRPr>
          </a:p>
          <a:p>
            <a:endParaRPr lang="en-US" sz="2000" b="0" i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0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CA48A-E9C8-4DDE-B4B1-785362B5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1CFED-0386-4FE0-B7E3-20A2D6AA7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7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2004-B37A-4054-8EF9-ED2FE524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3F585-7EC4-4CEC-8D63-6BCC896AC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4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8D921-34A7-41D8-AA23-7D711577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242FF-8D94-46E6-80FB-7FF9207DF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13B5-7238-43BD-A039-2361DF8A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97208-324B-466D-9138-A2EF3963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5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D5E29E-EB60-44E2-ACB6-6327F66C7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Idea Generation - Planning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056AEE-8CCB-4BE5-A1C8-DB4E69DDA06D}"/>
              </a:ext>
            </a:extLst>
          </p:cNvPr>
          <p:cNvSpPr txBox="1">
            <a:spLocks/>
          </p:cNvSpPr>
          <p:nvPr/>
        </p:nvSpPr>
        <p:spPr>
          <a:xfrm>
            <a:off x="6008068" y="978993"/>
            <a:ext cx="5365218" cy="49000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 2: DESIGN</a:t>
            </a:r>
            <a:endParaRPr lang="en-US" sz="28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 Generation:</a:t>
            </a:r>
            <a:endParaRPr lang="en-US" sz="28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n-US" sz="2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sz="2800" b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investigating existing examples of like products, you are to sketch at least 4</a:t>
            </a:r>
            <a:r>
              <a:rPr lang="en-US" sz="2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800" b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annotated conceptual design ideas of your product.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n-US" sz="2800" i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138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F8CAFFB91F1408224527E41AC42DC" ma:contentTypeVersion="13" ma:contentTypeDescription="Create a new document." ma:contentTypeScope="" ma:versionID="fcaac7ca58772f23e235c52548660778">
  <xsd:schema xmlns:xsd="http://www.w3.org/2001/XMLSchema" xmlns:xs="http://www.w3.org/2001/XMLSchema" xmlns:p="http://schemas.microsoft.com/office/2006/metadata/properties" xmlns:ns2="ce736ef5-dc1c-44a3-b41d-ba276015b368" xmlns:ns3="cf0466eb-c729-4bc5-9f3c-12e50746a10f" targetNamespace="http://schemas.microsoft.com/office/2006/metadata/properties" ma:root="true" ma:fieldsID="188da1d3410feff12c25176bfb1b5cc5" ns2:_="" ns3:_="">
    <xsd:import namespace="ce736ef5-dc1c-44a3-b41d-ba276015b368"/>
    <xsd:import namespace="cf0466eb-c729-4bc5-9f3c-12e50746a1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36ef5-dc1c-44a3-b41d-ba276015b3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466eb-c729-4bc5-9f3c-12e50746a1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90E4C7-FBAC-46EF-81A4-CFE3F43893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388107-3D4D-4E41-BF37-6F2718A6EA36}">
  <ds:schemaRefs>
    <ds:schemaRef ds:uri="ce736ef5-dc1c-44a3-b41d-ba276015b368"/>
    <ds:schemaRef ds:uri="cf0466eb-c729-4bc5-9f3c-12e50746a1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2FF7AD-4E9C-435E-90B8-7FBC40477541}">
  <ds:schemaRefs>
    <ds:schemaRef ds:uri="ce736ef5-dc1c-44a3-b41d-ba276015b368"/>
    <ds:schemaRef ds:uri="cf0466eb-c729-4bc5-9f3c-12e50746a1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0</TotalTime>
  <Words>430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Corbel</vt:lpstr>
      <vt:lpstr>Symbol</vt:lpstr>
      <vt:lpstr>Wingdings 2</vt:lpstr>
      <vt:lpstr>Quotable</vt:lpstr>
      <vt:lpstr>YEAR 9 DESIGN &amp; TECHNOLOGY</vt:lpstr>
      <vt:lpstr>Task</vt:lpstr>
      <vt:lpstr>Task Constraints</vt:lpstr>
      <vt:lpstr>Laser Cut Design Investigation</vt:lpstr>
      <vt:lpstr>Design 1</vt:lpstr>
      <vt:lpstr>Design 2</vt:lpstr>
      <vt:lpstr>Design 3</vt:lpstr>
      <vt:lpstr>Design 4</vt:lpstr>
      <vt:lpstr>Idea Generation - Planning</vt:lpstr>
      <vt:lpstr>Annotated Planning Sketches</vt:lpstr>
      <vt:lpstr>Final Design</vt:lpstr>
      <vt:lpstr>Fusion Design</vt:lpstr>
      <vt:lpstr> Fusion Technical Drawing  </vt:lpstr>
      <vt:lpstr>Finished Product Photo</vt:lpstr>
      <vt:lpstr>Evaluation (300 words)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DESIGN &amp; TECHNOLOGY</dc:title>
  <dc:creator>Lorena Tarca</dc:creator>
  <cp:lastModifiedBy>Paul Manser</cp:lastModifiedBy>
  <cp:revision>4</cp:revision>
  <dcterms:created xsi:type="dcterms:W3CDTF">2019-03-19T01:23:02Z</dcterms:created>
  <dcterms:modified xsi:type="dcterms:W3CDTF">2022-06-14T00:53:09Z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0x0101003B3F8CAFFB91F1408224527E41AC42DC</vt:lpwstr>
  </property>
</Properties>
</file>