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5FB21E-6A68-489C-BF16-7028D7243BE5}" v="11" dt="2021-05-20T11:45:02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urney" userId="11b09efd01d8afd9" providerId="LiveId" clId="{405FB21E-6A68-489C-BF16-7028D7243BE5}"/>
    <pc:docChg chg="undo custSel delSld modSld">
      <pc:chgData name="Sarah Burney" userId="11b09efd01d8afd9" providerId="LiveId" clId="{405FB21E-6A68-489C-BF16-7028D7243BE5}" dt="2021-05-20T13:05:55.525" v="1383" actId="47"/>
      <pc:docMkLst>
        <pc:docMk/>
      </pc:docMkLst>
      <pc:sldChg chg="addSp delSp modSp mod setBg setClrOvrMap">
        <pc:chgData name="Sarah Burney" userId="11b09efd01d8afd9" providerId="LiveId" clId="{405FB21E-6A68-489C-BF16-7028D7243BE5}" dt="2021-05-20T11:39:31.205" v="485" actId="20577"/>
        <pc:sldMkLst>
          <pc:docMk/>
          <pc:sldMk cId="2678325276" sldId="257"/>
        </pc:sldMkLst>
        <pc:spChg chg="mod">
          <ac:chgData name="Sarah Burney" userId="11b09efd01d8afd9" providerId="LiveId" clId="{405FB21E-6A68-489C-BF16-7028D7243BE5}" dt="2021-05-20T11:39:10.442" v="473" actId="26606"/>
          <ac:spMkLst>
            <pc:docMk/>
            <pc:sldMk cId="2678325276" sldId="257"/>
            <ac:spMk id="2" creationId="{0DA1C935-5439-47F4-B413-DE058B9E3B5B}"/>
          </ac:spMkLst>
        </pc:spChg>
        <pc:spChg chg="mod ord">
          <ac:chgData name="Sarah Burney" userId="11b09efd01d8afd9" providerId="LiveId" clId="{405FB21E-6A68-489C-BF16-7028D7243BE5}" dt="2021-05-20T11:39:31.205" v="485" actId="20577"/>
          <ac:spMkLst>
            <pc:docMk/>
            <pc:sldMk cId="2678325276" sldId="257"/>
            <ac:spMk id="3" creationId="{DEB01175-BC5C-488D-9910-F21F35C94C94}"/>
          </ac:spMkLst>
        </pc:spChg>
        <pc:spChg chg="add del">
          <ac:chgData name="Sarah Burney" userId="11b09efd01d8afd9" providerId="LiveId" clId="{405FB21E-6A68-489C-BF16-7028D7243BE5}" dt="2021-05-20T11:38:28.006" v="468" actId="26606"/>
          <ac:spMkLst>
            <pc:docMk/>
            <pc:sldMk cId="2678325276" sldId="257"/>
            <ac:spMk id="9" creationId="{79BB35BC-D5C2-4C8B-A22A-A71E6191913B}"/>
          </ac:spMkLst>
        </pc:spChg>
        <pc:spChg chg="add del">
          <ac:chgData name="Sarah Burney" userId="11b09efd01d8afd9" providerId="LiveId" clId="{405FB21E-6A68-489C-BF16-7028D7243BE5}" dt="2021-05-20T11:38:43.243" v="470" actId="26606"/>
          <ac:spMkLst>
            <pc:docMk/>
            <pc:sldMk cId="2678325276" sldId="257"/>
            <ac:spMk id="12" creationId="{C5E6CFF1-2F42-4E10-9A97-F116F46F53FE}"/>
          </ac:spMkLst>
        </pc:spChg>
        <pc:picChg chg="add del mod ord">
          <ac:chgData name="Sarah Burney" userId="11b09efd01d8afd9" providerId="LiveId" clId="{405FB21E-6A68-489C-BF16-7028D7243BE5}" dt="2021-05-20T11:38:43.683" v="471"/>
          <ac:picMkLst>
            <pc:docMk/>
            <pc:sldMk cId="2678325276" sldId="257"/>
            <ac:picMk id="4" creationId="{C4CAB970-70DC-4469-AB4A-08B6B6DA5316}"/>
          </ac:picMkLst>
        </pc:picChg>
        <pc:picChg chg="add mod">
          <ac:chgData name="Sarah Burney" userId="11b09efd01d8afd9" providerId="LiveId" clId="{405FB21E-6A68-489C-BF16-7028D7243BE5}" dt="2021-05-20T11:39:10.442" v="473" actId="26606"/>
          <ac:picMkLst>
            <pc:docMk/>
            <pc:sldMk cId="2678325276" sldId="257"/>
            <ac:picMk id="5" creationId="{EDCD1D07-550B-4919-9B9B-CF58D6B4DB6A}"/>
          </ac:picMkLst>
        </pc:picChg>
        <pc:cxnChg chg="add">
          <ac:chgData name="Sarah Burney" userId="11b09efd01d8afd9" providerId="LiveId" clId="{405FB21E-6A68-489C-BF16-7028D7243BE5}" dt="2021-05-20T11:39:10.442" v="473" actId="26606"/>
          <ac:cxnSpMkLst>
            <pc:docMk/>
            <pc:sldMk cId="2678325276" sldId="257"/>
            <ac:cxnSpMk id="10" creationId="{A7F400EE-A8A5-48AF-B4D6-291B52C6F0B0}"/>
          </ac:cxnSpMkLst>
        </pc:cxnChg>
        <pc:cxnChg chg="add del">
          <ac:chgData name="Sarah Burney" userId="11b09efd01d8afd9" providerId="LiveId" clId="{405FB21E-6A68-489C-BF16-7028D7243BE5}" dt="2021-05-20T11:38:43.243" v="470" actId="26606"/>
          <ac:cxnSpMkLst>
            <pc:docMk/>
            <pc:sldMk cId="2678325276" sldId="257"/>
            <ac:cxnSpMk id="11" creationId="{67182200-4859-4C8D-BCBB-55B245C28BA3}"/>
          </ac:cxnSpMkLst>
        </pc:cxnChg>
      </pc:sldChg>
      <pc:sldChg chg="addSp modSp mod setBg">
        <pc:chgData name="Sarah Burney" userId="11b09efd01d8afd9" providerId="LiveId" clId="{405FB21E-6A68-489C-BF16-7028D7243BE5}" dt="2021-05-20T11:41:16.007" v="505" actId="20577"/>
        <pc:sldMkLst>
          <pc:docMk/>
          <pc:sldMk cId="2037823697" sldId="259"/>
        </pc:sldMkLst>
        <pc:spChg chg="mod">
          <ac:chgData name="Sarah Burney" userId="11b09efd01d8afd9" providerId="LiveId" clId="{405FB21E-6A68-489C-BF16-7028D7243BE5}" dt="2021-05-20T11:40:43.105" v="487" actId="26606"/>
          <ac:spMkLst>
            <pc:docMk/>
            <pc:sldMk cId="2037823697" sldId="259"/>
            <ac:spMk id="2" creationId="{B4BC7322-C366-4912-92BD-F5B0F9593131}"/>
          </ac:spMkLst>
        </pc:spChg>
        <pc:spChg chg="mod">
          <ac:chgData name="Sarah Burney" userId="11b09efd01d8afd9" providerId="LiveId" clId="{405FB21E-6A68-489C-BF16-7028D7243BE5}" dt="2021-05-20T11:41:16.007" v="505" actId="20577"/>
          <ac:spMkLst>
            <pc:docMk/>
            <pc:sldMk cId="2037823697" sldId="259"/>
            <ac:spMk id="3" creationId="{1D9FCE6F-B2EF-4505-A63B-5E7F9F254741}"/>
          </ac:spMkLst>
        </pc:spChg>
        <pc:spChg chg="add">
          <ac:chgData name="Sarah Burney" userId="11b09efd01d8afd9" providerId="LiveId" clId="{405FB21E-6A68-489C-BF16-7028D7243BE5}" dt="2021-05-20T11:40:43.105" v="487" actId="26606"/>
          <ac:spMkLst>
            <pc:docMk/>
            <pc:sldMk cId="2037823697" sldId="259"/>
            <ac:spMk id="9" creationId="{201CC55D-ED54-4C5C-95E6-10947BD1103B}"/>
          </ac:spMkLst>
        </pc:spChg>
        <pc:spChg chg="add">
          <ac:chgData name="Sarah Burney" userId="11b09efd01d8afd9" providerId="LiveId" clId="{405FB21E-6A68-489C-BF16-7028D7243BE5}" dt="2021-05-20T11:40:43.105" v="487" actId="26606"/>
          <ac:spMkLst>
            <pc:docMk/>
            <pc:sldMk cId="2037823697" sldId="259"/>
            <ac:spMk id="15" creationId="{3873B707-463F-40B0-8227-E8CC6C67EB25}"/>
          </ac:spMkLst>
        </pc:spChg>
        <pc:spChg chg="add">
          <ac:chgData name="Sarah Burney" userId="11b09efd01d8afd9" providerId="LiveId" clId="{405FB21E-6A68-489C-BF16-7028D7243BE5}" dt="2021-05-20T11:40:43.105" v="487" actId="26606"/>
          <ac:spMkLst>
            <pc:docMk/>
            <pc:sldMk cId="2037823697" sldId="259"/>
            <ac:spMk id="17" creationId="{C13237C8-E62C-4F0D-A318-BD6FB6C2D138}"/>
          </ac:spMkLst>
        </pc:spChg>
        <pc:spChg chg="add">
          <ac:chgData name="Sarah Burney" userId="11b09efd01d8afd9" providerId="LiveId" clId="{405FB21E-6A68-489C-BF16-7028D7243BE5}" dt="2021-05-20T11:40:43.105" v="487" actId="26606"/>
          <ac:spMkLst>
            <pc:docMk/>
            <pc:sldMk cId="2037823697" sldId="259"/>
            <ac:spMk id="19" creationId="{19C9EAEA-39D0-4B0E-A0EB-51E7B26740B1}"/>
          </ac:spMkLst>
        </pc:spChg>
        <pc:grpChg chg="add">
          <ac:chgData name="Sarah Burney" userId="11b09efd01d8afd9" providerId="LiveId" clId="{405FB21E-6A68-489C-BF16-7028D7243BE5}" dt="2021-05-20T11:40:43.105" v="487" actId="26606"/>
          <ac:grpSpMkLst>
            <pc:docMk/>
            <pc:sldMk cId="2037823697" sldId="259"/>
            <ac:grpSpMk id="11" creationId="{1DE889C7-FAD6-4397-98E2-05D503484459}"/>
          </ac:grpSpMkLst>
        </pc:grpChg>
        <pc:picChg chg="add mod">
          <ac:chgData name="Sarah Burney" userId="11b09efd01d8afd9" providerId="LiveId" clId="{405FB21E-6A68-489C-BF16-7028D7243BE5}" dt="2021-05-20T11:40:43.105" v="487" actId="26606"/>
          <ac:picMkLst>
            <pc:docMk/>
            <pc:sldMk cId="2037823697" sldId="259"/>
            <ac:picMk id="4" creationId="{3A6231AA-AEA4-41B1-BD4E-2AFAE8FBA1AF}"/>
          </ac:picMkLst>
        </pc:picChg>
      </pc:sldChg>
      <pc:sldChg chg="addSp delSp modSp mod setBg">
        <pc:chgData name="Sarah Burney" userId="11b09efd01d8afd9" providerId="LiveId" clId="{405FB21E-6A68-489C-BF16-7028D7243BE5}" dt="2021-05-20T13:05:48.893" v="1382" actId="20577"/>
        <pc:sldMkLst>
          <pc:docMk/>
          <pc:sldMk cId="2362344949" sldId="260"/>
        </pc:sldMkLst>
        <pc:spChg chg="mod">
          <ac:chgData name="Sarah Burney" userId="11b09efd01d8afd9" providerId="LiveId" clId="{405FB21E-6A68-489C-BF16-7028D7243BE5}" dt="2021-05-20T11:45:32.744" v="518" actId="26606"/>
          <ac:spMkLst>
            <pc:docMk/>
            <pc:sldMk cId="2362344949" sldId="260"/>
            <ac:spMk id="2" creationId="{F71220EA-3F92-4CB8-B4D5-B8A97968B894}"/>
          </ac:spMkLst>
        </pc:spChg>
        <pc:spChg chg="mod">
          <ac:chgData name="Sarah Burney" userId="11b09efd01d8afd9" providerId="LiveId" clId="{405FB21E-6A68-489C-BF16-7028D7243BE5}" dt="2021-05-20T13:05:48.893" v="1382" actId="20577"/>
          <ac:spMkLst>
            <pc:docMk/>
            <pc:sldMk cId="2362344949" sldId="260"/>
            <ac:spMk id="3" creationId="{7E0D3ADF-3874-4D3F-91A9-31A4EFA9BD60}"/>
          </ac:spMkLst>
        </pc:spChg>
        <pc:spChg chg="add del">
          <ac:chgData name="Sarah Burney" userId="11b09efd01d8afd9" providerId="LiveId" clId="{405FB21E-6A68-489C-BF16-7028D7243BE5}" dt="2021-05-20T11:43:58.493" v="509" actId="26606"/>
          <ac:spMkLst>
            <pc:docMk/>
            <pc:sldMk cId="2362344949" sldId="260"/>
            <ac:spMk id="10" creationId="{99F1FFA9-D672-408C-9220-ADEEC6ABDD09}"/>
          </ac:spMkLst>
        </pc:spChg>
        <pc:spChg chg="add del">
          <ac:chgData name="Sarah Burney" userId="11b09efd01d8afd9" providerId="LiveId" clId="{405FB21E-6A68-489C-BF16-7028D7243BE5}" dt="2021-05-20T11:45:05.097" v="515" actId="26606"/>
          <ac:spMkLst>
            <pc:docMk/>
            <pc:sldMk cId="2362344949" sldId="260"/>
            <ac:spMk id="11" creationId="{99F1FFA9-D672-408C-9220-ADEEC6ABDD09}"/>
          </ac:spMkLst>
        </pc:spChg>
        <pc:spChg chg="add del">
          <ac:chgData name="Sarah Burney" userId="11b09efd01d8afd9" providerId="LiveId" clId="{405FB21E-6A68-489C-BF16-7028D7243BE5}" dt="2021-05-20T11:45:32.744" v="518" actId="26606"/>
          <ac:spMkLst>
            <pc:docMk/>
            <pc:sldMk cId="2362344949" sldId="260"/>
            <ac:spMk id="16" creationId="{99F1FFA9-D672-408C-9220-ADEEC6ABDD09}"/>
          </ac:spMkLst>
        </pc:spChg>
        <pc:spChg chg="add">
          <ac:chgData name="Sarah Burney" userId="11b09efd01d8afd9" providerId="LiveId" clId="{405FB21E-6A68-489C-BF16-7028D7243BE5}" dt="2021-05-20T11:45:32.744" v="518" actId="26606"/>
          <ac:spMkLst>
            <pc:docMk/>
            <pc:sldMk cId="2362344949" sldId="260"/>
            <ac:spMk id="21" creationId="{D2B783EE-0239-4717-BBEA-8C9EAC61C824}"/>
          </ac:spMkLst>
        </pc:spChg>
        <pc:spChg chg="add">
          <ac:chgData name="Sarah Burney" userId="11b09efd01d8afd9" providerId="LiveId" clId="{405FB21E-6A68-489C-BF16-7028D7243BE5}" dt="2021-05-20T11:45:32.744" v="518" actId="26606"/>
          <ac:spMkLst>
            <pc:docMk/>
            <pc:sldMk cId="2362344949" sldId="260"/>
            <ac:spMk id="23" creationId="{A7B99495-F43F-4D80-A44F-2CB4764EB90B}"/>
          </ac:spMkLst>
        </pc:spChg>
        <pc:spChg chg="add">
          <ac:chgData name="Sarah Burney" userId="11b09efd01d8afd9" providerId="LiveId" clId="{405FB21E-6A68-489C-BF16-7028D7243BE5}" dt="2021-05-20T11:45:32.744" v="518" actId="26606"/>
          <ac:spMkLst>
            <pc:docMk/>
            <pc:sldMk cId="2362344949" sldId="260"/>
            <ac:spMk id="25" creationId="{70BEB1E7-2F88-40BC-B73D-42E5B6F80BFC}"/>
          </ac:spMkLst>
        </pc:spChg>
        <pc:picChg chg="add del mod">
          <ac:chgData name="Sarah Burney" userId="11b09efd01d8afd9" providerId="LiveId" clId="{405FB21E-6A68-489C-BF16-7028D7243BE5}" dt="2021-05-20T11:45:00.650" v="513" actId="478"/>
          <ac:picMkLst>
            <pc:docMk/>
            <pc:sldMk cId="2362344949" sldId="260"/>
            <ac:picMk id="4" creationId="{E6EF716A-304F-49B1-8C67-808CCDC499B7}"/>
          </ac:picMkLst>
        </pc:picChg>
        <pc:picChg chg="add del mod">
          <ac:chgData name="Sarah Burney" userId="11b09efd01d8afd9" providerId="LiveId" clId="{405FB21E-6A68-489C-BF16-7028D7243BE5}" dt="2021-05-20T11:43:59.242" v="510"/>
          <ac:picMkLst>
            <pc:docMk/>
            <pc:sldMk cId="2362344949" sldId="260"/>
            <ac:picMk id="5" creationId="{8D835FC1-5CD2-460F-BA12-D6541DC71028}"/>
          </ac:picMkLst>
        </pc:picChg>
        <pc:picChg chg="add mod ord">
          <ac:chgData name="Sarah Burney" userId="11b09efd01d8afd9" providerId="LiveId" clId="{405FB21E-6A68-489C-BF16-7028D7243BE5}" dt="2021-05-20T11:45:32.744" v="518" actId="26606"/>
          <ac:picMkLst>
            <pc:docMk/>
            <pc:sldMk cId="2362344949" sldId="260"/>
            <ac:picMk id="6" creationId="{6392D29D-0577-4792-B623-39827E5E44E3}"/>
          </ac:picMkLst>
        </pc:picChg>
        <pc:picChg chg="add mod modCrop">
          <ac:chgData name="Sarah Burney" userId="11b09efd01d8afd9" providerId="LiveId" clId="{405FB21E-6A68-489C-BF16-7028D7243BE5}" dt="2021-05-20T11:45:41.272" v="519" actId="18131"/>
          <ac:picMkLst>
            <pc:docMk/>
            <pc:sldMk cId="2362344949" sldId="260"/>
            <ac:picMk id="7" creationId="{383C882F-2917-493C-A643-8D1C45E2A9DE}"/>
          </ac:picMkLst>
        </pc:picChg>
      </pc:sldChg>
      <pc:sldChg chg="modSp del mod">
        <pc:chgData name="Sarah Burney" userId="11b09efd01d8afd9" providerId="LiveId" clId="{405FB21E-6A68-489C-BF16-7028D7243BE5}" dt="2021-05-20T13:05:55.525" v="1383" actId="47"/>
        <pc:sldMkLst>
          <pc:docMk/>
          <pc:sldMk cId="1972782049" sldId="261"/>
        </pc:sldMkLst>
        <pc:spChg chg="mod">
          <ac:chgData name="Sarah Burney" userId="11b09efd01d8afd9" providerId="LiveId" clId="{405FB21E-6A68-489C-BF16-7028D7243BE5}" dt="2021-05-19T15:02:46.718" v="304" actId="20577"/>
          <ac:spMkLst>
            <pc:docMk/>
            <pc:sldMk cId="1972782049" sldId="261"/>
            <ac:spMk id="3" creationId="{997128DE-56CA-4CB4-8ACD-34E7A5067D0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89216-6EB1-46AE-93EC-17C99C6C0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99D65-3EF3-4D95-B1D1-3B362F60E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DFF68-0B46-4D8B-8F2A-2E3A1DED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3C71-356D-4527-ADCC-8EA73A835CF4}" type="datetimeFigureOut">
              <a:rPr lang="en-AU" smtClean="0"/>
              <a:t>20/05/2021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9D0EE-E750-4A7D-8EF4-417B40721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DA7F2-22D9-4C34-B3E9-9EE9CC65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558-6EDB-47AE-92D0-611AEC56A9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780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BD163-FEBF-41A3-9091-5537E768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EAAC2C-CE0B-4224-A197-9D6706C7E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AA01B-CC0B-469B-A0AC-3017EFDC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3C71-356D-4527-ADCC-8EA73A835CF4}" type="datetimeFigureOut">
              <a:rPr lang="en-AU" smtClean="0"/>
              <a:t>20/05/2021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F1D20-9D38-4DA1-B2D7-E1BA5589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3553A-2236-4795-A352-278E44BB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558-6EDB-47AE-92D0-611AEC56A9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994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E15E6-7859-4B4B-ADB7-75783FD74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742BF3-071C-4D3D-B385-413DAAFE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7699B-D32A-46A0-910F-4BAD159E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3C71-356D-4527-ADCC-8EA73A835CF4}" type="datetimeFigureOut">
              <a:rPr lang="en-AU" smtClean="0"/>
              <a:t>20/05/2021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795E3-B775-4F64-97BA-0560F553F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65EE7-D487-42E3-8568-97C762C1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558-6EDB-47AE-92D0-611AEC56A9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4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2E6AA-3E86-4136-A0CB-E0AF4B278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B9238-400F-40C1-83F6-C7D4F64F8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676DF-8612-4071-B9B9-5D93D3B07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3C71-356D-4527-ADCC-8EA73A835CF4}" type="datetimeFigureOut">
              <a:rPr lang="en-AU" smtClean="0"/>
              <a:t>20/05/2021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CFCCE-747C-4247-BCD1-A09BE0995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1BF15-FBE8-49AE-A1D6-5C247672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558-6EDB-47AE-92D0-611AEC56A9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053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24DA-23F7-4802-9A44-2B31A5A99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07F56-7D78-43E7-BEFC-B72FBC370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1C612-E9C5-44DD-B2D4-D74218F0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3C71-356D-4527-ADCC-8EA73A835CF4}" type="datetimeFigureOut">
              <a:rPr lang="en-AU" smtClean="0"/>
              <a:t>20/05/2021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5E4CE-CD55-410C-B9A2-06C221E4C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F910F-71AC-498C-B193-3FF4CB62B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558-6EDB-47AE-92D0-611AEC56A9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913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6D02F-9B5A-41FC-839E-54CE24AAC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E64DD-085A-4986-BF5C-23A927886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F4BF1-8B9E-49D8-9944-C87587CF7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79C52-E7C5-44A8-B121-EF32B39AA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3C71-356D-4527-ADCC-8EA73A835CF4}" type="datetimeFigureOut">
              <a:rPr lang="en-AU" smtClean="0"/>
              <a:t>20/05/2021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DD2E8-801E-4411-9B9F-E8C06BC9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0CD04-6153-4820-98FF-7D72E31B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558-6EDB-47AE-92D0-611AEC56A9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349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817E6-0DE0-4A8B-9EC9-CCB614DC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566E3-237F-4F5C-84D2-A9A371021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39F25-6241-4BFE-AAD9-EAC6E34B7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747FAA-D84F-4327-912E-A03D8039D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4F3364-4075-4143-805A-71D238B9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20B80-60E2-42EB-A50A-B41A5E8B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3C71-356D-4527-ADCC-8EA73A835CF4}" type="datetimeFigureOut">
              <a:rPr lang="en-AU" smtClean="0"/>
              <a:t>20/05/2021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6CFD49-2750-434E-9C73-1ACDFA16F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3CC8EC-DC24-40E0-B9D4-B3E4183AF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558-6EDB-47AE-92D0-611AEC56A9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403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E84C-1042-4CEE-991B-34EA43863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2CE2C-1B67-46A6-8528-64A36385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3C71-356D-4527-ADCC-8EA73A835CF4}" type="datetimeFigureOut">
              <a:rPr lang="en-AU" smtClean="0"/>
              <a:t>20/05/2021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4BF9D-43DA-4814-A429-6157E076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9DD8A-ABBB-49B9-AF46-D9C9E2DD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558-6EDB-47AE-92D0-611AEC56A9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898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7D0043-CFA3-48BA-BBAE-76CDAF7AD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3C71-356D-4527-ADCC-8EA73A835CF4}" type="datetimeFigureOut">
              <a:rPr lang="en-AU" smtClean="0"/>
              <a:t>20/05/2021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6FF5A-88C3-4695-B32A-833205370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1B776-7072-470D-AAC7-255B7F92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558-6EDB-47AE-92D0-611AEC56A9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660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762D6-E7EF-4C84-9893-85B226091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25F4D-8EB9-4CEB-B78C-D7AA9BEAB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B81CD-98F8-4697-9008-F30EADE9E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E6673-97DE-45DD-9B85-E04856E88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3C71-356D-4527-ADCC-8EA73A835CF4}" type="datetimeFigureOut">
              <a:rPr lang="en-AU" smtClean="0"/>
              <a:t>20/05/2021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59DF2-F403-41A1-AF86-D63B5C63D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32D6EF-AE21-4371-A70C-DDD236A4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558-6EDB-47AE-92D0-611AEC56A9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171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F17B6-020F-4CCA-9218-C1BBD793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417D94-76BB-4420-9B8C-EC715A506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BB095A-196D-4C07-9170-1D546BACD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F1E8D-F9D6-4E50-B7C5-35EA3E81D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3C71-356D-4527-ADCC-8EA73A835CF4}" type="datetimeFigureOut">
              <a:rPr lang="en-AU" smtClean="0"/>
              <a:t>20/05/2021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8A7F6-F44E-44D8-A981-D53530F36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D0B4E-6DD9-4C03-9052-5C5B280A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CE558-6EDB-47AE-92D0-611AEC56A9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847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FAAC5-CF67-47FA-BF77-38517E13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D1F77-DE31-452C-BD5F-0D358F7A3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3636-663E-40BA-B00F-F54051A39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03C71-356D-4527-ADCC-8EA73A835CF4}" type="datetimeFigureOut">
              <a:rPr lang="en-AU" smtClean="0"/>
              <a:t>20/05/2021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86A76-70D1-463B-B03B-A9930A33D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78834-F203-40F3-BC6C-52FC7297A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CE558-6EDB-47AE-92D0-611AEC56A90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067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374AFB-ECAB-4F43-ADBB-7ED5E72C7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2A2CF-BEEA-49C1-8027-A5FC6B40E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AU" sz="4000" dirty="0"/>
              <a:t>Setting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1EC571-45F5-4206-9F99-7A3461BE9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en-AU" sz="2000"/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664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C935-5439-47F4-B413-DE058B9E3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AU"/>
              <a:t>Setting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01175-BC5C-488D-9910-F21F35C94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Sohne"/>
              </a:rPr>
              <a:t>One of the key elements of fiction</a:t>
            </a:r>
          </a:p>
          <a:p>
            <a:r>
              <a:rPr lang="en-GB" sz="2000" dirty="0">
                <a:latin typeface="Sohne"/>
              </a:rPr>
              <a:t>Creates a backdrop for the events of the story</a:t>
            </a:r>
          </a:p>
          <a:p>
            <a:r>
              <a:rPr lang="en-GB" sz="2000" dirty="0">
                <a:latin typeface="Sohne"/>
              </a:rPr>
              <a:t>Creates </a:t>
            </a:r>
            <a:r>
              <a:rPr lang="en-GB" sz="2000" b="0" i="0" dirty="0">
                <a:effectLst/>
                <a:latin typeface="Sohne"/>
              </a:rPr>
              <a:t>a context for the action, character development, and conflict</a:t>
            </a:r>
          </a:p>
          <a:p>
            <a:r>
              <a:rPr lang="en-GB" sz="2000" dirty="0">
                <a:latin typeface="Sohne"/>
              </a:rPr>
              <a:t>Has a big effect on the feel or ‘mood’ of the novel</a:t>
            </a:r>
          </a:p>
          <a:p>
            <a:r>
              <a:rPr lang="en-GB" sz="2000" dirty="0">
                <a:latin typeface="Sohne"/>
              </a:rPr>
              <a:t>In a fiction novel: makes the story feel real and believable </a:t>
            </a:r>
          </a:p>
          <a:p>
            <a:r>
              <a:rPr lang="en-GB" sz="2000" dirty="0">
                <a:latin typeface="Sohne"/>
              </a:rPr>
              <a:t>In a memoir or autobiography = BONUS history/culture lesson!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D1D07-550B-4919-9B9B-CF58D6B4D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4" r="3388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48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32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C7322-C366-4912-92BD-F5B0F959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AU" sz="4000"/>
              <a:t>5 Elements of Setting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FCE6F-B2EF-4505-A63B-5E7F9F254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600" b="1" dirty="0"/>
              <a:t>Geographic location</a:t>
            </a:r>
          </a:p>
          <a:p>
            <a:r>
              <a:rPr lang="en-GB" sz="1600" dirty="0"/>
              <a:t>Country, city, town, village? </a:t>
            </a:r>
          </a:p>
          <a:p>
            <a:pPr marL="0" indent="0">
              <a:buNone/>
            </a:pPr>
            <a:r>
              <a:rPr lang="en-GB" sz="1600" b="1" dirty="0"/>
              <a:t>Time period </a:t>
            </a:r>
          </a:p>
          <a:p>
            <a:r>
              <a:rPr lang="en-GB" sz="1600" dirty="0"/>
              <a:t>Present or past? Over a long or short period?</a:t>
            </a:r>
          </a:p>
          <a:p>
            <a:pPr marL="0" indent="0">
              <a:buNone/>
            </a:pPr>
            <a:r>
              <a:rPr lang="en-GB" sz="1600" b="1" dirty="0"/>
              <a:t>Physical environment </a:t>
            </a:r>
          </a:p>
          <a:p>
            <a:r>
              <a:rPr lang="en-GB" sz="1600" dirty="0"/>
              <a:t>Inside or outside? Forest, space station, school?</a:t>
            </a:r>
          </a:p>
          <a:p>
            <a:pPr marL="0" indent="0">
              <a:buNone/>
            </a:pPr>
            <a:r>
              <a:rPr lang="en-GB" sz="1600" b="1" dirty="0"/>
              <a:t>Mood </a:t>
            </a:r>
          </a:p>
          <a:p>
            <a:r>
              <a:rPr lang="en-GB" sz="1600" dirty="0"/>
              <a:t>Weather, climate, lighting? Mostly day or night?</a:t>
            </a:r>
          </a:p>
          <a:p>
            <a:pPr marL="0" indent="0">
              <a:buNone/>
            </a:pPr>
            <a:r>
              <a:rPr lang="en-GB" sz="1600" b="1" dirty="0"/>
              <a:t>Social and cultural environment </a:t>
            </a:r>
          </a:p>
          <a:p>
            <a:r>
              <a:rPr lang="en-GB" sz="1600" dirty="0"/>
              <a:t>Language, traditions, culture, expectations?</a:t>
            </a:r>
          </a:p>
          <a:p>
            <a:pPr marL="0" indent="0">
              <a:buNone/>
            </a:pPr>
            <a:endParaRPr lang="en-AU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231AA-AEA4-41B1-BD4E-2AFAE8FBA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55" r="10888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23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220EA-3F92-4CB8-B4D5-B8A97968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AU" dirty="0"/>
              <a:t>Effect of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D3ADF-3874-4D3F-91A9-31A4EFA9B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1600" b="1" dirty="0"/>
              <a:t>Affects the ‘mood’</a:t>
            </a:r>
            <a:r>
              <a:rPr lang="en-AU" sz="1600" dirty="0"/>
              <a:t>: </a:t>
            </a:r>
          </a:p>
          <a:p>
            <a:r>
              <a:rPr lang="en-AU" sz="1600" dirty="0"/>
              <a:t>Night, thunderstorm, city streets -VS- shearing shed, midday, summer</a:t>
            </a:r>
          </a:p>
          <a:p>
            <a:pPr marL="0" indent="0">
              <a:buNone/>
            </a:pPr>
            <a:r>
              <a:rPr lang="en-AU" sz="1600" b="1" dirty="0"/>
              <a:t>Affects the characters’ motivations, choices, expectations</a:t>
            </a:r>
            <a:r>
              <a:rPr lang="en-AU" sz="1600" dirty="0"/>
              <a:t>:</a:t>
            </a:r>
          </a:p>
          <a:p>
            <a:r>
              <a:rPr lang="en-AU" sz="1600" dirty="0"/>
              <a:t>Poor woman in Great Depression, America -VS- Rich Duke in Victorian London  </a:t>
            </a:r>
            <a:endParaRPr lang="en-AU" sz="1600" b="1" dirty="0"/>
          </a:p>
          <a:p>
            <a:pPr marL="0" indent="0">
              <a:buNone/>
            </a:pPr>
            <a:r>
              <a:rPr lang="en-AU" sz="1600" b="1" dirty="0"/>
              <a:t>Can be symbolic – highlight themes</a:t>
            </a:r>
          </a:p>
          <a:p>
            <a:r>
              <a:rPr lang="en-AU" sz="1600" dirty="0"/>
              <a:t>Autumn = change, spring = new beginnings</a:t>
            </a:r>
          </a:p>
          <a:p>
            <a:pPr marL="0" indent="0">
              <a:buNone/>
            </a:pPr>
            <a:r>
              <a:rPr lang="en-AU" sz="1600" b="1" dirty="0"/>
              <a:t>Changes in setting within a novel create ‘narrative tension’</a:t>
            </a:r>
          </a:p>
          <a:p>
            <a:r>
              <a:rPr lang="en-AU" sz="1600" dirty="0"/>
              <a:t>Curiosity – how will the new location change the outcome?</a:t>
            </a:r>
          </a:p>
          <a:p>
            <a:pPr marL="0" indent="0">
              <a:buNone/>
            </a:pPr>
            <a:r>
              <a:rPr lang="en-AU" sz="1600" b="1" dirty="0"/>
              <a:t>Gives insight into characters</a:t>
            </a:r>
          </a:p>
          <a:p>
            <a:r>
              <a:rPr lang="en-AU" sz="1600" dirty="0"/>
              <a:t>How they describe the setting reveals their feelings about it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C882F-2917-493C-A643-8D1C45E2A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66" t="6977" r="865" b="28769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92D29D-0577-4792-B623-39827E5E4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83" r="7121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2344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228</Words>
  <Application>Microsoft Office PowerPoint</Application>
  <PresentationFormat>Widescreen</PresentationFormat>
  <Paragraphs>30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Sohne</vt:lpstr>
      <vt:lpstr>Office Theme</vt:lpstr>
      <vt:lpstr>Setting</vt:lpstr>
      <vt:lpstr>Setting</vt:lpstr>
      <vt:lpstr>5 Elements of Setting </vt:lpstr>
      <vt:lpstr>Effect of setting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</dc:title>
  <dc:creator>Sarah Burney</dc:creator>
  <cp:lastModifiedBy>Sarah Burney</cp:lastModifiedBy>
  <cp:revision>9</cp:revision>
  <dcterms:created xsi:type="dcterms:W3CDTF">2021-05-19T11:40:19Z</dcterms:created>
  <dcterms:modified xsi:type="dcterms:W3CDTF">2021-05-20T13:06:21Z</dcterms:modified>
</cp:coreProperties>
</file>