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6" r:id="rId9"/>
    <p:sldId id="264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D901BB-9F41-41AB-BEA3-72006459F89E}" v="10" dt="2021-03-14T11:29:21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11b09efd01d8afd9" providerId="LiveId" clId="{55D8D0E6-DDB8-46FC-A92A-AD76F78D93E7}"/>
    <pc:docChg chg="undo custSel modSld sldOrd">
      <pc:chgData name="Sarah Burney" userId="11b09efd01d8afd9" providerId="LiveId" clId="{55D8D0E6-DDB8-46FC-A92A-AD76F78D93E7}" dt="2021-03-13T12:34:50.884" v="3448"/>
      <pc:docMkLst>
        <pc:docMk/>
      </pc:docMkLst>
      <pc:sldChg chg="modSp mod">
        <pc:chgData name="Sarah Burney" userId="11b09efd01d8afd9" providerId="LiveId" clId="{55D8D0E6-DDB8-46FC-A92A-AD76F78D93E7}" dt="2021-03-12T12:24:36.316" v="1083" actId="20577"/>
        <pc:sldMkLst>
          <pc:docMk/>
          <pc:sldMk cId="126375384" sldId="257"/>
        </pc:sldMkLst>
        <pc:spChg chg="mod">
          <ac:chgData name="Sarah Burney" userId="11b09efd01d8afd9" providerId="LiveId" clId="{55D8D0E6-DDB8-46FC-A92A-AD76F78D93E7}" dt="2021-03-12T12:24:36.316" v="1083" actId="20577"/>
          <ac:spMkLst>
            <pc:docMk/>
            <pc:sldMk cId="126375384" sldId="257"/>
            <ac:spMk id="2" creationId="{F97ED575-DECF-45F9-A58F-F3CBA7329BBC}"/>
          </ac:spMkLst>
        </pc:spChg>
      </pc:sldChg>
      <pc:sldChg chg="modSp mod ord">
        <pc:chgData name="Sarah Burney" userId="11b09efd01d8afd9" providerId="LiveId" clId="{55D8D0E6-DDB8-46FC-A92A-AD76F78D93E7}" dt="2021-03-13T12:22:43.926" v="2912" actId="403"/>
        <pc:sldMkLst>
          <pc:docMk/>
          <pc:sldMk cId="1587055534" sldId="258"/>
        </pc:sldMkLst>
        <pc:spChg chg="mod">
          <ac:chgData name="Sarah Burney" userId="11b09efd01d8afd9" providerId="LiveId" clId="{55D8D0E6-DDB8-46FC-A92A-AD76F78D93E7}" dt="2021-03-13T12:22:43.926" v="2912" actId="403"/>
          <ac:spMkLst>
            <pc:docMk/>
            <pc:sldMk cId="1587055534" sldId="258"/>
            <ac:spMk id="3" creationId="{86931C82-CCFC-4E3C-9ACF-DA36F08A68D6}"/>
          </ac:spMkLst>
        </pc:spChg>
      </pc:sldChg>
      <pc:sldChg chg="modSp mod">
        <pc:chgData name="Sarah Burney" userId="11b09efd01d8afd9" providerId="LiveId" clId="{55D8D0E6-DDB8-46FC-A92A-AD76F78D93E7}" dt="2021-03-12T13:02:24.454" v="2871" actId="20577"/>
        <pc:sldMkLst>
          <pc:docMk/>
          <pc:sldMk cId="201119331" sldId="259"/>
        </pc:sldMkLst>
        <pc:spChg chg="mod">
          <ac:chgData name="Sarah Burney" userId="11b09efd01d8afd9" providerId="LiveId" clId="{55D8D0E6-DDB8-46FC-A92A-AD76F78D93E7}" dt="2021-03-12T13:02:24.454" v="2871" actId="20577"/>
          <ac:spMkLst>
            <pc:docMk/>
            <pc:sldMk cId="201119331" sldId="259"/>
            <ac:spMk id="3" creationId="{254DF71D-2215-4BDE-A8AD-75D3E13EFA9E}"/>
          </ac:spMkLst>
        </pc:spChg>
      </pc:sldChg>
      <pc:sldChg chg="modSp mod ord">
        <pc:chgData name="Sarah Burney" userId="11b09efd01d8afd9" providerId="LiveId" clId="{55D8D0E6-DDB8-46FC-A92A-AD76F78D93E7}" dt="2021-03-13T12:23:54.525" v="2918" actId="20577"/>
        <pc:sldMkLst>
          <pc:docMk/>
          <pc:sldMk cId="606997327" sldId="260"/>
        </pc:sldMkLst>
        <pc:spChg chg="mod">
          <ac:chgData name="Sarah Burney" userId="11b09efd01d8afd9" providerId="LiveId" clId="{55D8D0E6-DDB8-46FC-A92A-AD76F78D93E7}" dt="2021-03-13T12:23:54.525" v="2918" actId="20577"/>
          <ac:spMkLst>
            <pc:docMk/>
            <pc:sldMk cId="606997327" sldId="260"/>
            <ac:spMk id="3" creationId="{36EB840A-A79F-4F8E-90A3-87DF8C10EF52}"/>
          </ac:spMkLst>
        </pc:spChg>
        <pc:picChg chg="mod modCrop">
          <ac:chgData name="Sarah Burney" userId="11b09efd01d8afd9" providerId="LiveId" clId="{55D8D0E6-DDB8-46FC-A92A-AD76F78D93E7}" dt="2021-03-13T12:23:10.524" v="2916" actId="732"/>
          <ac:picMkLst>
            <pc:docMk/>
            <pc:sldMk cId="606997327" sldId="260"/>
            <ac:picMk id="4" creationId="{96C644DB-3FD5-4D19-AE43-1D2F8E37DD99}"/>
          </ac:picMkLst>
        </pc:picChg>
      </pc:sldChg>
      <pc:sldChg chg="modSp mod ord">
        <pc:chgData name="Sarah Burney" userId="11b09efd01d8afd9" providerId="LiveId" clId="{55D8D0E6-DDB8-46FC-A92A-AD76F78D93E7}" dt="2021-03-13T12:24:56.962" v="2974" actId="6549"/>
        <pc:sldMkLst>
          <pc:docMk/>
          <pc:sldMk cId="2056698883" sldId="262"/>
        </pc:sldMkLst>
        <pc:spChg chg="mod">
          <ac:chgData name="Sarah Burney" userId="11b09efd01d8afd9" providerId="LiveId" clId="{55D8D0E6-DDB8-46FC-A92A-AD76F78D93E7}" dt="2021-03-12T13:06:31.978" v="2903" actId="20577"/>
          <ac:spMkLst>
            <pc:docMk/>
            <pc:sldMk cId="2056698883" sldId="262"/>
            <ac:spMk id="2" creationId="{6BDD3EF1-B11A-401A-A654-461CF9B9C00A}"/>
          </ac:spMkLst>
        </pc:spChg>
        <pc:spChg chg="mod">
          <ac:chgData name="Sarah Burney" userId="11b09efd01d8afd9" providerId="LiveId" clId="{55D8D0E6-DDB8-46FC-A92A-AD76F78D93E7}" dt="2021-03-13T12:24:56.962" v="2974" actId="6549"/>
          <ac:spMkLst>
            <pc:docMk/>
            <pc:sldMk cId="2056698883" sldId="262"/>
            <ac:spMk id="3" creationId="{87888DD7-FB8E-40B7-9781-7DDB031392A6}"/>
          </ac:spMkLst>
        </pc:spChg>
      </pc:sldChg>
      <pc:sldChg chg="addSp delSp modSp mod setBg setClrOvrMap">
        <pc:chgData name="Sarah Burney" userId="11b09efd01d8afd9" providerId="LiveId" clId="{55D8D0E6-DDB8-46FC-A92A-AD76F78D93E7}" dt="2021-03-13T12:34:33.503" v="3446" actId="26606"/>
        <pc:sldMkLst>
          <pc:docMk/>
          <pc:sldMk cId="1394316079" sldId="263"/>
        </pc:sldMkLst>
        <pc:spChg chg="mod">
          <ac:chgData name="Sarah Burney" userId="11b09efd01d8afd9" providerId="LiveId" clId="{55D8D0E6-DDB8-46FC-A92A-AD76F78D93E7}" dt="2021-03-13T12:34:33.503" v="3446" actId="26606"/>
          <ac:spMkLst>
            <pc:docMk/>
            <pc:sldMk cId="1394316079" sldId="263"/>
            <ac:spMk id="2" creationId="{40DC85B4-83F8-448A-B850-BC4CA5B1F5CB}"/>
          </ac:spMkLst>
        </pc:spChg>
        <pc:spChg chg="mod ord">
          <ac:chgData name="Sarah Burney" userId="11b09efd01d8afd9" providerId="LiveId" clId="{55D8D0E6-DDB8-46FC-A92A-AD76F78D93E7}" dt="2021-03-13T12:34:33.503" v="3446" actId="26606"/>
          <ac:spMkLst>
            <pc:docMk/>
            <pc:sldMk cId="1394316079" sldId="263"/>
            <ac:spMk id="3" creationId="{E3F1BC42-7AD1-4550-82EC-946C9384BBEC}"/>
          </ac:spMkLst>
        </pc:spChg>
        <pc:spChg chg="add del">
          <ac:chgData name="Sarah Burney" userId="11b09efd01d8afd9" providerId="LiveId" clId="{55D8D0E6-DDB8-46FC-A92A-AD76F78D93E7}" dt="2021-03-13T12:33:14.578" v="3429" actId="26606"/>
          <ac:spMkLst>
            <pc:docMk/>
            <pc:sldMk cId="1394316079" sldId="263"/>
            <ac:spMk id="29" creationId="{80DF40B2-80F7-4E71-B46C-284163F3654A}"/>
          </ac:spMkLst>
        </pc:spChg>
        <pc:spChg chg="add del">
          <ac:chgData name="Sarah Burney" userId="11b09efd01d8afd9" providerId="LiveId" clId="{55D8D0E6-DDB8-46FC-A92A-AD76F78D93E7}" dt="2021-03-13T12:33:14.571" v="3428" actId="26606"/>
          <ac:spMkLst>
            <pc:docMk/>
            <pc:sldMk cId="1394316079" sldId="263"/>
            <ac:spMk id="34" creationId="{79BB35BC-D5C2-4C8B-A22A-A71E6191913B}"/>
          </ac:spMkLst>
        </pc:spChg>
        <pc:spChg chg="add del">
          <ac:chgData name="Sarah Burney" userId="11b09efd01d8afd9" providerId="LiveId" clId="{55D8D0E6-DDB8-46FC-A92A-AD76F78D93E7}" dt="2021-03-13T12:34:08.695" v="3440" actId="26606"/>
          <ac:spMkLst>
            <pc:docMk/>
            <pc:sldMk cId="1394316079" sldId="263"/>
            <ac:spMk id="36" creationId="{284781B9-12CB-45C3-907A-9ED93FF72C65}"/>
          </ac:spMkLst>
        </pc:spChg>
        <pc:spChg chg="add del">
          <ac:chgData name="Sarah Burney" userId="11b09efd01d8afd9" providerId="LiveId" clId="{55D8D0E6-DDB8-46FC-A92A-AD76F78D93E7}" dt="2021-03-13T12:34:08.695" v="3440" actId="26606"/>
          <ac:spMkLst>
            <pc:docMk/>
            <pc:sldMk cId="1394316079" sldId="263"/>
            <ac:spMk id="37" creationId="{94E4D846-3AFC-4F86-8C35-24B0542A269D}"/>
          </ac:spMkLst>
        </pc:spChg>
        <pc:spChg chg="add del">
          <ac:chgData name="Sarah Burney" userId="11b09efd01d8afd9" providerId="LiveId" clId="{55D8D0E6-DDB8-46FC-A92A-AD76F78D93E7}" dt="2021-03-13T12:34:08.695" v="3440" actId="26606"/>
          <ac:spMkLst>
            <pc:docMk/>
            <pc:sldMk cId="1394316079" sldId="263"/>
            <ac:spMk id="38" creationId="{55D4142C-5077-457F-A6AD-3FECFDB39685}"/>
          </ac:spMkLst>
        </pc:spChg>
        <pc:spChg chg="add del">
          <ac:chgData name="Sarah Burney" userId="11b09efd01d8afd9" providerId="LiveId" clId="{55D8D0E6-DDB8-46FC-A92A-AD76F78D93E7}" dt="2021-03-13T12:34:08.695" v="3440" actId="26606"/>
          <ac:spMkLst>
            <pc:docMk/>
            <pc:sldMk cId="1394316079" sldId="263"/>
            <ac:spMk id="40" creationId="{7A5F0580-5EE9-419F-96EE-B6529EF6E7D0}"/>
          </ac:spMkLst>
        </pc:spChg>
        <pc:spChg chg="add del">
          <ac:chgData name="Sarah Burney" userId="11b09efd01d8afd9" providerId="LiveId" clId="{55D8D0E6-DDB8-46FC-A92A-AD76F78D93E7}" dt="2021-03-13T12:33:55.161" v="3437" actId="26606"/>
          <ac:spMkLst>
            <pc:docMk/>
            <pc:sldMk cId="1394316079" sldId="263"/>
            <ac:spMk id="45" creationId="{79BB35BC-D5C2-4C8B-A22A-A71E6191913B}"/>
          </ac:spMkLst>
        </pc:spChg>
        <pc:spChg chg="add del">
          <ac:chgData name="Sarah Burney" userId="11b09efd01d8afd9" providerId="LiveId" clId="{55D8D0E6-DDB8-46FC-A92A-AD76F78D93E7}" dt="2021-03-13T12:34:08.679" v="3439" actId="26606"/>
          <ac:spMkLst>
            <pc:docMk/>
            <pc:sldMk cId="1394316079" sldId="263"/>
            <ac:spMk id="47" creationId="{57F6BDD4-E066-4008-8011-6CC31AEB4556}"/>
          </ac:spMkLst>
        </pc:spChg>
        <pc:spChg chg="add del">
          <ac:chgData name="Sarah Burney" userId="11b09efd01d8afd9" providerId="LiveId" clId="{55D8D0E6-DDB8-46FC-A92A-AD76F78D93E7}" dt="2021-03-13T12:34:08.679" v="3439" actId="26606"/>
          <ac:spMkLst>
            <pc:docMk/>
            <pc:sldMk cId="1394316079" sldId="263"/>
            <ac:spMk id="48" creationId="{5116E49A-CA4D-4983-969D-19FE3C55F387}"/>
          </ac:spMkLst>
        </pc:spChg>
        <pc:spChg chg="add del">
          <ac:chgData name="Sarah Burney" userId="11b09efd01d8afd9" providerId="LiveId" clId="{55D8D0E6-DDB8-46FC-A92A-AD76F78D93E7}" dt="2021-03-13T12:34:08.679" v="3439" actId="26606"/>
          <ac:spMkLst>
            <pc:docMk/>
            <pc:sldMk cId="1394316079" sldId="263"/>
            <ac:spMk id="49" creationId="{2711A8FB-68FC-45FC-B01E-38F809E2D439}"/>
          </ac:spMkLst>
        </pc:spChg>
        <pc:spChg chg="add del">
          <ac:chgData name="Sarah Burney" userId="11b09efd01d8afd9" providerId="LiveId" clId="{55D8D0E6-DDB8-46FC-A92A-AD76F78D93E7}" dt="2021-03-13T12:34:08.679" v="3439" actId="26606"/>
          <ac:spMkLst>
            <pc:docMk/>
            <pc:sldMk cId="1394316079" sldId="263"/>
            <ac:spMk id="51" creationId="{281E2DF8-F6D8-4E5C-B76E-E082FD8C1FBD}"/>
          </ac:spMkLst>
        </pc:spChg>
        <pc:spChg chg="add del">
          <ac:chgData name="Sarah Burney" userId="11b09efd01d8afd9" providerId="LiveId" clId="{55D8D0E6-DDB8-46FC-A92A-AD76F78D93E7}" dt="2021-03-13T12:34:33.503" v="3446" actId="26606"/>
          <ac:spMkLst>
            <pc:docMk/>
            <pc:sldMk cId="1394316079" sldId="263"/>
            <ac:spMk id="53" creationId="{92468898-5A6E-4D55-85EC-308E785EE06C}"/>
          </ac:spMkLst>
        </pc:spChg>
        <pc:spChg chg="add del">
          <ac:chgData name="Sarah Burney" userId="11b09efd01d8afd9" providerId="LiveId" clId="{55D8D0E6-DDB8-46FC-A92A-AD76F78D93E7}" dt="2021-03-13T12:34:33.503" v="3446" actId="26606"/>
          <ac:spMkLst>
            <pc:docMk/>
            <pc:sldMk cId="1394316079" sldId="263"/>
            <ac:spMk id="54" creationId="{3E23A947-2D45-4208-AE2B-64948C87A3EB}"/>
          </ac:spMkLst>
        </pc:spChg>
        <pc:spChg chg="add del">
          <ac:chgData name="Sarah Burney" userId="11b09efd01d8afd9" providerId="LiveId" clId="{55D8D0E6-DDB8-46FC-A92A-AD76F78D93E7}" dt="2021-03-13T12:34:33.503" v="3446" actId="26606"/>
          <ac:spMkLst>
            <pc:docMk/>
            <pc:sldMk cId="1394316079" sldId="263"/>
            <ac:spMk id="55" creationId="{E5BBB0F9-6A59-4D02-A9C7-A2D6516684CE}"/>
          </ac:spMkLst>
        </pc:spChg>
        <pc:spChg chg="add del">
          <ac:chgData name="Sarah Burney" userId="11b09efd01d8afd9" providerId="LiveId" clId="{55D8D0E6-DDB8-46FC-A92A-AD76F78D93E7}" dt="2021-03-13T12:34:33.488" v="3445" actId="26606"/>
          <ac:spMkLst>
            <pc:docMk/>
            <pc:sldMk cId="1394316079" sldId="263"/>
            <ac:spMk id="60" creationId="{9B76D444-2756-434F-AE61-96D69830C13E}"/>
          </ac:spMkLst>
        </pc:spChg>
        <pc:spChg chg="add del">
          <ac:chgData name="Sarah Burney" userId="11b09efd01d8afd9" providerId="LiveId" clId="{55D8D0E6-DDB8-46FC-A92A-AD76F78D93E7}" dt="2021-03-13T12:34:33.488" v="3445" actId="26606"/>
          <ac:spMkLst>
            <pc:docMk/>
            <pc:sldMk cId="1394316079" sldId="263"/>
            <ac:spMk id="62" creationId="{B0161EF8-C8C6-4F2A-9D5C-49BD28A2BDC2}"/>
          </ac:spMkLst>
        </pc:spChg>
        <pc:spChg chg="add">
          <ac:chgData name="Sarah Burney" userId="11b09efd01d8afd9" providerId="LiveId" clId="{55D8D0E6-DDB8-46FC-A92A-AD76F78D93E7}" dt="2021-03-13T12:34:33.503" v="3446" actId="26606"/>
          <ac:spMkLst>
            <pc:docMk/>
            <pc:sldMk cId="1394316079" sldId="263"/>
            <ac:spMk id="64" creationId="{2711A8FB-68FC-45FC-B01E-38F809E2D439}"/>
          </ac:spMkLst>
        </pc:spChg>
        <pc:spChg chg="add">
          <ac:chgData name="Sarah Burney" userId="11b09efd01d8afd9" providerId="LiveId" clId="{55D8D0E6-DDB8-46FC-A92A-AD76F78D93E7}" dt="2021-03-13T12:34:33.503" v="3446" actId="26606"/>
          <ac:spMkLst>
            <pc:docMk/>
            <pc:sldMk cId="1394316079" sldId="263"/>
            <ac:spMk id="65" creationId="{5116E49A-CA4D-4983-969D-19FE3C55F387}"/>
          </ac:spMkLst>
        </pc:spChg>
        <pc:spChg chg="add">
          <ac:chgData name="Sarah Burney" userId="11b09efd01d8afd9" providerId="LiveId" clId="{55D8D0E6-DDB8-46FC-A92A-AD76F78D93E7}" dt="2021-03-13T12:34:33.503" v="3446" actId="26606"/>
          <ac:spMkLst>
            <pc:docMk/>
            <pc:sldMk cId="1394316079" sldId="263"/>
            <ac:spMk id="66" creationId="{281E2DF8-F6D8-4E5C-B76E-E082FD8C1FBD}"/>
          </ac:spMkLst>
        </pc:spChg>
        <pc:spChg chg="add">
          <ac:chgData name="Sarah Burney" userId="11b09efd01d8afd9" providerId="LiveId" clId="{55D8D0E6-DDB8-46FC-A92A-AD76F78D93E7}" dt="2021-03-13T12:34:33.503" v="3446" actId="26606"/>
          <ac:spMkLst>
            <pc:docMk/>
            <pc:sldMk cId="1394316079" sldId="263"/>
            <ac:spMk id="67" creationId="{57F6BDD4-E066-4008-8011-6CC31AEB4556}"/>
          </ac:spMkLst>
        </pc:spChg>
        <pc:picChg chg="mod ord modCrop">
          <ac:chgData name="Sarah Burney" userId="11b09efd01d8afd9" providerId="LiveId" clId="{55D8D0E6-DDB8-46FC-A92A-AD76F78D93E7}" dt="2021-03-13T12:34:33.503" v="3446" actId="26606"/>
          <ac:picMkLst>
            <pc:docMk/>
            <pc:sldMk cId="1394316079" sldId="263"/>
            <ac:picMk id="4" creationId="{4D85A092-249D-4027-AF63-896BD4B88415}"/>
          </ac:picMkLst>
        </pc:picChg>
      </pc:sldChg>
      <pc:sldChg chg="ord">
        <pc:chgData name="Sarah Burney" userId="11b09efd01d8afd9" providerId="LiveId" clId="{55D8D0E6-DDB8-46FC-A92A-AD76F78D93E7}" dt="2021-03-13T12:34:50.884" v="3448"/>
        <pc:sldMkLst>
          <pc:docMk/>
          <pc:sldMk cId="3006203598" sldId="264"/>
        </pc:sldMkLst>
      </pc:sldChg>
      <pc:sldChg chg="addSp delSp modSp mod setBg">
        <pc:chgData name="Sarah Burney" userId="11b09efd01d8afd9" providerId="LiveId" clId="{55D8D0E6-DDB8-46FC-A92A-AD76F78D93E7}" dt="2021-03-13T12:31:30.598" v="3423" actId="6549"/>
        <pc:sldMkLst>
          <pc:docMk/>
          <pc:sldMk cId="2961871631" sldId="266"/>
        </pc:sldMkLst>
        <pc:spChg chg="mod">
          <ac:chgData name="Sarah Burney" userId="11b09efd01d8afd9" providerId="LiveId" clId="{55D8D0E6-DDB8-46FC-A92A-AD76F78D93E7}" dt="2021-03-13T12:27:14.629" v="2988" actId="26606"/>
          <ac:spMkLst>
            <pc:docMk/>
            <pc:sldMk cId="2961871631" sldId="266"/>
            <ac:spMk id="2" creationId="{96A7B270-E178-4EAE-AC8F-0CE9A1BE2A71}"/>
          </ac:spMkLst>
        </pc:spChg>
        <pc:spChg chg="mod ord">
          <ac:chgData name="Sarah Burney" userId="11b09efd01d8afd9" providerId="LiveId" clId="{55D8D0E6-DDB8-46FC-A92A-AD76F78D93E7}" dt="2021-03-13T12:31:30.598" v="3423" actId="6549"/>
          <ac:spMkLst>
            <pc:docMk/>
            <pc:sldMk cId="2961871631" sldId="266"/>
            <ac:spMk id="3" creationId="{56B0D659-C091-4D6F-A834-A2AFF5ABE274}"/>
          </ac:spMkLst>
        </pc:spChg>
        <pc:spChg chg="add">
          <ac:chgData name="Sarah Burney" userId="11b09efd01d8afd9" providerId="LiveId" clId="{55D8D0E6-DDB8-46FC-A92A-AD76F78D93E7}" dt="2021-03-13T12:27:14.629" v="2988" actId="26606"/>
          <ac:spMkLst>
            <pc:docMk/>
            <pc:sldMk cId="2961871631" sldId="266"/>
            <ac:spMk id="10" creationId="{F56F5174-31D9-4DBB-AAB7-A1FD7BDB1352}"/>
          </ac:spMkLst>
        </pc:spChg>
        <pc:spChg chg="add del">
          <ac:chgData name="Sarah Burney" userId="11b09efd01d8afd9" providerId="LiveId" clId="{55D8D0E6-DDB8-46FC-A92A-AD76F78D93E7}" dt="2021-03-13T12:27:02.019" v="2985" actId="26606"/>
          <ac:spMkLst>
            <pc:docMk/>
            <pc:sldMk cId="2961871631" sldId="266"/>
            <ac:spMk id="12" creationId="{3CD9DF72-87A3-404E-A828-84CBF11A8303}"/>
          </ac:spMkLst>
        </pc:spChg>
        <pc:spChg chg="add">
          <ac:chgData name="Sarah Burney" userId="11b09efd01d8afd9" providerId="LiveId" clId="{55D8D0E6-DDB8-46FC-A92A-AD76F78D93E7}" dt="2021-03-13T12:27:14.629" v="2988" actId="26606"/>
          <ac:spMkLst>
            <pc:docMk/>
            <pc:sldMk cId="2961871631" sldId="266"/>
            <ac:spMk id="14" creationId="{F9A95BEE-6BB1-4A28-A8E6-A34B2E42EF87}"/>
          </ac:spMkLst>
        </pc:spChg>
        <pc:picChg chg="add del mod ord">
          <ac:chgData name="Sarah Burney" userId="11b09efd01d8afd9" providerId="LiveId" clId="{55D8D0E6-DDB8-46FC-A92A-AD76F78D93E7}" dt="2021-03-13T12:27:02.616" v="2986"/>
          <ac:picMkLst>
            <pc:docMk/>
            <pc:sldMk cId="2961871631" sldId="266"/>
            <ac:picMk id="4" creationId="{85488877-3D45-40DA-8E8E-4A2EF48D0418}"/>
          </ac:picMkLst>
        </pc:picChg>
        <pc:picChg chg="add mod">
          <ac:chgData name="Sarah Burney" userId="11b09efd01d8afd9" providerId="LiveId" clId="{55D8D0E6-DDB8-46FC-A92A-AD76F78D93E7}" dt="2021-03-13T12:27:14.629" v="2988" actId="26606"/>
          <ac:picMkLst>
            <pc:docMk/>
            <pc:sldMk cId="2961871631" sldId="266"/>
            <ac:picMk id="5" creationId="{B687C31F-82F7-4E24-A906-F26E437B93D8}"/>
          </ac:picMkLst>
        </pc:picChg>
        <pc:picChg chg="add">
          <ac:chgData name="Sarah Burney" userId="11b09efd01d8afd9" providerId="LiveId" clId="{55D8D0E6-DDB8-46FC-A92A-AD76F78D93E7}" dt="2021-03-13T12:27:14.629" v="2988" actId="26606"/>
          <ac:picMkLst>
            <pc:docMk/>
            <pc:sldMk cId="2961871631" sldId="266"/>
            <ac:picMk id="7" creationId="{AE113210-7872-481A-ADE6-3A05CCAF5EB2}"/>
          </ac:picMkLst>
        </pc:picChg>
        <pc:picChg chg="add del">
          <ac:chgData name="Sarah Burney" userId="11b09efd01d8afd9" providerId="LiveId" clId="{55D8D0E6-DDB8-46FC-A92A-AD76F78D93E7}" dt="2021-03-13T12:26:48.689" v="2983" actId="26606"/>
          <ac:picMkLst>
            <pc:docMk/>
            <pc:sldMk cId="2961871631" sldId="266"/>
            <ac:picMk id="9" creationId="{54DDEBDD-D8BD-41A6-8A0D-B00E3768B0F9}"/>
          </ac:picMkLst>
        </pc:picChg>
        <pc:cxnChg chg="add del">
          <ac:chgData name="Sarah Burney" userId="11b09efd01d8afd9" providerId="LiveId" clId="{55D8D0E6-DDB8-46FC-A92A-AD76F78D93E7}" dt="2021-03-13T12:27:02.019" v="2985" actId="26606"/>
          <ac:cxnSpMkLst>
            <pc:docMk/>
            <pc:sldMk cId="2961871631" sldId="266"/>
            <ac:cxnSpMk id="11" creationId="{20E3A342-4D61-4E3F-AF90-1AB42AEB96CC}"/>
          </ac:cxnSpMkLst>
        </pc:cxnChg>
      </pc:sldChg>
    </pc:docChg>
  </pc:docChgLst>
  <pc:docChgLst>
    <pc:chgData name="Sarah Burney" userId="11b09efd01d8afd9" providerId="LiveId" clId="{48D901BB-9F41-41AB-BEA3-72006459F89E}"/>
    <pc:docChg chg="undo redo custSel addSld modSld sldOrd">
      <pc:chgData name="Sarah Burney" userId="11b09efd01d8afd9" providerId="LiveId" clId="{48D901BB-9F41-41AB-BEA3-72006459F89E}" dt="2021-03-14T23:33:33.755" v="7602" actId="1036"/>
      <pc:docMkLst>
        <pc:docMk/>
      </pc:docMkLst>
      <pc:sldChg chg="addSp delSp modSp mod setBg">
        <pc:chgData name="Sarah Burney" userId="11b09efd01d8afd9" providerId="LiveId" clId="{48D901BB-9F41-41AB-BEA3-72006459F89E}" dt="2021-03-11T22:28:19.527" v="283" actId="18131"/>
        <pc:sldMkLst>
          <pc:docMk/>
          <pc:sldMk cId="2016554749" sldId="256"/>
        </pc:sldMkLst>
        <pc:spChg chg="mod">
          <ac:chgData name="Sarah Burney" userId="11b09efd01d8afd9" providerId="LiveId" clId="{48D901BB-9F41-41AB-BEA3-72006459F89E}" dt="2021-03-11T22:28:06.212" v="282" actId="26606"/>
          <ac:spMkLst>
            <pc:docMk/>
            <pc:sldMk cId="2016554749" sldId="256"/>
            <ac:spMk id="2" creationId="{17747E72-4005-46B7-AAAF-9DDF08CB7EB1}"/>
          </ac:spMkLst>
        </pc:spChg>
        <pc:spChg chg="del">
          <ac:chgData name="Sarah Burney" userId="11b09efd01d8afd9" providerId="LiveId" clId="{48D901BB-9F41-41AB-BEA3-72006459F89E}" dt="2021-03-11T22:18:32.056" v="203" actId="478"/>
          <ac:spMkLst>
            <pc:docMk/>
            <pc:sldMk cId="2016554749" sldId="256"/>
            <ac:spMk id="3" creationId="{9BE94635-7A42-4022-A471-B0FD946800B9}"/>
          </ac:spMkLst>
        </pc:spChg>
        <pc:spChg chg="add">
          <ac:chgData name="Sarah Burney" userId="11b09efd01d8afd9" providerId="LiveId" clId="{48D901BB-9F41-41AB-BEA3-72006459F89E}" dt="2021-03-11T22:28:06.212" v="282" actId="26606"/>
          <ac:spMkLst>
            <pc:docMk/>
            <pc:sldMk cId="2016554749" sldId="256"/>
            <ac:spMk id="11" creationId="{74426AB7-D619-4515-962A-BC83909EC015}"/>
          </ac:spMkLst>
        </pc:spChg>
        <pc:spChg chg="add">
          <ac:chgData name="Sarah Burney" userId="11b09efd01d8afd9" providerId="LiveId" clId="{48D901BB-9F41-41AB-BEA3-72006459F89E}" dt="2021-03-11T22:28:06.212" v="282" actId="26606"/>
          <ac:spMkLst>
            <pc:docMk/>
            <pc:sldMk cId="2016554749" sldId="256"/>
            <ac:spMk id="13" creationId="{DE47DF98-723F-4AAC-ABCF-CACBC438F78F}"/>
          </ac:spMkLst>
        </pc:spChg>
        <pc:picChg chg="add del">
          <ac:chgData name="Sarah Burney" userId="11b09efd01d8afd9" providerId="LiveId" clId="{48D901BB-9F41-41AB-BEA3-72006459F89E}" dt="2021-03-11T22:19:29.441" v="205" actId="478"/>
          <ac:picMkLst>
            <pc:docMk/>
            <pc:sldMk cId="2016554749" sldId="256"/>
            <ac:picMk id="4" creationId="{D0541A72-6BD2-442C-9AD3-0AEC21CCD3D7}"/>
          </ac:picMkLst>
        </pc:picChg>
        <pc:picChg chg="add del mod">
          <ac:chgData name="Sarah Burney" userId="11b09efd01d8afd9" providerId="LiveId" clId="{48D901BB-9F41-41AB-BEA3-72006459F89E}" dt="2021-03-11T22:27:51.423" v="280" actId="478"/>
          <ac:picMkLst>
            <pc:docMk/>
            <pc:sldMk cId="2016554749" sldId="256"/>
            <ac:picMk id="5" creationId="{772B8A79-9965-4028-A1D5-AFF582E9E334}"/>
          </ac:picMkLst>
        </pc:picChg>
        <pc:picChg chg="add mod modCrop">
          <ac:chgData name="Sarah Burney" userId="11b09efd01d8afd9" providerId="LiveId" clId="{48D901BB-9F41-41AB-BEA3-72006459F89E}" dt="2021-03-11T22:28:19.527" v="283" actId="18131"/>
          <ac:picMkLst>
            <pc:docMk/>
            <pc:sldMk cId="2016554749" sldId="256"/>
            <ac:picMk id="6" creationId="{076AF12E-7C47-4992-8869-D528EE99B930}"/>
          </ac:picMkLst>
        </pc:picChg>
        <pc:cxnChg chg="add">
          <ac:chgData name="Sarah Burney" userId="11b09efd01d8afd9" providerId="LiveId" clId="{48D901BB-9F41-41AB-BEA3-72006459F89E}" dt="2021-03-11T22:28:06.212" v="282" actId="26606"/>
          <ac:cxnSpMkLst>
            <pc:docMk/>
            <pc:sldMk cId="2016554749" sldId="256"/>
            <ac:cxnSpMk id="15" creationId="{EA29FC7C-9308-4FDE-8DCA-405668055B0F}"/>
          </ac:cxnSpMkLst>
        </pc:cxnChg>
      </pc:sldChg>
      <pc:sldChg chg="addSp modSp mod setBg">
        <pc:chgData name="Sarah Burney" userId="11b09efd01d8afd9" providerId="LiveId" clId="{48D901BB-9F41-41AB-BEA3-72006459F89E}" dt="2021-03-12T03:40:01.604" v="3432" actId="20577"/>
        <pc:sldMkLst>
          <pc:docMk/>
          <pc:sldMk cId="126375384" sldId="257"/>
        </pc:sldMkLst>
        <pc:spChg chg="mod">
          <ac:chgData name="Sarah Burney" userId="11b09efd01d8afd9" providerId="LiveId" clId="{48D901BB-9F41-41AB-BEA3-72006459F89E}" dt="2021-03-11T22:29:05.576" v="285" actId="26606"/>
          <ac:spMkLst>
            <pc:docMk/>
            <pc:sldMk cId="126375384" sldId="257"/>
            <ac:spMk id="2" creationId="{F97ED575-DECF-45F9-A58F-F3CBA7329BBC}"/>
          </ac:spMkLst>
        </pc:spChg>
        <pc:spChg chg="mod ord">
          <ac:chgData name="Sarah Burney" userId="11b09efd01d8afd9" providerId="LiveId" clId="{48D901BB-9F41-41AB-BEA3-72006459F89E}" dt="2021-03-12T03:40:01.604" v="3432" actId="20577"/>
          <ac:spMkLst>
            <pc:docMk/>
            <pc:sldMk cId="126375384" sldId="257"/>
            <ac:spMk id="3" creationId="{ADA6B99A-2F0C-48DE-A1E9-00B944312BF0}"/>
          </ac:spMkLst>
        </pc:spChg>
        <pc:spChg chg="add">
          <ac:chgData name="Sarah Burney" userId="11b09efd01d8afd9" providerId="LiveId" clId="{48D901BB-9F41-41AB-BEA3-72006459F89E}" dt="2021-03-11T22:29:05.576" v="285" actId="26606"/>
          <ac:spMkLst>
            <pc:docMk/>
            <pc:sldMk cId="126375384" sldId="257"/>
            <ac:spMk id="9" creationId="{4038CB10-1F5C-4D54-9DF7-12586DE5B007}"/>
          </ac:spMkLst>
        </pc:spChg>
        <pc:spChg chg="add">
          <ac:chgData name="Sarah Burney" userId="11b09efd01d8afd9" providerId="LiveId" clId="{48D901BB-9F41-41AB-BEA3-72006459F89E}" dt="2021-03-11T22:29:05.576" v="285" actId="26606"/>
          <ac:spMkLst>
            <pc:docMk/>
            <pc:sldMk cId="126375384" sldId="257"/>
            <ac:spMk id="11" creationId="{73ED6512-6858-4552-B699-9A97FE9A4EA2}"/>
          </ac:spMkLst>
        </pc:spChg>
        <pc:picChg chg="add mod">
          <ac:chgData name="Sarah Burney" userId="11b09efd01d8afd9" providerId="LiveId" clId="{48D901BB-9F41-41AB-BEA3-72006459F89E}" dt="2021-03-11T22:29:05.576" v="285" actId="26606"/>
          <ac:picMkLst>
            <pc:docMk/>
            <pc:sldMk cId="126375384" sldId="257"/>
            <ac:picMk id="4" creationId="{F5737287-3B4A-4067-9BC8-4717427CCD56}"/>
          </ac:picMkLst>
        </pc:picChg>
      </pc:sldChg>
      <pc:sldChg chg="addSp delSp modSp mod setBg">
        <pc:chgData name="Sarah Burney" userId="11b09efd01d8afd9" providerId="LiveId" clId="{48D901BB-9F41-41AB-BEA3-72006459F89E}" dt="2021-03-12T03:40:09.823" v="3448" actId="20577"/>
        <pc:sldMkLst>
          <pc:docMk/>
          <pc:sldMk cId="1587055534" sldId="258"/>
        </pc:sldMkLst>
        <pc:spChg chg="mod">
          <ac:chgData name="Sarah Burney" userId="11b09efd01d8afd9" providerId="LiveId" clId="{48D901BB-9F41-41AB-BEA3-72006459F89E}" dt="2021-03-12T02:04:28.559" v="347" actId="26606"/>
          <ac:spMkLst>
            <pc:docMk/>
            <pc:sldMk cId="1587055534" sldId="258"/>
            <ac:spMk id="2" creationId="{6DF9D7C2-7155-4D40-9609-EFAD882426AA}"/>
          </ac:spMkLst>
        </pc:spChg>
        <pc:spChg chg="mod">
          <ac:chgData name="Sarah Burney" userId="11b09efd01d8afd9" providerId="LiveId" clId="{48D901BB-9F41-41AB-BEA3-72006459F89E}" dt="2021-03-12T03:40:09.823" v="3448" actId="20577"/>
          <ac:spMkLst>
            <pc:docMk/>
            <pc:sldMk cId="1587055534" sldId="258"/>
            <ac:spMk id="3" creationId="{86931C82-CCFC-4E3C-9ACF-DA36F08A68D6}"/>
          </ac:spMkLst>
        </pc:spChg>
        <pc:spChg chg="add del">
          <ac:chgData name="Sarah Burney" userId="11b09efd01d8afd9" providerId="LiveId" clId="{48D901BB-9F41-41AB-BEA3-72006459F89E}" dt="2021-03-12T02:04:28.559" v="347" actId="26606"/>
          <ac:spMkLst>
            <pc:docMk/>
            <pc:sldMk cId="1587055534" sldId="258"/>
            <ac:spMk id="11" creationId="{8F7AFB9A-7364-478C-B48B-8523CDD9AE8D}"/>
          </ac:spMkLst>
        </pc:spChg>
        <pc:spChg chg="add del">
          <ac:chgData name="Sarah Burney" userId="11b09efd01d8afd9" providerId="LiveId" clId="{48D901BB-9F41-41AB-BEA3-72006459F89E}" dt="2021-03-12T02:04:28.559" v="347" actId="26606"/>
          <ac:spMkLst>
            <pc:docMk/>
            <pc:sldMk cId="1587055534" sldId="258"/>
            <ac:spMk id="13" creationId="{36678033-86B6-40E6-BE90-78D8ED4E3A31}"/>
          </ac:spMkLst>
        </pc:spChg>
        <pc:spChg chg="add del">
          <ac:chgData name="Sarah Burney" userId="11b09efd01d8afd9" providerId="LiveId" clId="{48D901BB-9F41-41AB-BEA3-72006459F89E}" dt="2021-03-12T02:04:28.559" v="347" actId="26606"/>
          <ac:spMkLst>
            <pc:docMk/>
            <pc:sldMk cId="1587055534" sldId="258"/>
            <ac:spMk id="15" creationId="{D2542E1A-076E-4A34-BB67-2BF961754E0C}"/>
          </ac:spMkLst>
        </pc:spChg>
        <pc:spChg chg="add del">
          <ac:chgData name="Sarah Burney" userId="11b09efd01d8afd9" providerId="LiveId" clId="{48D901BB-9F41-41AB-BEA3-72006459F89E}" dt="2021-03-12T02:04:28.559" v="347" actId="26606"/>
          <ac:spMkLst>
            <pc:docMk/>
            <pc:sldMk cId="1587055534" sldId="258"/>
            <ac:spMk id="17" creationId="{75C56826-D4E5-42ED-8529-079651CB3005}"/>
          </ac:spMkLst>
        </pc:spChg>
        <pc:spChg chg="add del">
          <ac:chgData name="Sarah Burney" userId="11b09efd01d8afd9" providerId="LiveId" clId="{48D901BB-9F41-41AB-BEA3-72006459F89E}" dt="2021-03-12T02:04:28.559" v="347" actId="26606"/>
          <ac:spMkLst>
            <pc:docMk/>
            <pc:sldMk cId="1587055534" sldId="258"/>
            <ac:spMk id="19" creationId="{82095FCE-EF05-4443-B97A-85DEE3A5CA17}"/>
          </ac:spMkLst>
        </pc:spChg>
        <pc:spChg chg="add">
          <ac:chgData name="Sarah Burney" userId="11b09efd01d8afd9" providerId="LiveId" clId="{48D901BB-9F41-41AB-BEA3-72006459F89E}" dt="2021-03-12T02:04:28.559" v="347" actId="26606"/>
          <ac:spMkLst>
            <pc:docMk/>
            <pc:sldMk cId="1587055534" sldId="258"/>
            <ac:spMk id="21" creationId="{201CC55D-ED54-4C5C-95E6-10947BD1103B}"/>
          </ac:spMkLst>
        </pc:spChg>
        <pc:spChg chg="add del">
          <ac:chgData name="Sarah Burney" userId="11b09efd01d8afd9" providerId="LiveId" clId="{48D901BB-9F41-41AB-BEA3-72006459F89E}" dt="2021-03-12T02:03:22.154" v="343" actId="26606"/>
          <ac:spMkLst>
            <pc:docMk/>
            <pc:sldMk cId="1587055534" sldId="258"/>
            <ac:spMk id="24" creationId="{D2B783EE-0239-4717-BBEA-8C9EAC61C824}"/>
          </ac:spMkLst>
        </pc:spChg>
        <pc:spChg chg="add del">
          <ac:chgData name="Sarah Burney" userId="11b09efd01d8afd9" providerId="LiveId" clId="{48D901BB-9F41-41AB-BEA3-72006459F89E}" dt="2021-03-12T02:03:22.154" v="343" actId="26606"/>
          <ac:spMkLst>
            <pc:docMk/>
            <pc:sldMk cId="1587055534" sldId="258"/>
            <ac:spMk id="26" creationId="{A7B99495-F43F-4D80-A44F-2CB4764EB90B}"/>
          </ac:spMkLst>
        </pc:spChg>
        <pc:spChg chg="add del">
          <ac:chgData name="Sarah Burney" userId="11b09efd01d8afd9" providerId="LiveId" clId="{48D901BB-9F41-41AB-BEA3-72006459F89E}" dt="2021-03-12T02:03:22.154" v="343" actId="26606"/>
          <ac:spMkLst>
            <pc:docMk/>
            <pc:sldMk cId="1587055534" sldId="258"/>
            <ac:spMk id="28" creationId="{70BEB1E7-2F88-40BC-B73D-42E5B6F80BFC}"/>
          </ac:spMkLst>
        </pc:spChg>
        <pc:spChg chg="add">
          <ac:chgData name="Sarah Burney" userId="11b09efd01d8afd9" providerId="LiveId" clId="{48D901BB-9F41-41AB-BEA3-72006459F89E}" dt="2021-03-12T02:04:28.559" v="347" actId="26606"/>
          <ac:spMkLst>
            <pc:docMk/>
            <pc:sldMk cId="1587055534" sldId="258"/>
            <ac:spMk id="30" creationId="{3873B707-463F-40B0-8227-E8CC6C67EB25}"/>
          </ac:spMkLst>
        </pc:spChg>
        <pc:spChg chg="add">
          <ac:chgData name="Sarah Burney" userId="11b09efd01d8afd9" providerId="LiveId" clId="{48D901BB-9F41-41AB-BEA3-72006459F89E}" dt="2021-03-12T02:04:28.559" v="347" actId="26606"/>
          <ac:spMkLst>
            <pc:docMk/>
            <pc:sldMk cId="1587055534" sldId="258"/>
            <ac:spMk id="32" creationId="{C13237C8-E62C-4F0D-A318-BD6FB6C2D138}"/>
          </ac:spMkLst>
        </pc:spChg>
        <pc:spChg chg="add">
          <ac:chgData name="Sarah Burney" userId="11b09efd01d8afd9" providerId="LiveId" clId="{48D901BB-9F41-41AB-BEA3-72006459F89E}" dt="2021-03-12T02:04:28.559" v="347" actId="26606"/>
          <ac:spMkLst>
            <pc:docMk/>
            <pc:sldMk cId="1587055534" sldId="258"/>
            <ac:spMk id="34" creationId="{19C9EAEA-39D0-4B0E-A0EB-51E7B26740B1}"/>
          </ac:spMkLst>
        </pc:spChg>
        <pc:grpChg chg="add">
          <ac:chgData name="Sarah Burney" userId="11b09efd01d8afd9" providerId="LiveId" clId="{48D901BB-9F41-41AB-BEA3-72006459F89E}" dt="2021-03-12T02:04:28.559" v="347" actId="26606"/>
          <ac:grpSpMkLst>
            <pc:docMk/>
            <pc:sldMk cId="1587055534" sldId="258"/>
            <ac:grpSpMk id="22" creationId="{1DE889C7-FAD6-4397-98E2-05D503484459}"/>
          </ac:grpSpMkLst>
        </pc:grpChg>
        <pc:picChg chg="add del mod">
          <ac:chgData name="Sarah Burney" userId="11b09efd01d8afd9" providerId="LiveId" clId="{48D901BB-9F41-41AB-BEA3-72006459F89E}" dt="2021-03-11T22:32:29.943" v="289" actId="478"/>
          <ac:picMkLst>
            <pc:docMk/>
            <pc:sldMk cId="1587055534" sldId="258"/>
            <ac:picMk id="4" creationId="{8F263014-1EF0-45E8-AD4E-4F891C9F7716}"/>
          </ac:picMkLst>
        </pc:picChg>
        <pc:picChg chg="add del mod modCrop">
          <ac:chgData name="Sarah Burney" userId="11b09efd01d8afd9" providerId="LiveId" clId="{48D901BB-9F41-41AB-BEA3-72006459F89E}" dt="2021-03-11T22:34:28.885" v="305" actId="478"/>
          <ac:picMkLst>
            <pc:docMk/>
            <pc:sldMk cId="1587055534" sldId="258"/>
            <ac:picMk id="5" creationId="{3691E982-06F8-4AB4-87E3-8974EBFAE2B8}"/>
          </ac:picMkLst>
        </pc:picChg>
        <pc:picChg chg="add del mod modCrop">
          <ac:chgData name="Sarah Burney" userId="11b09efd01d8afd9" providerId="LiveId" clId="{48D901BB-9F41-41AB-BEA3-72006459F89E}" dt="2021-03-11T22:35:10.187" v="310" actId="478"/>
          <ac:picMkLst>
            <pc:docMk/>
            <pc:sldMk cId="1587055534" sldId="258"/>
            <ac:picMk id="6" creationId="{B35BD02D-9890-44B2-97A0-451A702EB618}"/>
          </ac:picMkLst>
        </pc:picChg>
        <pc:picChg chg="add del mod">
          <ac:chgData name="Sarah Burney" userId="11b09efd01d8afd9" providerId="LiveId" clId="{48D901BB-9F41-41AB-BEA3-72006459F89E}" dt="2021-03-12T02:03:24.946" v="344" actId="478"/>
          <ac:picMkLst>
            <pc:docMk/>
            <pc:sldMk cId="1587055534" sldId="258"/>
            <ac:picMk id="7" creationId="{0909B64D-D547-4625-AAA9-222E6C72178B}"/>
          </ac:picMkLst>
        </pc:picChg>
        <pc:picChg chg="add del mod">
          <ac:chgData name="Sarah Burney" userId="11b09efd01d8afd9" providerId="LiveId" clId="{48D901BB-9F41-41AB-BEA3-72006459F89E}" dt="2021-03-12T02:03:27.892" v="345" actId="478"/>
          <ac:picMkLst>
            <pc:docMk/>
            <pc:sldMk cId="1587055534" sldId="258"/>
            <ac:picMk id="8" creationId="{65C44AE7-F4D4-4F92-A600-B7A81A35EE5B}"/>
          </ac:picMkLst>
        </pc:picChg>
        <pc:picChg chg="add mod modCrop">
          <ac:chgData name="Sarah Burney" userId="11b09efd01d8afd9" providerId="LiveId" clId="{48D901BB-9F41-41AB-BEA3-72006459F89E}" dt="2021-03-12T02:04:52.470" v="349" actId="18131"/>
          <ac:picMkLst>
            <pc:docMk/>
            <pc:sldMk cId="1587055534" sldId="258"/>
            <ac:picMk id="9" creationId="{039F276F-D087-4492-88C9-7E2E46E04D67}"/>
          </ac:picMkLst>
        </pc:picChg>
      </pc:sldChg>
      <pc:sldChg chg="addSp delSp modSp mod ord setBg setClrOvrMap">
        <pc:chgData name="Sarah Burney" userId="11b09efd01d8afd9" providerId="LiveId" clId="{48D901BB-9F41-41AB-BEA3-72006459F89E}" dt="2021-03-14T06:23:18.246" v="5110"/>
        <pc:sldMkLst>
          <pc:docMk/>
          <pc:sldMk cId="201119331" sldId="259"/>
        </pc:sldMkLst>
        <pc:spChg chg="mod">
          <ac:chgData name="Sarah Burney" userId="11b09efd01d8afd9" providerId="LiveId" clId="{48D901BB-9F41-41AB-BEA3-72006459F89E}" dt="2021-03-14T06:22:33.197" v="5094" actId="26606"/>
          <ac:spMkLst>
            <pc:docMk/>
            <pc:sldMk cId="201119331" sldId="259"/>
            <ac:spMk id="2" creationId="{B1C0E127-DE98-47F4-AFF4-893C9FA77D33}"/>
          </ac:spMkLst>
        </pc:spChg>
        <pc:spChg chg="mod">
          <ac:chgData name="Sarah Burney" userId="11b09efd01d8afd9" providerId="LiveId" clId="{48D901BB-9F41-41AB-BEA3-72006459F89E}" dt="2021-03-14T06:23:03.763" v="5108" actId="20577"/>
          <ac:spMkLst>
            <pc:docMk/>
            <pc:sldMk cId="201119331" sldId="259"/>
            <ac:spMk id="3" creationId="{254DF71D-2215-4BDE-A8AD-75D3E13EFA9E}"/>
          </ac:spMkLst>
        </pc:spChg>
        <pc:spChg chg="add del">
          <ac:chgData name="Sarah Burney" userId="11b09efd01d8afd9" providerId="LiveId" clId="{48D901BB-9F41-41AB-BEA3-72006459F89E}" dt="2021-03-11T22:37:19.523" v="318" actId="26606"/>
          <ac:spMkLst>
            <pc:docMk/>
            <pc:sldMk cId="201119331" sldId="259"/>
            <ac:spMk id="9" creationId="{B775CD93-9DF2-48CB-9F57-1BCA9A46C7FA}"/>
          </ac:spMkLst>
        </pc:spChg>
        <pc:spChg chg="add del">
          <ac:chgData name="Sarah Burney" userId="11b09efd01d8afd9" providerId="LiveId" clId="{48D901BB-9F41-41AB-BEA3-72006459F89E}" dt="2021-03-11T22:37:19.523" v="318" actId="26606"/>
          <ac:spMkLst>
            <pc:docMk/>
            <pc:sldMk cId="201119331" sldId="259"/>
            <ac:spMk id="11" creationId="{6166C6D1-23AC-49C4-BA07-238E4E9F8CEB}"/>
          </ac:spMkLst>
        </pc:spChg>
        <pc:spChg chg="add del">
          <ac:chgData name="Sarah Burney" userId="11b09efd01d8afd9" providerId="LiveId" clId="{48D901BB-9F41-41AB-BEA3-72006459F89E}" dt="2021-03-11T22:37:19.523" v="318" actId="26606"/>
          <ac:spMkLst>
            <pc:docMk/>
            <pc:sldMk cId="201119331" sldId="259"/>
            <ac:spMk id="13" creationId="{E186B68C-84BC-4A6E-99D1-EE87483C1349}"/>
          </ac:spMkLst>
        </pc:spChg>
        <pc:spChg chg="add del">
          <ac:chgData name="Sarah Burney" userId="11b09efd01d8afd9" providerId="LiveId" clId="{48D901BB-9F41-41AB-BEA3-72006459F89E}" dt="2021-03-11T22:37:19.523" v="318" actId="26606"/>
          <ac:spMkLst>
            <pc:docMk/>
            <pc:sldMk cId="201119331" sldId="259"/>
            <ac:spMk id="15" creationId="{1C091803-41C2-48E0-9228-5148460C7479}"/>
          </ac:spMkLst>
        </pc:spChg>
        <pc:spChg chg="add del">
          <ac:chgData name="Sarah Burney" userId="11b09efd01d8afd9" providerId="LiveId" clId="{48D901BB-9F41-41AB-BEA3-72006459F89E}" dt="2021-03-12T02:12:58.607" v="413" actId="26606"/>
          <ac:spMkLst>
            <pc:docMk/>
            <pc:sldMk cId="201119331" sldId="259"/>
            <ac:spMk id="17" creationId="{5DF40726-9B19-4165-9C26-757D16E19E23}"/>
          </ac:spMkLst>
        </pc:spChg>
        <pc:spChg chg="add del">
          <ac:chgData name="Sarah Burney" userId="11b09efd01d8afd9" providerId="LiveId" clId="{48D901BB-9F41-41AB-BEA3-72006459F89E}" dt="2021-03-12T02:12:58.607" v="413" actId="26606"/>
          <ac:spMkLst>
            <pc:docMk/>
            <pc:sldMk cId="201119331" sldId="259"/>
            <ac:spMk id="18" creationId="{2089CB41-F399-4AEB-980C-5BFB1049CBED}"/>
          </ac:spMkLst>
        </pc:spChg>
        <pc:spChg chg="add del">
          <ac:chgData name="Sarah Burney" userId="11b09efd01d8afd9" providerId="LiveId" clId="{48D901BB-9F41-41AB-BEA3-72006459F89E}" dt="2021-03-12T02:12:58.607" v="413" actId="26606"/>
          <ac:spMkLst>
            <pc:docMk/>
            <pc:sldMk cId="201119331" sldId="259"/>
            <ac:spMk id="19" creationId="{1BFC967B-3DD6-463D-9DB9-6E4419AE0DAA}"/>
          </ac:spMkLst>
        </pc:spChg>
        <pc:spChg chg="add del">
          <ac:chgData name="Sarah Burney" userId="11b09efd01d8afd9" providerId="LiveId" clId="{48D901BB-9F41-41AB-BEA3-72006459F89E}" dt="2021-03-14T06:22:33.197" v="5094" actId="26606"/>
          <ac:spMkLst>
            <pc:docMk/>
            <pc:sldMk cId="201119331" sldId="259"/>
            <ac:spMk id="21" creationId="{E02239D2-A05D-4A1C-9F06-FBA7FC730E1B}"/>
          </ac:spMkLst>
        </pc:spChg>
        <pc:spChg chg="add del">
          <ac:chgData name="Sarah Burney" userId="11b09efd01d8afd9" providerId="LiveId" clId="{48D901BB-9F41-41AB-BEA3-72006459F89E}" dt="2021-03-12T02:09:29.926" v="358" actId="26606"/>
          <ac:spMkLst>
            <pc:docMk/>
            <pc:sldMk cId="201119331" sldId="259"/>
            <ac:spMk id="24" creationId="{8FC9BE17-9A7B-462D-AE50-3D8777387304}"/>
          </ac:spMkLst>
        </pc:spChg>
        <pc:spChg chg="add">
          <ac:chgData name="Sarah Burney" userId="11b09efd01d8afd9" providerId="LiveId" clId="{48D901BB-9F41-41AB-BEA3-72006459F89E}" dt="2021-03-14T06:22:33.197" v="5094" actId="26606"/>
          <ac:spMkLst>
            <pc:docMk/>
            <pc:sldMk cId="201119331" sldId="259"/>
            <ac:spMk id="25" creationId="{2B1D4F77-A17C-43D7-B7FA-545148E4E93D}"/>
          </ac:spMkLst>
        </pc:spChg>
        <pc:spChg chg="add del">
          <ac:chgData name="Sarah Burney" userId="11b09efd01d8afd9" providerId="LiveId" clId="{48D901BB-9F41-41AB-BEA3-72006459F89E}" dt="2021-03-12T02:09:29.926" v="358" actId="26606"/>
          <ac:spMkLst>
            <pc:docMk/>
            <pc:sldMk cId="201119331" sldId="259"/>
            <ac:spMk id="26" creationId="{3EBE8569-6AEC-4B8C-8D53-2DE337CDBA65}"/>
          </ac:spMkLst>
        </pc:spChg>
        <pc:spChg chg="add del">
          <ac:chgData name="Sarah Burney" userId="11b09efd01d8afd9" providerId="LiveId" clId="{48D901BB-9F41-41AB-BEA3-72006459F89E}" dt="2021-03-12T02:09:29.926" v="358" actId="26606"/>
          <ac:spMkLst>
            <pc:docMk/>
            <pc:sldMk cId="201119331" sldId="259"/>
            <ac:spMk id="28" creationId="{55D4142C-5077-457F-A6AD-3FECFDB39685}"/>
          </ac:spMkLst>
        </pc:spChg>
        <pc:spChg chg="add del">
          <ac:chgData name="Sarah Burney" userId="11b09efd01d8afd9" providerId="LiveId" clId="{48D901BB-9F41-41AB-BEA3-72006459F89E}" dt="2021-03-12T02:09:29.926" v="358" actId="26606"/>
          <ac:spMkLst>
            <pc:docMk/>
            <pc:sldMk cId="201119331" sldId="259"/>
            <ac:spMk id="30" creationId="{7A5F0580-5EE9-419F-96EE-B6529EF6E7D0}"/>
          </ac:spMkLst>
        </pc:spChg>
        <pc:spChg chg="add del">
          <ac:chgData name="Sarah Burney" userId="11b09efd01d8afd9" providerId="LiveId" clId="{48D901BB-9F41-41AB-BEA3-72006459F89E}" dt="2021-03-12T02:09:38.829" v="360" actId="26606"/>
          <ac:spMkLst>
            <pc:docMk/>
            <pc:sldMk cId="201119331" sldId="259"/>
            <ac:spMk id="32" creationId="{CF62D2A7-8207-488C-9F46-316BA81A16C8}"/>
          </ac:spMkLst>
        </pc:spChg>
        <pc:spChg chg="add del">
          <ac:chgData name="Sarah Burney" userId="11b09efd01d8afd9" providerId="LiveId" clId="{48D901BB-9F41-41AB-BEA3-72006459F89E}" dt="2021-03-12T02:12:13.909" v="406" actId="26606"/>
          <ac:spMkLst>
            <pc:docMk/>
            <pc:sldMk cId="201119331" sldId="259"/>
            <ac:spMk id="34" creationId="{8FC9BE17-9A7B-462D-AE50-3D8777387304}"/>
          </ac:spMkLst>
        </pc:spChg>
        <pc:spChg chg="add del">
          <ac:chgData name="Sarah Burney" userId="11b09efd01d8afd9" providerId="LiveId" clId="{48D901BB-9F41-41AB-BEA3-72006459F89E}" dt="2021-03-12T02:12:13.909" v="406" actId="26606"/>
          <ac:spMkLst>
            <pc:docMk/>
            <pc:sldMk cId="201119331" sldId="259"/>
            <ac:spMk id="35" creationId="{3EBE8569-6AEC-4B8C-8D53-2DE337CDBA65}"/>
          </ac:spMkLst>
        </pc:spChg>
        <pc:spChg chg="add del">
          <ac:chgData name="Sarah Burney" userId="11b09efd01d8afd9" providerId="LiveId" clId="{48D901BB-9F41-41AB-BEA3-72006459F89E}" dt="2021-03-12T02:12:13.909" v="406" actId="26606"/>
          <ac:spMkLst>
            <pc:docMk/>
            <pc:sldMk cId="201119331" sldId="259"/>
            <ac:spMk id="36" creationId="{55D4142C-5077-457F-A6AD-3FECFDB39685}"/>
          </ac:spMkLst>
        </pc:spChg>
        <pc:spChg chg="add del">
          <ac:chgData name="Sarah Burney" userId="11b09efd01d8afd9" providerId="LiveId" clId="{48D901BB-9F41-41AB-BEA3-72006459F89E}" dt="2021-03-12T02:12:13.909" v="406" actId="26606"/>
          <ac:spMkLst>
            <pc:docMk/>
            <pc:sldMk cId="201119331" sldId="259"/>
            <ac:spMk id="37" creationId="{7A5F0580-5EE9-419F-96EE-B6529EF6E7D0}"/>
          </ac:spMkLst>
        </pc:spChg>
        <pc:spChg chg="add del">
          <ac:chgData name="Sarah Burney" userId="11b09efd01d8afd9" providerId="LiveId" clId="{48D901BB-9F41-41AB-BEA3-72006459F89E}" dt="2021-03-12T02:10:36.343" v="369" actId="26606"/>
          <ac:spMkLst>
            <pc:docMk/>
            <pc:sldMk cId="201119331" sldId="259"/>
            <ac:spMk id="42" creationId="{8FC9BE17-9A7B-462D-AE50-3D8777387304}"/>
          </ac:spMkLst>
        </pc:spChg>
        <pc:spChg chg="add del">
          <ac:chgData name="Sarah Burney" userId="11b09efd01d8afd9" providerId="LiveId" clId="{48D901BB-9F41-41AB-BEA3-72006459F89E}" dt="2021-03-12T02:10:36.343" v="369" actId="26606"/>
          <ac:spMkLst>
            <pc:docMk/>
            <pc:sldMk cId="201119331" sldId="259"/>
            <ac:spMk id="44" creationId="{3EBE8569-6AEC-4B8C-8D53-2DE337CDBA65}"/>
          </ac:spMkLst>
        </pc:spChg>
        <pc:spChg chg="add del">
          <ac:chgData name="Sarah Burney" userId="11b09efd01d8afd9" providerId="LiveId" clId="{48D901BB-9F41-41AB-BEA3-72006459F89E}" dt="2021-03-12T02:10:36.343" v="369" actId="26606"/>
          <ac:spMkLst>
            <pc:docMk/>
            <pc:sldMk cId="201119331" sldId="259"/>
            <ac:spMk id="46" creationId="{55D4142C-5077-457F-A6AD-3FECFDB39685}"/>
          </ac:spMkLst>
        </pc:spChg>
        <pc:spChg chg="add del">
          <ac:chgData name="Sarah Burney" userId="11b09efd01d8afd9" providerId="LiveId" clId="{48D901BB-9F41-41AB-BEA3-72006459F89E}" dt="2021-03-12T02:10:36.343" v="369" actId="26606"/>
          <ac:spMkLst>
            <pc:docMk/>
            <pc:sldMk cId="201119331" sldId="259"/>
            <ac:spMk id="48" creationId="{7A5F0580-5EE9-419F-96EE-B6529EF6E7D0}"/>
          </ac:spMkLst>
        </pc:spChg>
        <pc:spChg chg="add del">
          <ac:chgData name="Sarah Burney" userId="11b09efd01d8afd9" providerId="LiveId" clId="{48D901BB-9F41-41AB-BEA3-72006459F89E}" dt="2021-03-12T02:10:50.353" v="371" actId="26606"/>
          <ac:spMkLst>
            <pc:docMk/>
            <pc:sldMk cId="201119331" sldId="259"/>
            <ac:spMk id="50" creationId="{325166D1-1B21-4128-AC42-61745528E4D6}"/>
          </ac:spMkLst>
        </pc:spChg>
        <pc:spChg chg="add del">
          <ac:chgData name="Sarah Burney" userId="11b09efd01d8afd9" providerId="LiveId" clId="{48D901BB-9F41-41AB-BEA3-72006459F89E}" dt="2021-03-12T02:12:10.455" v="399" actId="26606"/>
          <ac:spMkLst>
            <pc:docMk/>
            <pc:sldMk cId="201119331" sldId="259"/>
            <ac:spMk id="54" creationId="{330D6772-5550-42D5-B8BC-CDE28365623B}"/>
          </ac:spMkLst>
        </pc:spChg>
        <pc:spChg chg="add del">
          <ac:chgData name="Sarah Burney" userId="11b09efd01d8afd9" providerId="LiveId" clId="{48D901BB-9F41-41AB-BEA3-72006459F89E}" dt="2021-03-12T02:12:10.455" v="399" actId="26606"/>
          <ac:spMkLst>
            <pc:docMk/>
            <pc:sldMk cId="201119331" sldId="259"/>
            <ac:spMk id="55" creationId="{97DB0DD1-0F30-4B7E-A6DC-3DDA7D5B351C}"/>
          </ac:spMkLst>
        </pc:spChg>
        <pc:grpChg chg="add del">
          <ac:chgData name="Sarah Burney" userId="11b09efd01d8afd9" providerId="LiveId" clId="{48D901BB-9F41-41AB-BEA3-72006459F89E}" dt="2021-03-12T02:10:50.353" v="371" actId="26606"/>
          <ac:grpSpMkLst>
            <pc:docMk/>
            <pc:sldMk cId="201119331" sldId="259"/>
            <ac:grpSpMk id="51" creationId="{E6517BAC-C80F-4065-90D8-703493E0B353}"/>
          </ac:grpSpMkLst>
        </pc:grpChg>
        <pc:picChg chg="add del mod">
          <ac:chgData name="Sarah Burney" userId="11b09efd01d8afd9" providerId="LiveId" clId="{48D901BB-9F41-41AB-BEA3-72006459F89E}" dt="2021-03-12T02:08:48.354" v="353" actId="478"/>
          <ac:picMkLst>
            <pc:docMk/>
            <pc:sldMk cId="201119331" sldId="259"/>
            <ac:picMk id="4" creationId="{573873C9-C2D1-491D-97BC-DA2934CA98F9}"/>
          </ac:picMkLst>
        </pc:picChg>
        <pc:picChg chg="add del mod ord modCrop">
          <ac:chgData name="Sarah Burney" userId="11b09efd01d8afd9" providerId="LiveId" clId="{48D901BB-9F41-41AB-BEA3-72006459F89E}" dt="2021-03-12T02:12:23.959" v="407" actId="478"/>
          <ac:picMkLst>
            <pc:docMk/>
            <pc:sldMk cId="201119331" sldId="259"/>
            <ac:picMk id="5" creationId="{E7D78036-DDD9-4B70-B428-36BAC6EF8295}"/>
          </ac:picMkLst>
        </pc:picChg>
        <pc:picChg chg="add mod ord">
          <ac:chgData name="Sarah Burney" userId="11b09efd01d8afd9" providerId="LiveId" clId="{48D901BB-9F41-41AB-BEA3-72006459F89E}" dt="2021-03-14T06:22:33.197" v="5094" actId="26606"/>
          <ac:picMkLst>
            <pc:docMk/>
            <pc:sldMk cId="201119331" sldId="259"/>
            <ac:picMk id="6" creationId="{EB1440BC-33DF-4F53-8F3A-C588DB04854B}"/>
          </ac:picMkLst>
        </pc:picChg>
        <pc:picChg chg="add del">
          <ac:chgData name="Sarah Burney" userId="11b09efd01d8afd9" providerId="LiveId" clId="{48D901BB-9F41-41AB-BEA3-72006459F89E}" dt="2021-03-14T06:22:20.951" v="5092" actId="478"/>
          <ac:picMkLst>
            <pc:docMk/>
            <pc:sldMk cId="201119331" sldId="259"/>
            <ac:picMk id="23" creationId="{C530C93E-DF30-413C-8441-CE017D5917A8}"/>
          </ac:picMkLst>
        </pc:picChg>
      </pc:sldChg>
      <pc:sldChg chg="addSp delSp modSp mod setBg">
        <pc:chgData name="Sarah Burney" userId="11b09efd01d8afd9" providerId="LiveId" clId="{48D901BB-9F41-41AB-BEA3-72006459F89E}" dt="2021-03-12T03:40:51.093" v="3498" actId="20577"/>
        <pc:sldMkLst>
          <pc:docMk/>
          <pc:sldMk cId="606997327" sldId="260"/>
        </pc:sldMkLst>
        <pc:spChg chg="mod">
          <ac:chgData name="Sarah Burney" userId="11b09efd01d8afd9" providerId="LiveId" clId="{48D901BB-9F41-41AB-BEA3-72006459F89E}" dt="2021-03-11T22:20:52.787" v="277" actId="26606"/>
          <ac:spMkLst>
            <pc:docMk/>
            <pc:sldMk cId="606997327" sldId="260"/>
            <ac:spMk id="2" creationId="{E30B3165-83D3-4868-8629-4AD559DB5C17}"/>
          </ac:spMkLst>
        </pc:spChg>
        <pc:spChg chg="mod">
          <ac:chgData name="Sarah Burney" userId="11b09efd01d8afd9" providerId="LiveId" clId="{48D901BB-9F41-41AB-BEA3-72006459F89E}" dt="2021-03-12T03:40:51.093" v="3498" actId="20577"/>
          <ac:spMkLst>
            <pc:docMk/>
            <pc:sldMk cId="606997327" sldId="260"/>
            <ac:spMk id="3" creationId="{36EB840A-A79F-4F8E-90A3-87DF8C10EF52}"/>
          </ac:spMkLst>
        </pc:spChg>
        <pc:spChg chg="add del">
          <ac:chgData name="Sarah Burney" userId="11b09efd01d8afd9" providerId="LiveId" clId="{48D901BB-9F41-41AB-BEA3-72006459F89E}" dt="2021-03-11T22:20:52.772" v="276" actId="26606"/>
          <ac:spMkLst>
            <pc:docMk/>
            <pc:sldMk cId="606997327" sldId="260"/>
            <ac:spMk id="9" creationId="{201CC55D-ED54-4C5C-95E6-10947BD1103B}"/>
          </ac:spMkLst>
        </pc:spChg>
        <pc:spChg chg="add del">
          <ac:chgData name="Sarah Burney" userId="11b09efd01d8afd9" providerId="LiveId" clId="{48D901BB-9F41-41AB-BEA3-72006459F89E}" dt="2021-03-11T22:20:52.772" v="276" actId="26606"/>
          <ac:spMkLst>
            <pc:docMk/>
            <pc:sldMk cId="606997327" sldId="260"/>
            <ac:spMk id="15" creationId="{3873B707-463F-40B0-8227-E8CC6C67EB25}"/>
          </ac:spMkLst>
        </pc:spChg>
        <pc:spChg chg="add del">
          <ac:chgData name="Sarah Burney" userId="11b09efd01d8afd9" providerId="LiveId" clId="{48D901BB-9F41-41AB-BEA3-72006459F89E}" dt="2021-03-11T22:20:52.772" v="276" actId="26606"/>
          <ac:spMkLst>
            <pc:docMk/>
            <pc:sldMk cId="606997327" sldId="260"/>
            <ac:spMk id="17" creationId="{C13237C8-E62C-4F0D-A318-BD6FB6C2D138}"/>
          </ac:spMkLst>
        </pc:spChg>
        <pc:spChg chg="add del">
          <ac:chgData name="Sarah Burney" userId="11b09efd01d8afd9" providerId="LiveId" clId="{48D901BB-9F41-41AB-BEA3-72006459F89E}" dt="2021-03-11T22:20:52.772" v="276" actId="26606"/>
          <ac:spMkLst>
            <pc:docMk/>
            <pc:sldMk cId="606997327" sldId="260"/>
            <ac:spMk id="19" creationId="{19C9EAEA-39D0-4B0E-A0EB-51E7B26740B1}"/>
          </ac:spMkLst>
        </pc:spChg>
        <pc:spChg chg="add">
          <ac:chgData name="Sarah Burney" userId="11b09efd01d8afd9" providerId="LiveId" clId="{48D901BB-9F41-41AB-BEA3-72006459F89E}" dt="2021-03-11T22:20:52.787" v="277" actId="26606"/>
          <ac:spMkLst>
            <pc:docMk/>
            <pc:sldMk cId="606997327" sldId="260"/>
            <ac:spMk id="21" creationId="{45D37F4E-DDB4-456B-97E0-9937730A039F}"/>
          </ac:spMkLst>
        </pc:spChg>
        <pc:spChg chg="add">
          <ac:chgData name="Sarah Burney" userId="11b09efd01d8afd9" providerId="LiveId" clId="{48D901BB-9F41-41AB-BEA3-72006459F89E}" dt="2021-03-11T22:20:52.787" v="277" actId="26606"/>
          <ac:spMkLst>
            <pc:docMk/>
            <pc:sldMk cId="606997327" sldId="260"/>
            <ac:spMk id="22" creationId="{B2DD41CD-8F47-4F56-AD12-4E2FF7696987}"/>
          </ac:spMkLst>
        </pc:spChg>
        <pc:grpChg chg="add del">
          <ac:chgData name="Sarah Burney" userId="11b09efd01d8afd9" providerId="LiveId" clId="{48D901BB-9F41-41AB-BEA3-72006459F89E}" dt="2021-03-11T22:20:52.772" v="276" actId="26606"/>
          <ac:grpSpMkLst>
            <pc:docMk/>
            <pc:sldMk cId="606997327" sldId="260"/>
            <ac:grpSpMk id="11" creationId="{1DE889C7-FAD6-4397-98E2-05D503484459}"/>
          </ac:grpSpMkLst>
        </pc:grpChg>
        <pc:picChg chg="add mod">
          <ac:chgData name="Sarah Burney" userId="11b09efd01d8afd9" providerId="LiveId" clId="{48D901BB-9F41-41AB-BEA3-72006459F89E}" dt="2021-03-11T22:20:52.787" v="277" actId="26606"/>
          <ac:picMkLst>
            <pc:docMk/>
            <pc:sldMk cId="606997327" sldId="260"/>
            <ac:picMk id="4" creationId="{96C644DB-3FD5-4D19-AE43-1D2F8E37DD99}"/>
          </ac:picMkLst>
        </pc:picChg>
      </pc:sldChg>
      <pc:sldChg chg="addSp delSp modSp mod setBg">
        <pc:chgData name="Sarah Burney" userId="11b09efd01d8afd9" providerId="LiveId" clId="{48D901BB-9F41-41AB-BEA3-72006459F89E}" dt="2021-03-12T03:41:01.716" v="3505" actId="20577"/>
        <pc:sldMkLst>
          <pc:docMk/>
          <pc:sldMk cId="2057165769" sldId="261"/>
        </pc:sldMkLst>
        <pc:spChg chg="mod">
          <ac:chgData name="Sarah Burney" userId="11b09efd01d8afd9" providerId="LiveId" clId="{48D901BB-9F41-41AB-BEA3-72006459F89E}" dt="2021-03-12T02:14:31.666" v="428" actId="26606"/>
          <ac:spMkLst>
            <pc:docMk/>
            <pc:sldMk cId="2057165769" sldId="261"/>
            <ac:spMk id="2" creationId="{23F1F609-3F6C-4FD3-B74D-B22E6D494D08}"/>
          </ac:spMkLst>
        </pc:spChg>
        <pc:spChg chg="mod">
          <ac:chgData name="Sarah Burney" userId="11b09efd01d8afd9" providerId="LiveId" clId="{48D901BB-9F41-41AB-BEA3-72006459F89E}" dt="2021-03-12T03:41:01.716" v="3505" actId="20577"/>
          <ac:spMkLst>
            <pc:docMk/>
            <pc:sldMk cId="2057165769" sldId="261"/>
            <ac:spMk id="3" creationId="{CD5DAED0-584C-4F48-906B-7B9BF4C2DC93}"/>
          </ac:spMkLst>
        </pc:spChg>
        <pc:spChg chg="add del">
          <ac:chgData name="Sarah Burney" userId="11b09efd01d8afd9" providerId="LiveId" clId="{48D901BB-9F41-41AB-BEA3-72006459F89E}" dt="2021-03-12T02:14:31.666" v="428" actId="26606"/>
          <ac:spMkLst>
            <pc:docMk/>
            <pc:sldMk cId="2057165769" sldId="261"/>
            <ac:spMk id="9" creationId="{5DF40726-9B19-4165-9C26-757D16E19E23}"/>
          </ac:spMkLst>
        </pc:spChg>
        <pc:spChg chg="add del">
          <ac:chgData name="Sarah Burney" userId="11b09efd01d8afd9" providerId="LiveId" clId="{48D901BB-9F41-41AB-BEA3-72006459F89E}" dt="2021-03-12T02:14:31.666" v="428" actId="26606"/>
          <ac:spMkLst>
            <pc:docMk/>
            <pc:sldMk cId="2057165769" sldId="261"/>
            <ac:spMk id="11" creationId="{2089CB41-F399-4AEB-980C-5BFB1049CBED}"/>
          </ac:spMkLst>
        </pc:spChg>
        <pc:spChg chg="add del">
          <ac:chgData name="Sarah Burney" userId="11b09efd01d8afd9" providerId="LiveId" clId="{48D901BB-9F41-41AB-BEA3-72006459F89E}" dt="2021-03-12T02:14:31.666" v="428" actId="26606"/>
          <ac:spMkLst>
            <pc:docMk/>
            <pc:sldMk cId="2057165769" sldId="261"/>
            <ac:spMk id="13" creationId="{1BFC967B-3DD6-463D-9DB9-6E4419AE0DAA}"/>
          </ac:spMkLst>
        </pc:spChg>
        <pc:spChg chg="add del">
          <ac:chgData name="Sarah Burney" userId="11b09efd01d8afd9" providerId="LiveId" clId="{48D901BB-9F41-41AB-BEA3-72006459F89E}" dt="2021-03-12T02:14:09.635" v="422" actId="26606"/>
          <ac:spMkLst>
            <pc:docMk/>
            <pc:sldMk cId="2057165769" sldId="261"/>
            <ac:spMk id="18" creationId="{9427AF5F-9A0E-42B7-A252-FD64C9885F9C}"/>
          </ac:spMkLst>
        </pc:spChg>
        <pc:spChg chg="add del">
          <ac:chgData name="Sarah Burney" userId="11b09efd01d8afd9" providerId="LiveId" clId="{48D901BB-9F41-41AB-BEA3-72006459F89E}" dt="2021-03-12T02:14:31.666" v="428" actId="26606"/>
          <ac:spMkLst>
            <pc:docMk/>
            <pc:sldMk cId="2057165769" sldId="261"/>
            <ac:spMk id="20" creationId="{80DF40B2-80F7-4E71-B46C-284163F3654A}"/>
          </ac:spMkLst>
        </pc:spChg>
        <pc:picChg chg="add mod">
          <ac:chgData name="Sarah Burney" userId="11b09efd01d8afd9" providerId="LiveId" clId="{48D901BB-9F41-41AB-BEA3-72006459F89E}" dt="2021-03-12T02:14:31.666" v="428" actId="26606"/>
          <ac:picMkLst>
            <pc:docMk/>
            <pc:sldMk cId="2057165769" sldId="261"/>
            <ac:picMk id="4" creationId="{483555AC-23DC-4ECB-9DEE-7B4A2BE140FD}"/>
          </ac:picMkLst>
        </pc:picChg>
      </pc:sldChg>
      <pc:sldChg chg="addSp delSp modSp mod setBg">
        <pc:chgData name="Sarah Burney" userId="11b09efd01d8afd9" providerId="LiveId" clId="{48D901BB-9F41-41AB-BEA3-72006459F89E}" dt="2021-03-14T11:52:48.955" v="7467" actId="20577"/>
        <pc:sldMkLst>
          <pc:docMk/>
          <pc:sldMk cId="2056698883" sldId="262"/>
        </pc:sldMkLst>
        <pc:spChg chg="mod">
          <ac:chgData name="Sarah Burney" userId="11b09efd01d8afd9" providerId="LiveId" clId="{48D901BB-9F41-41AB-BEA3-72006459F89E}" dt="2021-03-11T22:39:14.256" v="339" actId="26606"/>
          <ac:spMkLst>
            <pc:docMk/>
            <pc:sldMk cId="2056698883" sldId="262"/>
            <ac:spMk id="2" creationId="{6BDD3EF1-B11A-401A-A654-461CF9B9C00A}"/>
          </ac:spMkLst>
        </pc:spChg>
        <pc:spChg chg="mod">
          <ac:chgData name="Sarah Burney" userId="11b09efd01d8afd9" providerId="LiveId" clId="{48D901BB-9F41-41AB-BEA3-72006459F89E}" dt="2021-03-14T11:52:48.955" v="7467" actId="20577"/>
          <ac:spMkLst>
            <pc:docMk/>
            <pc:sldMk cId="2056698883" sldId="262"/>
            <ac:spMk id="3" creationId="{87888DD7-FB8E-40B7-9781-7DDB031392A6}"/>
          </ac:spMkLst>
        </pc:spChg>
        <pc:spChg chg="add">
          <ac:chgData name="Sarah Burney" userId="11b09efd01d8afd9" providerId="LiveId" clId="{48D901BB-9F41-41AB-BEA3-72006459F89E}" dt="2021-03-11T22:39:14.256" v="339" actId="26606"/>
          <ac:spMkLst>
            <pc:docMk/>
            <pc:sldMk cId="2056698883" sldId="262"/>
            <ac:spMk id="9" creationId="{5DF40726-9B19-4165-9C26-757D16E19E23}"/>
          </ac:spMkLst>
        </pc:spChg>
        <pc:spChg chg="add">
          <ac:chgData name="Sarah Burney" userId="11b09efd01d8afd9" providerId="LiveId" clId="{48D901BB-9F41-41AB-BEA3-72006459F89E}" dt="2021-03-11T22:39:14.256" v="339" actId="26606"/>
          <ac:spMkLst>
            <pc:docMk/>
            <pc:sldMk cId="2056698883" sldId="262"/>
            <ac:spMk id="11" creationId="{2089CB41-F399-4AEB-980C-5BFB1049CBED}"/>
          </ac:spMkLst>
        </pc:spChg>
        <pc:spChg chg="add">
          <ac:chgData name="Sarah Burney" userId="11b09efd01d8afd9" providerId="LiveId" clId="{48D901BB-9F41-41AB-BEA3-72006459F89E}" dt="2021-03-11T22:39:14.256" v="339" actId="26606"/>
          <ac:spMkLst>
            <pc:docMk/>
            <pc:sldMk cId="2056698883" sldId="262"/>
            <ac:spMk id="13" creationId="{1BFC967B-3DD6-463D-9DB9-6E4419AE0DAA}"/>
          </ac:spMkLst>
        </pc:spChg>
        <pc:graphicFrameChg chg="add del modGraphic">
          <ac:chgData name="Sarah Burney" userId="11b09efd01d8afd9" providerId="LiveId" clId="{48D901BB-9F41-41AB-BEA3-72006459F89E}" dt="2021-03-14T11:43:21.264" v="6692" actId="27309"/>
          <ac:graphicFrameMkLst>
            <pc:docMk/>
            <pc:sldMk cId="2056698883" sldId="262"/>
            <ac:graphicFrameMk id="6" creationId="{B7B316E4-70F7-4912-8BE8-944DDAC77D7B}"/>
          </ac:graphicFrameMkLst>
        </pc:graphicFrameChg>
        <pc:picChg chg="add mod">
          <ac:chgData name="Sarah Burney" userId="11b09efd01d8afd9" providerId="LiveId" clId="{48D901BB-9F41-41AB-BEA3-72006459F89E}" dt="2021-03-11T22:39:14.256" v="339" actId="26606"/>
          <ac:picMkLst>
            <pc:docMk/>
            <pc:sldMk cId="2056698883" sldId="262"/>
            <ac:picMk id="4" creationId="{97BCB75C-1100-4244-84A1-9B0D5B9D6FEE}"/>
          </ac:picMkLst>
        </pc:picChg>
      </pc:sldChg>
      <pc:sldChg chg="addSp delSp modSp mod setBg">
        <pc:chgData name="Sarah Burney" userId="11b09efd01d8afd9" providerId="LiveId" clId="{48D901BB-9F41-41AB-BEA3-72006459F89E}" dt="2021-03-14T11:55:03.790" v="7578" actId="20577"/>
        <pc:sldMkLst>
          <pc:docMk/>
          <pc:sldMk cId="1394316079" sldId="263"/>
        </pc:sldMkLst>
        <pc:spChg chg="mod">
          <ac:chgData name="Sarah Burney" userId="11b09efd01d8afd9" providerId="LiveId" clId="{48D901BB-9F41-41AB-BEA3-72006459F89E}" dt="2021-03-12T02:16:28.750" v="529" actId="26606"/>
          <ac:spMkLst>
            <pc:docMk/>
            <pc:sldMk cId="1394316079" sldId="263"/>
            <ac:spMk id="2" creationId="{40DC85B4-83F8-448A-B850-BC4CA5B1F5CB}"/>
          </ac:spMkLst>
        </pc:spChg>
        <pc:spChg chg="mod">
          <ac:chgData name="Sarah Burney" userId="11b09efd01d8afd9" providerId="LiveId" clId="{48D901BB-9F41-41AB-BEA3-72006459F89E}" dt="2021-03-14T11:55:03.790" v="7578" actId="20577"/>
          <ac:spMkLst>
            <pc:docMk/>
            <pc:sldMk cId="1394316079" sldId="263"/>
            <ac:spMk id="3" creationId="{E3F1BC42-7AD1-4550-82EC-946C9384BBEC}"/>
          </ac:spMkLst>
        </pc:spChg>
        <pc:spChg chg="add del">
          <ac:chgData name="Sarah Burney" userId="11b09efd01d8afd9" providerId="LiveId" clId="{48D901BB-9F41-41AB-BEA3-72006459F89E}" dt="2021-03-12T02:15:23.449" v="451" actId="26606"/>
          <ac:spMkLst>
            <pc:docMk/>
            <pc:sldMk cId="1394316079" sldId="263"/>
            <ac:spMk id="9" creationId="{5DF40726-9B19-4165-9C26-757D16E19E23}"/>
          </ac:spMkLst>
        </pc:spChg>
        <pc:spChg chg="add del">
          <ac:chgData name="Sarah Burney" userId="11b09efd01d8afd9" providerId="LiveId" clId="{48D901BB-9F41-41AB-BEA3-72006459F89E}" dt="2021-03-12T02:15:23.449" v="451" actId="26606"/>
          <ac:spMkLst>
            <pc:docMk/>
            <pc:sldMk cId="1394316079" sldId="263"/>
            <ac:spMk id="11" creationId="{2089CB41-F399-4AEB-980C-5BFB1049CBED}"/>
          </ac:spMkLst>
        </pc:spChg>
        <pc:spChg chg="add del">
          <ac:chgData name="Sarah Burney" userId="11b09efd01d8afd9" providerId="LiveId" clId="{48D901BB-9F41-41AB-BEA3-72006459F89E}" dt="2021-03-12T02:15:23.449" v="451" actId="26606"/>
          <ac:spMkLst>
            <pc:docMk/>
            <pc:sldMk cId="1394316079" sldId="263"/>
            <ac:spMk id="13" creationId="{1BFC967B-3DD6-463D-9DB9-6E4419AE0DAA}"/>
          </ac:spMkLst>
        </pc:spChg>
        <pc:spChg chg="add del">
          <ac:chgData name="Sarah Burney" userId="11b09efd01d8afd9" providerId="LiveId" clId="{48D901BB-9F41-41AB-BEA3-72006459F89E}" dt="2021-03-12T02:16:28.750" v="529" actId="26606"/>
          <ac:spMkLst>
            <pc:docMk/>
            <pc:sldMk cId="1394316079" sldId="263"/>
            <ac:spMk id="18" creationId="{8FC9BE17-9A7B-462D-AE50-3D8777387304}"/>
          </ac:spMkLst>
        </pc:spChg>
        <pc:spChg chg="add del">
          <ac:chgData name="Sarah Burney" userId="11b09efd01d8afd9" providerId="LiveId" clId="{48D901BB-9F41-41AB-BEA3-72006459F89E}" dt="2021-03-12T02:16:28.750" v="529" actId="26606"/>
          <ac:spMkLst>
            <pc:docMk/>
            <pc:sldMk cId="1394316079" sldId="263"/>
            <ac:spMk id="20" creationId="{3EBE8569-6AEC-4B8C-8D53-2DE337CDBA65}"/>
          </ac:spMkLst>
        </pc:spChg>
        <pc:spChg chg="add del">
          <ac:chgData name="Sarah Burney" userId="11b09efd01d8afd9" providerId="LiveId" clId="{48D901BB-9F41-41AB-BEA3-72006459F89E}" dt="2021-03-12T02:16:28.750" v="529" actId="26606"/>
          <ac:spMkLst>
            <pc:docMk/>
            <pc:sldMk cId="1394316079" sldId="263"/>
            <ac:spMk id="22" creationId="{55D4142C-5077-457F-A6AD-3FECFDB39685}"/>
          </ac:spMkLst>
        </pc:spChg>
        <pc:spChg chg="add del">
          <ac:chgData name="Sarah Burney" userId="11b09efd01d8afd9" providerId="LiveId" clId="{48D901BB-9F41-41AB-BEA3-72006459F89E}" dt="2021-03-12T02:16:28.750" v="529" actId="26606"/>
          <ac:spMkLst>
            <pc:docMk/>
            <pc:sldMk cId="1394316079" sldId="263"/>
            <ac:spMk id="24" creationId="{7A5F0580-5EE9-419F-96EE-B6529EF6E7D0}"/>
          </ac:spMkLst>
        </pc:spChg>
        <pc:spChg chg="add">
          <ac:chgData name="Sarah Burney" userId="11b09efd01d8afd9" providerId="LiveId" clId="{48D901BB-9F41-41AB-BEA3-72006459F89E}" dt="2021-03-12T02:16:28.750" v="529" actId="26606"/>
          <ac:spMkLst>
            <pc:docMk/>
            <pc:sldMk cId="1394316079" sldId="263"/>
            <ac:spMk id="29" creationId="{80DF40B2-80F7-4E71-B46C-284163F3654A}"/>
          </ac:spMkLst>
        </pc:spChg>
        <pc:picChg chg="add mod ord">
          <ac:chgData name="Sarah Burney" userId="11b09efd01d8afd9" providerId="LiveId" clId="{48D901BB-9F41-41AB-BEA3-72006459F89E}" dt="2021-03-12T02:16:28.750" v="529" actId="26606"/>
          <ac:picMkLst>
            <pc:docMk/>
            <pc:sldMk cId="1394316079" sldId="263"/>
            <ac:picMk id="4" creationId="{4D85A092-249D-4027-AF63-896BD4B88415}"/>
          </ac:picMkLst>
        </pc:picChg>
      </pc:sldChg>
      <pc:sldChg chg="addSp modSp new mod">
        <pc:chgData name="Sarah Burney" userId="11b09efd01d8afd9" providerId="LiveId" clId="{48D901BB-9F41-41AB-BEA3-72006459F89E}" dt="2021-03-14T23:33:33.755" v="7602" actId="1036"/>
        <pc:sldMkLst>
          <pc:docMk/>
          <pc:sldMk cId="3006203598" sldId="264"/>
        </pc:sldMkLst>
        <pc:spChg chg="mod">
          <ac:chgData name="Sarah Burney" userId="11b09efd01d8afd9" providerId="LiveId" clId="{48D901BB-9F41-41AB-BEA3-72006459F89E}" dt="2021-03-12T02:35:59.928" v="875" actId="20577"/>
          <ac:spMkLst>
            <pc:docMk/>
            <pc:sldMk cId="3006203598" sldId="264"/>
            <ac:spMk id="2" creationId="{19E1757A-9DA8-4407-8083-1A9E457518E9}"/>
          </ac:spMkLst>
        </pc:spChg>
        <pc:spChg chg="mod">
          <ac:chgData name="Sarah Burney" userId="11b09efd01d8afd9" providerId="LiveId" clId="{48D901BB-9F41-41AB-BEA3-72006459F89E}" dt="2021-03-14T11:54:02.858" v="7477" actId="27636"/>
          <ac:spMkLst>
            <pc:docMk/>
            <pc:sldMk cId="3006203598" sldId="264"/>
            <ac:spMk id="3" creationId="{721CBDE7-4750-4F2C-9DB5-BBDA9399300E}"/>
          </ac:spMkLst>
        </pc:spChg>
        <pc:picChg chg="add mod modCrop">
          <ac:chgData name="Sarah Burney" userId="11b09efd01d8afd9" providerId="LiveId" clId="{48D901BB-9F41-41AB-BEA3-72006459F89E}" dt="2021-03-14T23:33:33.755" v="7602" actId="1036"/>
          <ac:picMkLst>
            <pc:docMk/>
            <pc:sldMk cId="3006203598" sldId="264"/>
            <ac:picMk id="4" creationId="{BD1CB928-55D1-4204-9095-8BE0B33C4FBF}"/>
          </ac:picMkLst>
        </pc:picChg>
      </pc:sldChg>
      <pc:sldChg chg="addSp modSp new mod">
        <pc:chgData name="Sarah Burney" userId="11b09efd01d8afd9" providerId="LiveId" clId="{48D901BB-9F41-41AB-BEA3-72006459F89E}" dt="2021-03-14T11:55:42.610" v="7584" actId="1076"/>
        <pc:sldMkLst>
          <pc:docMk/>
          <pc:sldMk cId="4147983262" sldId="265"/>
        </pc:sldMkLst>
        <pc:spChg chg="mod">
          <ac:chgData name="Sarah Burney" userId="11b09efd01d8afd9" providerId="LiveId" clId="{48D901BB-9F41-41AB-BEA3-72006459F89E}" dt="2021-03-12T02:46:05.724" v="1459" actId="20577"/>
          <ac:spMkLst>
            <pc:docMk/>
            <pc:sldMk cId="4147983262" sldId="265"/>
            <ac:spMk id="2" creationId="{63CAB332-0111-4DC0-A257-1047ED75E632}"/>
          </ac:spMkLst>
        </pc:spChg>
        <pc:spChg chg="mod">
          <ac:chgData name="Sarah Burney" userId="11b09efd01d8afd9" providerId="LiveId" clId="{48D901BB-9F41-41AB-BEA3-72006459F89E}" dt="2021-03-14T11:55:35.736" v="7583" actId="20577"/>
          <ac:spMkLst>
            <pc:docMk/>
            <pc:sldMk cId="4147983262" sldId="265"/>
            <ac:spMk id="3" creationId="{CAA221DB-B9BB-4275-901E-9C6B25C1E678}"/>
          </ac:spMkLst>
        </pc:spChg>
        <pc:picChg chg="add mod">
          <ac:chgData name="Sarah Burney" userId="11b09efd01d8afd9" providerId="LiveId" clId="{48D901BB-9F41-41AB-BEA3-72006459F89E}" dt="2021-03-14T11:55:42.610" v="7584" actId="1076"/>
          <ac:picMkLst>
            <pc:docMk/>
            <pc:sldMk cId="4147983262" sldId="265"/>
            <ac:picMk id="4" creationId="{A7C3E9D1-4BD9-431C-9CC4-93CB30C58DCF}"/>
          </ac:picMkLst>
        </pc:picChg>
      </pc:sldChg>
      <pc:sldChg chg="modSp new mod ord">
        <pc:chgData name="Sarah Burney" userId="11b09efd01d8afd9" providerId="LiveId" clId="{48D901BB-9F41-41AB-BEA3-72006459F89E}" dt="2021-03-14T11:53:38.412" v="7475" actId="20577"/>
        <pc:sldMkLst>
          <pc:docMk/>
          <pc:sldMk cId="2961871631" sldId="266"/>
        </pc:sldMkLst>
        <pc:spChg chg="mod">
          <ac:chgData name="Sarah Burney" userId="11b09efd01d8afd9" providerId="LiveId" clId="{48D901BB-9F41-41AB-BEA3-72006459F89E}" dt="2021-03-12T02:46:10.639" v="1477" actId="20577"/>
          <ac:spMkLst>
            <pc:docMk/>
            <pc:sldMk cId="2961871631" sldId="266"/>
            <ac:spMk id="2" creationId="{96A7B270-E178-4EAE-AC8F-0CE9A1BE2A71}"/>
          </ac:spMkLst>
        </pc:spChg>
        <pc:spChg chg="mod">
          <ac:chgData name="Sarah Burney" userId="11b09efd01d8afd9" providerId="LiveId" clId="{48D901BB-9F41-41AB-BEA3-72006459F89E}" dt="2021-03-14T11:53:38.412" v="7475" actId="20577"/>
          <ac:spMkLst>
            <pc:docMk/>
            <pc:sldMk cId="2961871631" sldId="266"/>
            <ac:spMk id="3" creationId="{56B0D659-C091-4D6F-A834-A2AFF5ABE27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935EE-79FB-4648-B8E6-8256EE048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0FA45-AB06-443E-B660-52118FAE6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F31F6-5485-46FC-A276-073FE1E9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B6F9-CEC8-4483-9994-8733080C79E7}" type="datetimeFigureOut">
              <a:rPr lang="en-AU" smtClean="0"/>
              <a:t>15/03/2021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AEDB3-4DDC-4D70-963E-0D174E44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27A5E-9D21-4211-8723-59ADBC9E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B604-F6B4-4A2E-A348-D149EA21B3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023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E38F-C6E0-4F76-AF7E-A0C42F278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0A67BE-F220-4C18-B8AE-E3840CF82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08FAB-8C8F-4D63-B7E0-50723BFC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B6F9-CEC8-4483-9994-8733080C79E7}" type="datetimeFigureOut">
              <a:rPr lang="en-AU" smtClean="0"/>
              <a:t>15/03/2021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D9FF7-6ECB-4F49-A2E7-D55FB9556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0E91A-E999-449F-B1B2-B3A41BF44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B604-F6B4-4A2E-A348-D149EA21B3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793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BB948F-7EE1-43B3-BBBE-9CFAB5B06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EAE33D-CE4F-424B-B418-ADEFA21A0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786CE-27E5-4B04-9176-A4FA12E5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B6F9-CEC8-4483-9994-8733080C79E7}" type="datetimeFigureOut">
              <a:rPr lang="en-AU" smtClean="0"/>
              <a:t>15/03/2021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29D1D-9D0C-493B-ADC1-E1BF3D02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F1E3F-E0B6-410B-87E6-0D70EEBB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B604-F6B4-4A2E-A348-D149EA21B3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289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5889B-4DEF-41F5-A562-41FCC5EC0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94BDE-5052-4972-8389-503EEEF03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F7D64-8E94-4AD3-9FB0-7E6C3A37E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B6F9-CEC8-4483-9994-8733080C79E7}" type="datetimeFigureOut">
              <a:rPr lang="en-AU" smtClean="0"/>
              <a:t>15/03/2021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922F5-D657-4BFE-9208-1AAA8A641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E8E61-1090-4FEA-883D-F3184D65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B604-F6B4-4A2E-A348-D149EA21B3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632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9DF3-0AE5-4630-8DD0-79E293287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2F3FD-696E-4AE7-8957-724A42550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2BBB3-2EDA-4990-8AED-ECE6C386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B6F9-CEC8-4483-9994-8733080C79E7}" type="datetimeFigureOut">
              <a:rPr lang="en-AU" smtClean="0"/>
              <a:t>15/03/2021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7658D-E86F-44BE-8F76-B6E06CBE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5AED7-961E-4743-BAC7-A7583E0C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B604-F6B4-4A2E-A348-D149EA21B3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541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AA83-FCCF-4B3D-A904-6E939698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89D45-7165-4940-9490-198D738E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D273F-0644-41A3-91DE-B411A2E7E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3BFE7-C726-4367-9F88-1803F1954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B6F9-CEC8-4483-9994-8733080C79E7}" type="datetimeFigureOut">
              <a:rPr lang="en-AU" smtClean="0"/>
              <a:t>15/03/2021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24153-A4D4-4956-A331-A84E7CCB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F065F-844A-424E-873C-A6378DF4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B604-F6B4-4A2E-A348-D149EA21B3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895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7F8C2-A7A0-4CFA-B8E1-034ABACDE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92792-E3F2-498C-BA98-95EE1177E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B6344-2811-4249-8923-5D215F21D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ED7B0B-D598-42CD-81DA-52A803950E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4FF526-FB51-440A-9FCA-39CA0B955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E73DB4-AEE9-4F4F-B8D0-6E8F05F61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B6F9-CEC8-4483-9994-8733080C79E7}" type="datetimeFigureOut">
              <a:rPr lang="en-AU" smtClean="0"/>
              <a:t>15/03/2021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3CD01F-3DF6-4098-B286-C0A777EFA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D91B4A-F691-4D38-B772-18AE3BF4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B604-F6B4-4A2E-A348-D149EA21B3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380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38066-E30F-48A8-8ED5-FCB117D5E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CA4837-6740-4F39-A4C5-619BB2177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B6F9-CEC8-4483-9994-8733080C79E7}" type="datetimeFigureOut">
              <a:rPr lang="en-AU" smtClean="0"/>
              <a:t>15/03/2021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CBC5C-7D03-4335-87DE-A23C284B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F011E-6CF7-4F96-8804-C1CACDEB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B604-F6B4-4A2E-A348-D149EA21B3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745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DA103E-59F2-442A-8398-9ED32552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B6F9-CEC8-4483-9994-8733080C79E7}" type="datetimeFigureOut">
              <a:rPr lang="en-AU" smtClean="0"/>
              <a:t>15/03/2021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830C02-9AAF-40EA-A2FA-55DACB9E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64EC6-C15D-4E07-87EF-8F83E04D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B604-F6B4-4A2E-A348-D149EA21B3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020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6FC15-59EA-4976-96C8-3B4D8AED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504B6-E512-483E-8A13-3A59148EF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230C0-7C3C-492B-B2AE-B280BEFE5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A0DE7-AA0A-4BC6-BD5C-81F2719EC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B6F9-CEC8-4483-9994-8733080C79E7}" type="datetimeFigureOut">
              <a:rPr lang="en-AU" smtClean="0"/>
              <a:t>15/03/2021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8B5E1-BC52-40CD-A25A-8AC18E3FE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95621-CE4C-4F6C-B44C-FD0282665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B604-F6B4-4A2E-A348-D149EA21B3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563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A1FA8-3F63-4F40-9D35-B08D97E1C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FDCF3E-C715-4486-BA47-C18BB68DC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F07E2-5DFC-48E5-9CD4-E1C203D4D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DC1DF-D666-499C-BE36-FB718BE35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B6F9-CEC8-4483-9994-8733080C79E7}" type="datetimeFigureOut">
              <a:rPr lang="en-AU" smtClean="0"/>
              <a:t>15/03/2021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68B27-9386-4007-8EE2-66F160DF7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11429-B099-4FDC-84D8-A8FD9055B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B604-F6B4-4A2E-A348-D149EA21B3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997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A03324-AA78-4A3C-85D8-18DA4B9BF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5E133-9969-4A2B-AD0B-06C852363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C2EA1-CC2D-48E8-BD02-3D6549501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B6F9-CEC8-4483-9994-8733080C79E7}" type="datetimeFigureOut">
              <a:rPr lang="en-AU" smtClean="0"/>
              <a:t>15/03/2021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7A93B-158D-47BE-B89E-365D4AC6D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7B44C-00A0-416E-997C-334B0DDC5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CB604-F6B4-4A2E-A348-D149EA21B3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802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44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747E72-4005-46B7-AAAF-9DDF08CB7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/>
          </a:bodyPr>
          <a:lstStyle/>
          <a:p>
            <a:r>
              <a:rPr lang="en-AU" sz="3200">
                <a:solidFill>
                  <a:srgbClr val="444B6D"/>
                </a:solidFill>
              </a:rPr>
              <a:t>Western Culture</a:t>
            </a:r>
            <a:br>
              <a:rPr lang="en-AU" sz="3200">
                <a:solidFill>
                  <a:srgbClr val="444B6D"/>
                </a:solidFill>
              </a:rPr>
            </a:br>
            <a:r>
              <a:rPr lang="en-AU" sz="3200">
                <a:solidFill>
                  <a:srgbClr val="444B6D"/>
                </a:solidFill>
              </a:rPr>
              <a:t>vs </a:t>
            </a:r>
            <a:br>
              <a:rPr lang="en-AU" sz="3200">
                <a:solidFill>
                  <a:srgbClr val="444B6D"/>
                </a:solidFill>
              </a:rPr>
            </a:br>
            <a:r>
              <a:rPr lang="en-AU" sz="3200">
                <a:solidFill>
                  <a:srgbClr val="444B6D"/>
                </a:solidFill>
              </a:rPr>
              <a:t>Chinese Culture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AF12E-7C47-4992-8869-D528EE99B9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71" b="1827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54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59">
            <a:extLst>
              <a:ext uri="{FF2B5EF4-FFF2-40B4-BE49-F238E27FC236}">
                <a16:creationId xmlns:a16="http://schemas.microsoft.com/office/drawing/2014/main" id="{5116E49A-CA4D-4983-969D-19FE3C55F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7" name="Rectangle 6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03041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C85B4-83F8-448A-B850-BC4CA5B1F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533" y="978619"/>
            <a:ext cx="3404594" cy="1106424"/>
          </a:xfrm>
        </p:spPr>
        <p:txBody>
          <a:bodyPr>
            <a:normAutofit/>
          </a:bodyPr>
          <a:lstStyle/>
          <a:p>
            <a:r>
              <a:rPr lang="en-AU" sz="2800"/>
              <a:t>Money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5A092-249D-4027-AF63-896BD4B884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-18066" r="-762" b="-1361"/>
          <a:stretch/>
        </p:blipFill>
        <p:spPr>
          <a:xfrm>
            <a:off x="411480" y="749086"/>
            <a:ext cx="6647688" cy="5259243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9033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81E2DF8-F6D8-4E5C-B76E-E082FD8C1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5691" y="2095174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1BC42-7AD1-4550-82EC-946C9384B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532" y="2252870"/>
            <a:ext cx="3404594" cy="3557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700" dirty="0"/>
              <a:t>Western culture</a:t>
            </a:r>
          </a:p>
          <a:p>
            <a:r>
              <a:rPr lang="en-AU" sz="1700" dirty="0"/>
              <a:t>If you have money, spend it and show off expensive things</a:t>
            </a:r>
          </a:p>
          <a:p>
            <a:r>
              <a:rPr lang="en-AU" sz="1700" dirty="0"/>
              <a:t>Ambition is a personal choice</a:t>
            </a:r>
          </a:p>
          <a:p>
            <a:endParaRPr lang="en-AU" sz="1700" dirty="0"/>
          </a:p>
          <a:p>
            <a:pPr marL="0" indent="0">
              <a:buNone/>
            </a:pPr>
            <a:r>
              <a:rPr lang="en-AU" sz="1700" dirty="0"/>
              <a:t>Chinese culture</a:t>
            </a:r>
          </a:p>
          <a:p>
            <a:r>
              <a:rPr lang="en-AU" sz="1700" dirty="0"/>
              <a:t>If you have money, save it, don’t flash wealth</a:t>
            </a:r>
          </a:p>
          <a:p>
            <a:r>
              <a:rPr lang="en-AU" sz="1700" dirty="0"/>
              <a:t>Ambition is expected</a:t>
            </a:r>
          </a:p>
        </p:txBody>
      </p:sp>
    </p:spTree>
    <p:extLst>
      <p:ext uri="{BB962C8B-B14F-4D97-AF65-F5344CB8AC3E}">
        <p14:creationId xmlns:p14="http://schemas.microsoft.com/office/powerpoint/2010/main" val="1394316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B332-0111-4DC0-A257-1047ED75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Traditional gender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221DB-B9BB-4275-901E-9C6B25C1E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200" dirty="0"/>
              <a:t>Western Culture</a:t>
            </a:r>
          </a:p>
          <a:p>
            <a:r>
              <a:rPr lang="en-AU" sz="2200" dirty="0"/>
              <a:t>Women’s role = domestic duties, care for children</a:t>
            </a:r>
          </a:p>
          <a:p>
            <a:r>
              <a:rPr lang="en-AU" sz="2200" dirty="0"/>
              <a:t>Men’s role = work, provide, fight in wars</a:t>
            </a:r>
          </a:p>
          <a:p>
            <a:r>
              <a:rPr lang="en-AU" sz="2200" dirty="0"/>
              <a:t>Socially unacceptable to choose a different role, even if unsuited. </a:t>
            </a:r>
          </a:p>
          <a:p>
            <a:r>
              <a:rPr lang="en-AU" sz="2200" dirty="0"/>
              <a:t>This changed after feminist movement</a:t>
            </a:r>
          </a:p>
          <a:p>
            <a:pPr marL="0" indent="0">
              <a:buNone/>
            </a:pPr>
            <a:endParaRPr lang="en-AU" sz="2200" dirty="0"/>
          </a:p>
          <a:p>
            <a:pPr marL="0" indent="0">
              <a:buNone/>
            </a:pPr>
            <a:r>
              <a:rPr lang="en-AU" sz="2200" dirty="0"/>
              <a:t>Chinese Culture</a:t>
            </a:r>
          </a:p>
          <a:p>
            <a:r>
              <a:rPr lang="en-AU" sz="2200" dirty="0"/>
              <a:t>Similar – Confucius taught strict adherence to roles would ensure social harmony. Everyone should know their place. “Men plough, women weave”.</a:t>
            </a:r>
          </a:p>
          <a:p>
            <a:r>
              <a:rPr lang="en-AU" sz="2200" dirty="0"/>
              <a:t>Men &amp; women = yin &amp; yang</a:t>
            </a:r>
          </a:p>
          <a:p>
            <a:r>
              <a:rPr lang="en-AU" sz="2200" dirty="0"/>
              <a:t>China also had feminist movement during Communist Revolution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C3E9D1-4BD9-431C-9CC4-93CB30C58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864" y="347892"/>
            <a:ext cx="3771900" cy="26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8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706F33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ED575-DECF-45F9-A58F-F3CBA7329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Individualism vs </a:t>
            </a:r>
            <a:r>
              <a:rPr lang="en-AU" dirty="0">
                <a:solidFill>
                  <a:srgbClr val="FFFFFF"/>
                </a:solidFill>
              </a:rPr>
              <a:t>Collectivism</a:t>
            </a:r>
            <a:endParaRPr lang="en-AU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737287-3B4A-4067-9BC8-4717427CC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2" b="-3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6B99A-2F0C-48DE-A1E9-00B944312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2000" dirty="0">
                <a:solidFill>
                  <a:srgbClr val="FFFFFF"/>
                </a:solidFill>
              </a:rPr>
              <a:t>Western culture: </a:t>
            </a:r>
          </a:p>
          <a:p>
            <a:r>
              <a:rPr lang="en-AU" sz="2400" dirty="0">
                <a:solidFill>
                  <a:srgbClr val="FFFFFF"/>
                </a:solidFill>
              </a:rPr>
              <a:t>Good to stand out from the crowd </a:t>
            </a:r>
          </a:p>
          <a:p>
            <a:r>
              <a:rPr lang="en-AU" sz="2400" dirty="0">
                <a:solidFill>
                  <a:srgbClr val="FFFFFF"/>
                </a:solidFill>
              </a:rPr>
              <a:t>Make your own way</a:t>
            </a:r>
          </a:p>
          <a:p>
            <a:endParaRPr lang="en-AU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AU" sz="2000" dirty="0">
                <a:solidFill>
                  <a:srgbClr val="FFFFFF"/>
                </a:solidFill>
              </a:rPr>
              <a:t>Chinese culture: </a:t>
            </a:r>
          </a:p>
          <a:p>
            <a:r>
              <a:rPr lang="en-AU" sz="2400" dirty="0">
                <a:solidFill>
                  <a:srgbClr val="FFFFFF"/>
                </a:solidFill>
              </a:rPr>
              <a:t>Good to fit in with the crowd </a:t>
            </a:r>
          </a:p>
          <a:p>
            <a:r>
              <a:rPr lang="en-AU" sz="2400" dirty="0">
                <a:solidFill>
                  <a:srgbClr val="FFFFFF"/>
                </a:solidFill>
              </a:rPr>
              <a:t>Support the whole group</a:t>
            </a:r>
          </a:p>
        </p:txBody>
      </p:sp>
    </p:spTree>
    <p:extLst>
      <p:ext uri="{BB962C8B-B14F-4D97-AF65-F5344CB8AC3E}">
        <p14:creationId xmlns:p14="http://schemas.microsoft.com/office/powerpoint/2010/main" val="12637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D3EF1-B11A-401A-A654-461CF9B9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anchor="b">
            <a:normAutofit/>
          </a:bodyPr>
          <a:lstStyle/>
          <a:p>
            <a:r>
              <a:rPr lang="en-AU" sz="3600" dirty="0"/>
              <a:t>Honour </a:t>
            </a:r>
            <a:r>
              <a:rPr lang="en-AU" sz="3600"/>
              <a:t>and Shame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88DD7-FB8E-40B7-9781-7DDB03139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5327"/>
            <a:ext cx="4571999" cy="377697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1800" dirty="0"/>
              <a:t>Chinese culture:</a:t>
            </a:r>
          </a:p>
          <a:p>
            <a:pPr>
              <a:lnSpc>
                <a:spcPct val="100000"/>
              </a:lnSpc>
            </a:pPr>
            <a:r>
              <a:rPr lang="en-AU" sz="1800" dirty="0"/>
              <a:t>Concept of honour or ‘face’ very important</a:t>
            </a:r>
          </a:p>
          <a:p>
            <a:pPr>
              <a:lnSpc>
                <a:spcPct val="100000"/>
              </a:lnSpc>
            </a:pPr>
            <a:r>
              <a:rPr lang="en-AU" sz="1800" dirty="0"/>
              <a:t>Not just about individual, affects your circle</a:t>
            </a:r>
          </a:p>
          <a:p>
            <a:pPr>
              <a:lnSpc>
                <a:spcPct val="100000"/>
              </a:lnSpc>
            </a:pPr>
            <a:r>
              <a:rPr lang="en-AU" sz="1800" dirty="0"/>
              <a:t>Saving face more important than honesty</a:t>
            </a:r>
            <a:endParaRPr lang="en-AU" dirty="0"/>
          </a:p>
          <a:p>
            <a:pPr marL="0" indent="0" algn="l">
              <a:lnSpc>
                <a:spcPct val="100000"/>
              </a:lnSpc>
              <a:buNone/>
            </a:pPr>
            <a:endParaRPr lang="en-AU" sz="1800" dirty="0"/>
          </a:p>
          <a:p>
            <a:pPr marL="0" indent="0" algn="l">
              <a:lnSpc>
                <a:spcPct val="100000"/>
              </a:lnSpc>
              <a:buNone/>
            </a:pPr>
            <a:r>
              <a:rPr lang="en-AU" sz="1800" dirty="0"/>
              <a:t>Western culture:</a:t>
            </a:r>
          </a:p>
          <a:p>
            <a:pPr algn="l">
              <a:lnSpc>
                <a:spcPct val="100000"/>
              </a:lnSpc>
            </a:pPr>
            <a:r>
              <a:rPr lang="en-AU" sz="1800" dirty="0"/>
              <a:t>Socially acceptable to embarrass self or others </a:t>
            </a:r>
          </a:p>
          <a:p>
            <a:pPr algn="l">
              <a:lnSpc>
                <a:spcPct val="100000"/>
              </a:lnSpc>
            </a:pPr>
            <a:r>
              <a:rPr lang="en-AU" sz="1800" dirty="0"/>
              <a:t>Your reputation is personal, doesn’t affect others</a:t>
            </a:r>
          </a:p>
          <a:p>
            <a:pPr algn="l">
              <a:lnSpc>
                <a:spcPct val="100000"/>
              </a:lnSpc>
            </a:pPr>
            <a:r>
              <a:rPr lang="en-AU" sz="1800" dirty="0"/>
              <a:t>Honesty valued even if truth is embarrassing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AU" sz="1400" dirty="0"/>
          </a:p>
          <a:p>
            <a:pPr marL="457200" lvl="1" indent="0">
              <a:buNone/>
            </a:pPr>
            <a:endParaRPr lang="en-AU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CB75C-1100-4244-84A1-9B0D5B9D6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80" r="21285" b="1"/>
          <a:stretch/>
        </p:blipFill>
        <p:spPr>
          <a:xfrm>
            <a:off x="6190488" y="566928"/>
            <a:ext cx="5157216" cy="52861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5669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F9D7C2-7155-4D40-9609-EFAD8824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AU" sz="4000"/>
              <a:t>Family</a:t>
            </a:r>
          </a:p>
        </p:txBody>
      </p:sp>
      <p:grpSp>
        <p:nvGrpSpPr>
          <p:cNvPr id="22" name="Group 2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31C82-CCFC-4E3C-9ACF-DA36F08A6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600" dirty="0"/>
              <a:t>Chinese culture</a:t>
            </a:r>
          </a:p>
          <a:p>
            <a:r>
              <a:rPr lang="en-AU" sz="1800" dirty="0"/>
              <a:t>Adults live with parents &amp; grandparents </a:t>
            </a:r>
          </a:p>
          <a:p>
            <a:r>
              <a:rPr lang="en-AU" sz="1800" dirty="0"/>
              <a:t>Hierarchical structure, elders obeyed</a:t>
            </a:r>
          </a:p>
          <a:p>
            <a:r>
              <a:rPr lang="en-AU" sz="1800" dirty="0"/>
              <a:t>Elderly cared for by their children</a:t>
            </a:r>
          </a:p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r>
              <a:rPr lang="en-AU" sz="1600" dirty="0"/>
              <a:t>Western culture</a:t>
            </a:r>
          </a:p>
          <a:p>
            <a:r>
              <a:rPr lang="en-AU" sz="1800" dirty="0"/>
              <a:t>Adults move away from parents </a:t>
            </a:r>
          </a:p>
          <a:p>
            <a:r>
              <a:rPr lang="en-AU" sz="1800" dirty="0"/>
              <a:t>Parents respected, but younger generation goes their own way</a:t>
            </a:r>
          </a:p>
          <a:p>
            <a:r>
              <a:rPr lang="en-AU" sz="1800" dirty="0"/>
              <a:t>Elderly live in care homes</a:t>
            </a:r>
          </a:p>
          <a:p>
            <a:pPr lvl="1"/>
            <a:endParaRPr lang="en-AU" sz="16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9F276F-D087-4492-88C9-7E2E46E04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88" t="-13838" r="-198" b="-11697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5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1440BC-33DF-4F53-8F3A-C588DB0485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 25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0E127-DE98-47F4-AFF4-893C9FA77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en-AU" sz="4000" dirty="0"/>
              <a:t>Work &amp;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DF71D-2215-4BDE-A8AD-75D3E13EF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1600" dirty="0"/>
              <a:t>Chinese culture:</a:t>
            </a:r>
          </a:p>
          <a:p>
            <a:r>
              <a:rPr lang="en-AU" sz="1600" dirty="0"/>
              <a:t>Memorise information</a:t>
            </a:r>
          </a:p>
          <a:p>
            <a:r>
              <a:rPr lang="en-AU" sz="1600" dirty="0"/>
              <a:t>High pressure</a:t>
            </a:r>
          </a:p>
          <a:p>
            <a:r>
              <a:rPr lang="en-AU" sz="1600" dirty="0"/>
              <a:t>Never question superiors, disrespectful </a:t>
            </a:r>
          </a:p>
          <a:p>
            <a:r>
              <a:rPr lang="en-AU" sz="1600" dirty="0"/>
              <a:t>Work very long hours to show dedication</a:t>
            </a:r>
          </a:p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r>
              <a:rPr lang="en-AU" sz="1600" dirty="0"/>
              <a:t>Western culture:</a:t>
            </a:r>
          </a:p>
          <a:p>
            <a:r>
              <a:rPr lang="en-AU" sz="1600" dirty="0"/>
              <a:t>Problem solving, creativity</a:t>
            </a:r>
          </a:p>
          <a:p>
            <a:r>
              <a:rPr lang="en-AU" sz="1600" dirty="0"/>
              <a:t>Lower pressure</a:t>
            </a:r>
          </a:p>
          <a:p>
            <a:r>
              <a:rPr lang="en-AU" sz="1600" dirty="0"/>
              <a:t>Questioning encouraged</a:t>
            </a:r>
          </a:p>
          <a:p>
            <a:r>
              <a:rPr lang="en-AU" sz="1600" dirty="0"/>
              <a:t>Work hours 9-5pm</a:t>
            </a:r>
          </a:p>
          <a:p>
            <a:pPr lvl="1"/>
            <a:endParaRPr lang="en-AU" sz="1500" dirty="0"/>
          </a:p>
        </p:txBody>
      </p:sp>
    </p:spTree>
    <p:extLst>
      <p:ext uri="{BB962C8B-B14F-4D97-AF65-F5344CB8AC3E}">
        <p14:creationId xmlns:p14="http://schemas.microsoft.com/office/powerpoint/2010/main" val="20111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0B3165-83D3-4868-8629-4AD559DB5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AU" sz="5400" dirty="0"/>
              <a:t>Privacy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B840A-A79F-4F8E-90A3-87DF8C10E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2000" dirty="0"/>
              <a:t>Chinese culture:</a:t>
            </a:r>
          </a:p>
          <a:p>
            <a:r>
              <a:rPr lang="en-AU" sz="2000" dirty="0"/>
              <a:t>Normal to ask personal questions</a:t>
            </a:r>
          </a:p>
          <a:p>
            <a:r>
              <a:rPr lang="en-AU" sz="2000" dirty="0"/>
              <a:t>Don’t publicly display or voice affection, show love through care</a:t>
            </a:r>
          </a:p>
          <a:p>
            <a:r>
              <a:rPr lang="en-AU" sz="2000" dirty="0"/>
              <a:t>Keep emotions hidden, keep face neutral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Western culture:</a:t>
            </a:r>
          </a:p>
          <a:p>
            <a:r>
              <a:rPr lang="en-AU" sz="2000" dirty="0"/>
              <a:t>Impolite to ask personal questions</a:t>
            </a:r>
          </a:p>
          <a:p>
            <a:r>
              <a:rPr lang="en-AU" sz="2000" dirty="0"/>
              <a:t>Display affection in public, verbally express love</a:t>
            </a:r>
          </a:p>
          <a:p>
            <a:r>
              <a:rPr lang="en-AU" sz="2000" dirty="0"/>
              <a:t>Express feelings and emotions freely, show on face</a:t>
            </a:r>
          </a:p>
          <a:p>
            <a:pPr lvl="1"/>
            <a:endParaRPr lang="en-AU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C644DB-3FD5-4D19-AE43-1D2F8E37D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5" t="-1" r="-3" b="9621"/>
          <a:stretch/>
        </p:blipFill>
        <p:spPr>
          <a:xfrm>
            <a:off x="7675658" y="2093976"/>
            <a:ext cx="3941064" cy="370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9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7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1F609-3F6C-4FD3-B74D-B22E6D494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n-AU" sz="4000"/>
              <a:t>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DAED0-584C-4F48-906B-7B9BF4C2D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43125"/>
            <a:ext cx="3799425" cy="3962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900" dirty="0"/>
              <a:t>Western culture:</a:t>
            </a:r>
          </a:p>
          <a:p>
            <a:r>
              <a:rPr lang="en-AU" sz="2300" dirty="0"/>
              <a:t>Each person gets their own plate of food with a serving just for them</a:t>
            </a:r>
          </a:p>
          <a:p>
            <a:r>
              <a:rPr lang="en-AU" sz="2300" dirty="0"/>
              <a:t>Presentation important</a:t>
            </a:r>
          </a:p>
          <a:p>
            <a:pPr lvl="1"/>
            <a:endParaRPr lang="en-AU" sz="1900" dirty="0"/>
          </a:p>
          <a:p>
            <a:pPr marL="0" indent="0">
              <a:buNone/>
            </a:pPr>
            <a:r>
              <a:rPr lang="en-AU" sz="1900" dirty="0"/>
              <a:t>Chinese culture:</a:t>
            </a:r>
          </a:p>
          <a:p>
            <a:r>
              <a:rPr lang="en-AU" sz="2300" dirty="0"/>
              <a:t>Dishes are placed in the middle, everyone shares</a:t>
            </a:r>
          </a:p>
          <a:p>
            <a:r>
              <a:rPr lang="en-AU" sz="2300" dirty="0"/>
              <a:t>Presentation important</a:t>
            </a:r>
          </a:p>
        </p:txBody>
      </p:sp>
      <p:pic>
        <p:nvPicPr>
          <p:cNvPr id="4" name="Picture 3" descr="A table full of food&#10;&#10;Description automatically generated with medium confidence">
            <a:extLst>
              <a:ext uri="{FF2B5EF4-FFF2-40B4-BE49-F238E27FC236}">
                <a16:creationId xmlns:a16="http://schemas.microsoft.com/office/drawing/2014/main" id="{483555AC-23DC-4ECB-9DEE-7B4A2BE140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32" r="14968" b="-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5716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A7B270-E178-4EAE-AC8F-0CE9A1BE2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000000"/>
                </a:solidFill>
              </a:rPr>
              <a:t>Love and marriage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87C31F-82F7-4E24-A906-F26E437B93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579" r="2276" b="-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0D659-C091-4D6F-A834-A2AFF5ABE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614" y="2421682"/>
            <a:ext cx="5372100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600" dirty="0">
                <a:solidFill>
                  <a:srgbClr val="000000"/>
                </a:solidFill>
              </a:rPr>
              <a:t>Chinese Culture</a:t>
            </a:r>
          </a:p>
          <a:p>
            <a:r>
              <a:rPr lang="en-AU" sz="1600" dirty="0">
                <a:solidFill>
                  <a:srgbClr val="000000"/>
                </a:solidFill>
              </a:rPr>
              <a:t>Arranged marriages cultural norm until fairly recently</a:t>
            </a:r>
          </a:p>
          <a:p>
            <a:r>
              <a:rPr lang="en-AU" sz="1600" dirty="0">
                <a:solidFill>
                  <a:srgbClr val="000000"/>
                </a:solidFill>
              </a:rPr>
              <a:t>Young people often still pressured to marry someone chosen by parents</a:t>
            </a:r>
          </a:p>
          <a:p>
            <a:r>
              <a:rPr lang="en-AU" sz="1600" dirty="0">
                <a:solidFill>
                  <a:srgbClr val="000000"/>
                </a:solidFill>
              </a:rPr>
              <a:t>Strong expectation to marry before certain age</a:t>
            </a:r>
          </a:p>
          <a:p>
            <a:pPr marL="0" indent="0">
              <a:buNone/>
            </a:pPr>
            <a:endParaRPr lang="en-AU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AU" sz="1600" dirty="0">
                <a:solidFill>
                  <a:srgbClr val="000000"/>
                </a:solidFill>
              </a:rPr>
              <a:t>Western Culture</a:t>
            </a:r>
          </a:p>
          <a:p>
            <a:r>
              <a:rPr lang="en-AU" sz="1600" dirty="0">
                <a:solidFill>
                  <a:srgbClr val="000000"/>
                </a:solidFill>
              </a:rPr>
              <a:t>Arranged marriages died out in 17</a:t>
            </a:r>
            <a:r>
              <a:rPr lang="en-AU" sz="1600" baseline="30000" dirty="0">
                <a:solidFill>
                  <a:srgbClr val="000000"/>
                </a:solidFill>
              </a:rPr>
              <a:t>th</a:t>
            </a:r>
            <a:r>
              <a:rPr lang="en-AU" sz="1600" dirty="0">
                <a:solidFill>
                  <a:srgbClr val="000000"/>
                </a:solidFill>
              </a:rPr>
              <a:t> century</a:t>
            </a:r>
          </a:p>
          <a:p>
            <a:r>
              <a:rPr lang="en-AU" sz="1600" dirty="0">
                <a:solidFill>
                  <a:srgbClr val="000000"/>
                </a:solidFill>
              </a:rPr>
              <a:t>Marriage based on love/choice, not practical considerations </a:t>
            </a:r>
          </a:p>
          <a:p>
            <a:r>
              <a:rPr lang="en-AU" sz="1600" dirty="0">
                <a:solidFill>
                  <a:srgbClr val="000000"/>
                </a:solidFill>
              </a:rPr>
              <a:t>Some expectation that people get married, but fading out</a:t>
            </a:r>
          </a:p>
          <a:p>
            <a:pPr marL="0" indent="0">
              <a:buNone/>
            </a:pPr>
            <a:endParaRPr lang="en-A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71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1757A-9DA8-4407-8083-1A9E45751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Humour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CBDE7-4750-4F2C-9DB5-BBDA93993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Western Culture</a:t>
            </a:r>
          </a:p>
          <a:p>
            <a:r>
              <a:rPr lang="en-AU" sz="2400" dirty="0"/>
              <a:t>Humour part of normal interactions</a:t>
            </a:r>
          </a:p>
          <a:p>
            <a:r>
              <a:rPr lang="en-AU" sz="2400" dirty="0"/>
              <a:t>Very few things can’t be joked about</a:t>
            </a:r>
          </a:p>
          <a:p>
            <a:r>
              <a:rPr lang="en-AU" sz="2400" dirty="0"/>
              <a:t>Self-deprecating humour is good</a:t>
            </a:r>
          </a:p>
          <a:p>
            <a:endParaRPr lang="en-AU" sz="2400" dirty="0"/>
          </a:p>
          <a:p>
            <a:pPr marL="0" indent="0">
              <a:buNone/>
            </a:pPr>
            <a:r>
              <a:rPr lang="en-AU" sz="2400" dirty="0"/>
              <a:t>Chinese Culture</a:t>
            </a:r>
          </a:p>
          <a:p>
            <a:r>
              <a:rPr lang="en-AU" sz="2400" dirty="0"/>
              <a:t>Humour only acceptable in certain contexts</a:t>
            </a:r>
          </a:p>
          <a:p>
            <a:r>
              <a:rPr lang="en-AU" sz="2400" dirty="0"/>
              <a:t>Serious topics should not be joked about</a:t>
            </a:r>
          </a:p>
          <a:p>
            <a:r>
              <a:rPr lang="en-AU" sz="2400" dirty="0"/>
              <a:t>Laughing at yourself or others lowers status/face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1CB928-55D1-4204-9095-8BE0B33C4F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2" r="1615"/>
          <a:stretch/>
        </p:blipFill>
        <p:spPr>
          <a:xfrm>
            <a:off x="6926901" y="695326"/>
            <a:ext cx="3783957" cy="3456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06203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3761</TotalTime>
  <Words>478</Words>
  <Application>Microsoft Office PowerPoint</Application>
  <PresentationFormat>Widescreen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Western Culture vs  Chinese Culture</vt:lpstr>
      <vt:lpstr>Individualism vs Collectivism</vt:lpstr>
      <vt:lpstr>Honour and Shame</vt:lpstr>
      <vt:lpstr>Family</vt:lpstr>
      <vt:lpstr>Work &amp; Study</vt:lpstr>
      <vt:lpstr>Privacy</vt:lpstr>
      <vt:lpstr>Food</vt:lpstr>
      <vt:lpstr>Love and marriage</vt:lpstr>
      <vt:lpstr>Humour</vt:lpstr>
      <vt:lpstr>Money</vt:lpstr>
      <vt:lpstr>Traditional gender roles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Western Culture vs  Chinese Culture</dc:title>
  <dc:creator>Sarah Burney</dc:creator>
  <cp:lastModifiedBy>Sarah Burney</cp:lastModifiedBy>
  <cp:revision>5</cp:revision>
  <dcterms:created xsi:type="dcterms:W3CDTF">2021-03-11T15:00:43Z</dcterms:created>
  <dcterms:modified xsi:type="dcterms:W3CDTF">2021-03-14T23:34:05Z</dcterms:modified>
</cp:coreProperties>
</file>