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9" r:id="rId4"/>
    <p:sldId id="262" r:id="rId5"/>
    <p:sldId id="260" r:id="rId6"/>
    <p:sldId id="258" r:id="rId7"/>
    <p:sldId id="261" r:id="rId8"/>
    <p:sldId id="266" r:id="rId9"/>
    <p:sldId id="264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20CB22-63AD-4B75-B2C2-DAC51D309AC1}" v="2" dt="2021-07-24T09:45:24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urney" userId="11b09efd01d8afd9" providerId="LiveId" clId="{F720CB22-63AD-4B75-B2C2-DAC51D309AC1}"/>
    <pc:docChg chg="undo custSel modSld sldOrd">
      <pc:chgData name="Sarah Burney" userId="11b09efd01d8afd9" providerId="LiveId" clId="{F720CB22-63AD-4B75-B2C2-DAC51D309AC1}" dt="2021-07-24T09:45:31.831" v="75" actId="20577"/>
      <pc:docMkLst>
        <pc:docMk/>
      </pc:docMkLst>
      <pc:sldChg chg="addSp delSp modSp mod addAnim">
        <pc:chgData name="Sarah Burney" userId="11b09efd01d8afd9" providerId="LiveId" clId="{F720CB22-63AD-4B75-B2C2-DAC51D309AC1}" dt="2021-07-22T06:52:04.006" v="2"/>
        <pc:sldMkLst>
          <pc:docMk/>
          <pc:sldMk cId="2748760818" sldId="256"/>
        </pc:sldMkLst>
        <pc:spChg chg="mod">
          <ac:chgData name="Sarah Burney" userId="11b09efd01d8afd9" providerId="LiveId" clId="{F720CB22-63AD-4B75-B2C2-DAC51D309AC1}" dt="2021-07-22T06:52:04.006" v="0" actId="26606"/>
          <ac:spMkLst>
            <pc:docMk/>
            <pc:sldMk cId="2748760818" sldId="256"/>
            <ac:spMk id="2" creationId="{9CCAEB04-D838-4BE7-AB48-A618AE4CA6B8}"/>
          </ac:spMkLst>
        </pc:spChg>
        <pc:spChg chg="mod">
          <ac:chgData name="Sarah Burney" userId="11b09efd01d8afd9" providerId="LiveId" clId="{F720CB22-63AD-4B75-B2C2-DAC51D309AC1}" dt="2021-07-22T06:52:04.006" v="0" actId="26606"/>
          <ac:spMkLst>
            <pc:docMk/>
            <pc:sldMk cId="2748760818" sldId="256"/>
            <ac:spMk id="3" creationId="{7ADFCFB3-5558-43BA-90D9-9D3653146284}"/>
          </ac:spMkLst>
        </pc:spChg>
        <pc:spChg chg="del">
          <ac:chgData name="Sarah Burney" userId="11b09efd01d8afd9" providerId="LiveId" clId="{F720CB22-63AD-4B75-B2C2-DAC51D309AC1}" dt="2021-07-22T06:52:04.006" v="0" actId="26606"/>
          <ac:spMkLst>
            <pc:docMk/>
            <pc:sldMk cId="2748760818" sldId="256"/>
            <ac:spMk id="9" creationId="{D6F5F07B-A917-442C-82D5-5719737E9E68}"/>
          </ac:spMkLst>
        </pc:spChg>
        <pc:spChg chg="del">
          <ac:chgData name="Sarah Burney" userId="11b09efd01d8afd9" providerId="LiveId" clId="{F720CB22-63AD-4B75-B2C2-DAC51D309AC1}" dt="2021-07-22T06:52:04.006" v="0" actId="26606"/>
          <ac:spMkLst>
            <pc:docMk/>
            <pc:sldMk cId="2748760818" sldId="256"/>
            <ac:spMk id="11" creationId="{C6C3E48C-655A-4982-8E73-7FB0D9E650FE}"/>
          </ac:spMkLst>
        </pc:spChg>
        <pc:spChg chg="add">
          <ac:chgData name="Sarah Burney" userId="11b09efd01d8afd9" providerId="LiveId" clId="{F720CB22-63AD-4B75-B2C2-DAC51D309AC1}" dt="2021-07-22T06:52:04.006" v="0" actId="26606"/>
          <ac:spMkLst>
            <pc:docMk/>
            <pc:sldMk cId="2748760818" sldId="256"/>
            <ac:spMk id="16" creationId="{D6F5F07B-A917-442C-82D5-5719737E9E68}"/>
          </ac:spMkLst>
        </pc:spChg>
        <pc:spChg chg="add">
          <ac:chgData name="Sarah Burney" userId="11b09efd01d8afd9" providerId="LiveId" clId="{F720CB22-63AD-4B75-B2C2-DAC51D309AC1}" dt="2021-07-22T06:52:04.006" v="0" actId="26606"/>
          <ac:spMkLst>
            <pc:docMk/>
            <pc:sldMk cId="2748760818" sldId="256"/>
            <ac:spMk id="18" creationId="{B7E0C296-2B1B-4589-84EA-239D878496D5}"/>
          </ac:spMkLst>
        </pc:spChg>
        <pc:grpChg chg="add">
          <ac:chgData name="Sarah Burney" userId="11b09efd01d8afd9" providerId="LiveId" clId="{F720CB22-63AD-4B75-B2C2-DAC51D309AC1}" dt="2021-07-22T06:52:04.006" v="0" actId="26606"/>
          <ac:grpSpMkLst>
            <pc:docMk/>
            <pc:sldMk cId="2748760818" sldId="256"/>
            <ac:grpSpMk id="20" creationId="{3CDD339A-0D5C-435F-B70C-6498DB974BEE}"/>
          </ac:grpSpMkLst>
        </pc:grpChg>
        <pc:picChg chg="mod">
          <ac:chgData name="Sarah Burney" userId="11b09efd01d8afd9" providerId="LiveId" clId="{F720CB22-63AD-4B75-B2C2-DAC51D309AC1}" dt="2021-07-22T06:52:04.006" v="0" actId="26606"/>
          <ac:picMkLst>
            <pc:docMk/>
            <pc:sldMk cId="2748760818" sldId="256"/>
            <ac:picMk id="4" creationId="{A3D16767-10E4-44CB-9269-8E3168091973}"/>
          </ac:picMkLst>
        </pc:picChg>
      </pc:sldChg>
      <pc:sldChg chg="modSp mod">
        <pc:chgData name="Sarah Burney" userId="11b09efd01d8afd9" providerId="LiveId" clId="{F720CB22-63AD-4B75-B2C2-DAC51D309AC1}" dt="2021-07-23T12:26:17.671" v="14" actId="20577"/>
        <pc:sldMkLst>
          <pc:docMk/>
          <pc:sldMk cId="1804605953" sldId="257"/>
        </pc:sldMkLst>
        <pc:spChg chg="mod">
          <ac:chgData name="Sarah Burney" userId="11b09efd01d8afd9" providerId="LiveId" clId="{F720CB22-63AD-4B75-B2C2-DAC51D309AC1}" dt="2021-07-23T12:26:17.671" v="14" actId="20577"/>
          <ac:spMkLst>
            <pc:docMk/>
            <pc:sldMk cId="1804605953" sldId="257"/>
            <ac:spMk id="3" creationId="{7BE97648-AE22-434E-8212-98F669C05C47}"/>
          </ac:spMkLst>
        </pc:spChg>
      </pc:sldChg>
      <pc:sldChg chg="modSp mod">
        <pc:chgData name="Sarah Burney" userId="11b09efd01d8afd9" providerId="LiveId" clId="{F720CB22-63AD-4B75-B2C2-DAC51D309AC1}" dt="2021-07-23T12:26:32.347" v="22" actId="20577"/>
        <pc:sldMkLst>
          <pc:docMk/>
          <pc:sldMk cId="882209272" sldId="259"/>
        </pc:sldMkLst>
        <pc:spChg chg="mod">
          <ac:chgData name="Sarah Burney" userId="11b09efd01d8afd9" providerId="LiveId" clId="{F720CB22-63AD-4B75-B2C2-DAC51D309AC1}" dt="2021-07-23T12:26:32.347" v="22" actId="20577"/>
          <ac:spMkLst>
            <pc:docMk/>
            <pc:sldMk cId="882209272" sldId="259"/>
            <ac:spMk id="3" creationId="{6E3B5CE5-D266-4719-A1FC-5D46B7D277AF}"/>
          </ac:spMkLst>
        </pc:spChg>
      </pc:sldChg>
      <pc:sldChg chg="addSp delSp modSp mod ord">
        <pc:chgData name="Sarah Burney" userId="11b09efd01d8afd9" providerId="LiveId" clId="{F720CB22-63AD-4B75-B2C2-DAC51D309AC1}" dt="2021-07-24T06:40:30.405" v="39" actId="20577"/>
        <pc:sldMkLst>
          <pc:docMk/>
          <pc:sldMk cId="3383026257" sldId="260"/>
        </pc:sldMkLst>
        <pc:spChg chg="mod">
          <ac:chgData name="Sarah Burney" userId="11b09efd01d8afd9" providerId="LiveId" clId="{F720CB22-63AD-4B75-B2C2-DAC51D309AC1}" dt="2021-07-24T06:40:14.675" v="28" actId="26606"/>
          <ac:spMkLst>
            <pc:docMk/>
            <pc:sldMk cId="3383026257" sldId="260"/>
            <ac:spMk id="2" creationId="{824C9AC1-4FE3-4D78-BCF7-27904282F9C6}"/>
          </ac:spMkLst>
        </pc:spChg>
        <pc:spChg chg="mod">
          <ac:chgData name="Sarah Burney" userId="11b09efd01d8afd9" providerId="LiveId" clId="{F720CB22-63AD-4B75-B2C2-DAC51D309AC1}" dt="2021-07-24T06:40:30.405" v="39" actId="20577"/>
          <ac:spMkLst>
            <pc:docMk/>
            <pc:sldMk cId="3383026257" sldId="260"/>
            <ac:spMk id="3" creationId="{69F99B68-6672-4306-A5F0-D9A5E39136D6}"/>
          </ac:spMkLst>
        </pc:spChg>
        <pc:spChg chg="add del">
          <ac:chgData name="Sarah Burney" userId="11b09efd01d8afd9" providerId="LiveId" clId="{F720CB22-63AD-4B75-B2C2-DAC51D309AC1}" dt="2021-07-24T06:40:14.675" v="28" actId="26606"/>
          <ac:spMkLst>
            <pc:docMk/>
            <pc:sldMk cId="3383026257" sldId="260"/>
            <ac:spMk id="9" creationId="{CFB03654-F8D1-4066-85B5-5BA57499B18A}"/>
          </ac:spMkLst>
        </pc:spChg>
        <pc:spChg chg="add del">
          <ac:chgData name="Sarah Burney" userId="11b09efd01d8afd9" providerId="LiveId" clId="{F720CB22-63AD-4B75-B2C2-DAC51D309AC1}" dt="2021-07-24T06:40:14.675" v="28" actId="26606"/>
          <ac:spMkLst>
            <pc:docMk/>
            <pc:sldMk cId="3383026257" sldId="260"/>
            <ac:spMk id="11" creationId="{7615BC76-014D-4BD0-A843-994E2D759826}"/>
          </ac:spMkLst>
        </pc:spChg>
        <pc:spChg chg="add del">
          <ac:chgData name="Sarah Burney" userId="11b09efd01d8afd9" providerId="LiveId" clId="{F720CB22-63AD-4B75-B2C2-DAC51D309AC1}" dt="2021-07-24T06:40:14.675" v="28" actId="26606"/>
          <ac:spMkLst>
            <pc:docMk/>
            <pc:sldMk cId="3383026257" sldId="260"/>
            <ac:spMk id="55" creationId="{B1A3BF1A-EF96-468A-B04F-AFDF6621DEFB}"/>
          </ac:spMkLst>
        </pc:spChg>
        <pc:spChg chg="add del">
          <ac:chgData name="Sarah Burney" userId="11b09efd01d8afd9" providerId="LiveId" clId="{F720CB22-63AD-4B75-B2C2-DAC51D309AC1}" dt="2021-07-24T06:40:14.628" v="27" actId="26606"/>
          <ac:spMkLst>
            <pc:docMk/>
            <pc:sldMk cId="3383026257" sldId="260"/>
            <ac:spMk id="84" creationId="{CFB03654-F8D1-4066-85B5-5BA57499B18A}"/>
          </ac:spMkLst>
        </pc:spChg>
        <pc:spChg chg="add del">
          <ac:chgData name="Sarah Burney" userId="11b09efd01d8afd9" providerId="LiveId" clId="{F720CB22-63AD-4B75-B2C2-DAC51D309AC1}" dt="2021-07-24T06:40:14.628" v="27" actId="26606"/>
          <ac:spMkLst>
            <pc:docMk/>
            <pc:sldMk cId="3383026257" sldId="260"/>
            <ac:spMk id="86" creationId="{7615BC76-014D-4BD0-A843-994E2D759826}"/>
          </ac:spMkLst>
        </pc:spChg>
        <pc:spChg chg="add del">
          <ac:chgData name="Sarah Burney" userId="11b09efd01d8afd9" providerId="LiveId" clId="{F720CB22-63AD-4B75-B2C2-DAC51D309AC1}" dt="2021-07-24T06:40:14.628" v="27" actId="26606"/>
          <ac:spMkLst>
            <pc:docMk/>
            <pc:sldMk cId="3383026257" sldId="260"/>
            <ac:spMk id="130" creationId="{B1A3BF1A-EF96-468A-B04F-AFDF6621DEFB}"/>
          </ac:spMkLst>
        </pc:spChg>
        <pc:spChg chg="add">
          <ac:chgData name="Sarah Burney" userId="11b09efd01d8afd9" providerId="LiveId" clId="{F720CB22-63AD-4B75-B2C2-DAC51D309AC1}" dt="2021-07-24T06:40:14.675" v="28" actId="26606"/>
          <ac:spMkLst>
            <pc:docMk/>
            <pc:sldMk cId="3383026257" sldId="260"/>
            <ac:spMk id="191" creationId="{95697D25-3D98-4690-9E3D-C65732E5D818}"/>
          </ac:spMkLst>
        </pc:spChg>
        <pc:spChg chg="add">
          <ac:chgData name="Sarah Burney" userId="11b09efd01d8afd9" providerId="LiveId" clId="{F720CB22-63AD-4B75-B2C2-DAC51D309AC1}" dt="2021-07-24T06:40:14.675" v="28" actId="26606"/>
          <ac:spMkLst>
            <pc:docMk/>
            <pc:sldMk cId="3383026257" sldId="260"/>
            <ac:spMk id="192" creationId="{56C634FA-4936-4EA7-9BFB-F34843C0F050}"/>
          </ac:spMkLst>
        </pc:spChg>
        <pc:grpChg chg="add del">
          <ac:chgData name="Sarah Burney" userId="11b09efd01d8afd9" providerId="LiveId" clId="{F720CB22-63AD-4B75-B2C2-DAC51D309AC1}" dt="2021-07-24T06:40:14.675" v="28" actId="26606"/>
          <ac:grpSpMkLst>
            <pc:docMk/>
            <pc:sldMk cId="3383026257" sldId="260"/>
            <ac:grpSpMk id="13" creationId="{39D2483B-7210-454A-B168-51DA3C1611E3}"/>
          </ac:grpSpMkLst>
        </pc:grpChg>
        <pc:grpChg chg="add del">
          <ac:chgData name="Sarah Burney" userId="11b09efd01d8afd9" providerId="LiveId" clId="{F720CB22-63AD-4B75-B2C2-DAC51D309AC1}" dt="2021-07-24T06:40:14.675" v="28" actId="26606"/>
          <ac:grpSpMkLst>
            <pc:docMk/>
            <pc:sldMk cId="3383026257" sldId="260"/>
            <ac:grpSpMk id="57" creationId="{AC1582F5-FF93-46BF-A92F-D4490D6538CB}"/>
          </ac:grpSpMkLst>
        </pc:grpChg>
        <pc:grpChg chg="add del">
          <ac:chgData name="Sarah Burney" userId="11b09efd01d8afd9" providerId="LiveId" clId="{F720CB22-63AD-4B75-B2C2-DAC51D309AC1}" dt="2021-07-24T06:40:14.628" v="27" actId="26606"/>
          <ac:grpSpMkLst>
            <pc:docMk/>
            <pc:sldMk cId="3383026257" sldId="260"/>
            <ac:grpSpMk id="88" creationId="{39D2483B-7210-454A-B168-51DA3C1611E3}"/>
          </ac:grpSpMkLst>
        </pc:grpChg>
        <pc:grpChg chg="add del">
          <ac:chgData name="Sarah Burney" userId="11b09efd01d8afd9" providerId="LiveId" clId="{F720CB22-63AD-4B75-B2C2-DAC51D309AC1}" dt="2021-07-24T06:40:14.628" v="27" actId="26606"/>
          <ac:grpSpMkLst>
            <pc:docMk/>
            <pc:sldMk cId="3383026257" sldId="260"/>
            <ac:grpSpMk id="132" creationId="{AC1582F5-FF93-46BF-A92F-D4490D6538CB}"/>
          </ac:grpSpMkLst>
        </pc:grpChg>
        <pc:grpChg chg="add">
          <ac:chgData name="Sarah Burney" userId="11b09efd01d8afd9" providerId="LiveId" clId="{F720CB22-63AD-4B75-B2C2-DAC51D309AC1}" dt="2021-07-24T06:40:14.675" v="28" actId="26606"/>
          <ac:grpSpMkLst>
            <pc:docMk/>
            <pc:sldMk cId="3383026257" sldId="260"/>
            <ac:grpSpMk id="193" creationId="{A9A3B735-54E2-4D95-A245-5BA856818C0F}"/>
          </ac:grpSpMkLst>
        </pc:grpChg>
        <pc:picChg chg="del">
          <ac:chgData name="Sarah Burney" userId="11b09efd01d8afd9" providerId="LiveId" clId="{F720CB22-63AD-4B75-B2C2-DAC51D309AC1}" dt="2021-07-24T06:40:06.561" v="25" actId="478"/>
          <ac:picMkLst>
            <pc:docMk/>
            <pc:sldMk cId="3383026257" sldId="260"/>
            <ac:picMk id="4" creationId="{B4425EA7-5B13-40F3-953C-592AF48CD8D1}"/>
          </ac:picMkLst>
        </pc:picChg>
        <pc:picChg chg="add mod">
          <ac:chgData name="Sarah Burney" userId="11b09efd01d8afd9" providerId="LiveId" clId="{F720CB22-63AD-4B75-B2C2-DAC51D309AC1}" dt="2021-07-24T06:40:14.675" v="28" actId="26606"/>
          <ac:picMkLst>
            <pc:docMk/>
            <pc:sldMk cId="3383026257" sldId="260"/>
            <ac:picMk id="5" creationId="{BDA7E534-F340-439F-BA62-66B6BA98B190}"/>
          </ac:picMkLst>
        </pc:picChg>
      </pc:sldChg>
      <pc:sldChg chg="modSp mod">
        <pc:chgData name="Sarah Burney" userId="11b09efd01d8afd9" providerId="LiveId" clId="{F720CB22-63AD-4B75-B2C2-DAC51D309AC1}" dt="2021-07-24T09:45:31.831" v="75" actId="20577"/>
        <pc:sldMkLst>
          <pc:docMk/>
          <pc:sldMk cId="1029963054" sldId="263"/>
        </pc:sldMkLst>
        <pc:spChg chg="mod">
          <ac:chgData name="Sarah Burney" userId="11b09efd01d8afd9" providerId="LiveId" clId="{F720CB22-63AD-4B75-B2C2-DAC51D309AC1}" dt="2021-07-24T09:45:31.831" v="75" actId="20577"/>
          <ac:spMkLst>
            <pc:docMk/>
            <pc:sldMk cId="1029963054" sldId="263"/>
            <ac:spMk id="3" creationId="{8DCEF724-4675-45D9-94CC-934662A51EBE}"/>
          </ac:spMkLst>
        </pc:spChg>
      </pc:sldChg>
      <pc:sldChg chg="modSp mod ord">
        <pc:chgData name="Sarah Burney" userId="11b09efd01d8afd9" providerId="LiveId" clId="{F720CB22-63AD-4B75-B2C2-DAC51D309AC1}" dt="2021-07-24T06:41:13.544" v="54" actId="20577"/>
        <pc:sldMkLst>
          <pc:docMk/>
          <pc:sldMk cId="3770554876" sldId="264"/>
        </pc:sldMkLst>
        <pc:spChg chg="mod">
          <ac:chgData name="Sarah Burney" userId="11b09efd01d8afd9" providerId="LiveId" clId="{F720CB22-63AD-4B75-B2C2-DAC51D309AC1}" dt="2021-07-24T06:41:13.544" v="54" actId="20577"/>
          <ac:spMkLst>
            <pc:docMk/>
            <pc:sldMk cId="3770554876" sldId="264"/>
            <ac:spMk id="3" creationId="{E068662C-0B06-4A26-8273-E0735C04427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3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5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1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7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4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1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84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4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7/24/2021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75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6F5F07B-A917-442C-82D5-5719737E9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lored triangles creating a seamless design">
            <a:extLst>
              <a:ext uri="{FF2B5EF4-FFF2-40B4-BE49-F238E27FC236}">
                <a16:creationId xmlns:a16="http://schemas.microsoft.com/office/drawing/2014/main" id="{A3D16767-10E4-44CB-9269-8E3168091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1" b="8942"/>
          <a:stretch/>
        </p:blipFill>
        <p:spPr>
          <a:xfrm>
            <a:off x="9" y="-1119"/>
            <a:ext cx="12191982" cy="68591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E0C296-2B1B-4589-84EA-239D8784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175" y="2279176"/>
            <a:ext cx="5199894" cy="25856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CAEB04-D838-4BE7-AB48-A618AE4CA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5812" y="2522070"/>
            <a:ext cx="4606621" cy="1533098"/>
          </a:xfrm>
        </p:spPr>
        <p:txBody>
          <a:bodyPr>
            <a:normAutofit/>
          </a:bodyPr>
          <a:lstStyle/>
          <a:p>
            <a:r>
              <a:rPr lang="en-AU" sz="4000"/>
              <a:t>Year 9 English: Vocab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FCFB3-5558-43BA-90D9-9D3653146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8670" y="4155083"/>
            <a:ext cx="4490112" cy="553395"/>
          </a:xfrm>
        </p:spPr>
        <p:txBody>
          <a:bodyPr>
            <a:normAutofit/>
          </a:bodyPr>
          <a:lstStyle/>
          <a:p>
            <a:r>
              <a:rPr lang="en-AU"/>
              <a:t>Term 3, week 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DD339A-0D5C-435F-B70C-6498DB974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552" y="3022005"/>
            <a:ext cx="12161561" cy="1033163"/>
            <a:chOff x="23552" y="3022005"/>
            <a:chExt cx="12161561" cy="1033163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1D7864D-9CC0-4345-A8ED-01EEC9C57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33426" y="3820899"/>
              <a:ext cx="146874" cy="103369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3">
              <a:extLst>
                <a:ext uri="{FF2B5EF4-FFF2-40B4-BE49-F238E27FC236}">
                  <a16:creationId xmlns:a16="http://schemas.microsoft.com/office/drawing/2014/main" id="{F9F23CAB-0676-4AC7-8CA8-7B5BF73E2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12632" y="3146103"/>
              <a:ext cx="143728" cy="146842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5">
              <a:extLst>
                <a:ext uri="{FF2B5EF4-FFF2-40B4-BE49-F238E27FC236}">
                  <a16:creationId xmlns:a16="http://schemas.microsoft.com/office/drawing/2014/main" id="{EB1A7EF0-FD1E-4431-AA12-061658B276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8308" y="3186235"/>
              <a:ext cx="143728" cy="93707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6">
              <a:extLst>
                <a:ext uri="{FF2B5EF4-FFF2-40B4-BE49-F238E27FC236}">
                  <a16:creationId xmlns:a16="http://schemas.microsoft.com/office/drawing/2014/main" id="{AAA8D351-4D5D-43CA-9EA3-3A209DBA7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19141" y="3199239"/>
              <a:ext cx="155267" cy="132351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7">
              <a:extLst>
                <a:ext uri="{FF2B5EF4-FFF2-40B4-BE49-F238E27FC236}">
                  <a16:creationId xmlns:a16="http://schemas.microsoft.com/office/drawing/2014/main" id="{AEB482CE-8502-400F-A587-CEA8BF668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79147" y="3203103"/>
              <a:ext cx="186739" cy="140079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9">
              <a:extLst>
                <a:ext uri="{FF2B5EF4-FFF2-40B4-BE49-F238E27FC236}">
                  <a16:creationId xmlns:a16="http://schemas.microsoft.com/office/drawing/2014/main" id="{B86FDE7E-057E-44EF-9209-38C5CD45C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45413" y="3206968"/>
              <a:ext cx="171003" cy="132351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0">
              <a:extLst>
                <a:ext uri="{FF2B5EF4-FFF2-40B4-BE49-F238E27FC236}">
                  <a16:creationId xmlns:a16="http://schemas.microsoft.com/office/drawing/2014/main" id="{9DAEC7B8-1258-418C-8918-40304A03F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2571" y="3278457"/>
              <a:ext cx="155267" cy="89843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1">
              <a:extLst>
                <a:ext uri="{FF2B5EF4-FFF2-40B4-BE49-F238E27FC236}">
                  <a16:creationId xmlns:a16="http://schemas.microsoft.com/office/drawing/2014/main" id="{7B3E59D7-9F28-4FEB-8725-3474C434C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24344" y="3213730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2">
              <a:extLst>
                <a:ext uri="{FF2B5EF4-FFF2-40B4-BE49-F238E27FC236}">
                  <a16:creationId xmlns:a16="http://schemas.microsoft.com/office/drawing/2014/main" id="{FB6EF793-0487-49E6-ACD6-A61029C0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55774" y="3217593"/>
              <a:ext cx="155267" cy="107233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3">
              <a:extLst>
                <a:ext uri="{FF2B5EF4-FFF2-40B4-BE49-F238E27FC236}">
                  <a16:creationId xmlns:a16="http://schemas.microsoft.com/office/drawing/2014/main" id="{98ABF759-8FA6-48D5-B872-D9CEECD39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66180" y="3221457"/>
              <a:ext cx="143728" cy="99505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4">
              <a:extLst>
                <a:ext uri="{FF2B5EF4-FFF2-40B4-BE49-F238E27FC236}">
                  <a16:creationId xmlns:a16="http://schemas.microsoft.com/office/drawing/2014/main" id="{DDB8BBFA-C9D7-4F60-A252-7ED1743E4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9313" y="3228221"/>
              <a:ext cx="162611" cy="142976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5">
              <a:extLst>
                <a:ext uri="{FF2B5EF4-FFF2-40B4-BE49-F238E27FC236}">
                  <a16:creationId xmlns:a16="http://schemas.microsoft.com/office/drawing/2014/main" id="{A0FF6E41-0C56-4070-B2E2-2B584C578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69669" y="3263964"/>
              <a:ext cx="151070" cy="114961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7">
              <a:extLst>
                <a:ext uri="{FF2B5EF4-FFF2-40B4-BE49-F238E27FC236}">
                  <a16:creationId xmlns:a16="http://schemas.microsoft.com/office/drawing/2014/main" id="{BF2AC548-3795-4AF1-B887-1983F7F8A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25650" y="3278455"/>
              <a:ext cx="159463" cy="107233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8">
              <a:extLst>
                <a:ext uri="{FF2B5EF4-FFF2-40B4-BE49-F238E27FC236}">
                  <a16:creationId xmlns:a16="http://schemas.microsoft.com/office/drawing/2014/main" id="{2BDFC7FA-5D85-4F31-B712-6E0C0D7B04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23043" y="3285217"/>
              <a:ext cx="7345" cy="77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4">
              <a:extLst>
                <a:ext uri="{FF2B5EF4-FFF2-40B4-BE49-F238E27FC236}">
                  <a16:creationId xmlns:a16="http://schemas.microsoft.com/office/drawing/2014/main" id="{DD1464FA-ADAE-4DB6-A9A6-A809763A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0139" y="3580387"/>
              <a:ext cx="163660" cy="121724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7">
              <a:extLst>
                <a:ext uri="{FF2B5EF4-FFF2-40B4-BE49-F238E27FC236}">
                  <a16:creationId xmlns:a16="http://schemas.microsoft.com/office/drawing/2014/main" id="{A247191C-2FEA-4AA3-9B1B-4F1602D26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5064" y="3539291"/>
              <a:ext cx="225557" cy="143944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8">
              <a:extLst>
                <a:ext uri="{FF2B5EF4-FFF2-40B4-BE49-F238E27FC236}">
                  <a16:creationId xmlns:a16="http://schemas.microsoft.com/office/drawing/2014/main" id="{92676367-B42C-46BC-BF52-A543723C2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91835" y="3539292"/>
              <a:ext cx="175200" cy="93707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99">
              <a:extLst>
                <a:ext uri="{FF2B5EF4-FFF2-40B4-BE49-F238E27FC236}">
                  <a16:creationId xmlns:a16="http://schemas.microsoft.com/office/drawing/2014/main" id="{F96083BD-2E2F-43C1-B5B8-90A19ECB2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20539" y="3539289"/>
              <a:ext cx="260178" cy="143944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0">
              <a:extLst>
                <a:ext uri="{FF2B5EF4-FFF2-40B4-BE49-F238E27FC236}">
                  <a16:creationId xmlns:a16="http://schemas.microsoft.com/office/drawing/2014/main" id="{36D49EC8-F959-4206-9496-81C1FCE95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59800" y="3539291"/>
              <a:ext cx="152120" cy="111097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1">
              <a:extLst>
                <a:ext uri="{FF2B5EF4-FFF2-40B4-BE49-F238E27FC236}">
                  <a16:creationId xmlns:a16="http://schemas.microsoft.com/office/drawing/2014/main" id="{0D1F9B54-5650-4ADE-8769-818D5AD3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4341" y="3569721"/>
              <a:ext cx="163660" cy="96607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2">
              <a:extLst>
                <a:ext uri="{FF2B5EF4-FFF2-40B4-BE49-F238E27FC236}">
                  <a16:creationId xmlns:a16="http://schemas.microsoft.com/office/drawing/2014/main" id="{1208F64B-D1E2-4308-A921-2791E4D90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59349" y="3594839"/>
              <a:ext cx="143728" cy="117858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3">
              <a:extLst>
                <a:ext uri="{FF2B5EF4-FFF2-40B4-BE49-F238E27FC236}">
                  <a16:creationId xmlns:a16="http://schemas.microsoft.com/office/drawing/2014/main" id="{DD5592E3-A816-49FE-824E-AF5845C51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71682" y="3557646"/>
              <a:ext cx="166807" cy="121724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3">
              <a:extLst>
                <a:ext uri="{FF2B5EF4-FFF2-40B4-BE49-F238E27FC236}">
                  <a16:creationId xmlns:a16="http://schemas.microsoft.com/office/drawing/2014/main" id="{048AF30C-3E40-4065-A7E2-A78D26B0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13811" y="3611744"/>
              <a:ext cx="11540" cy="10628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5">
              <a:extLst>
                <a:ext uri="{FF2B5EF4-FFF2-40B4-BE49-F238E27FC236}">
                  <a16:creationId xmlns:a16="http://schemas.microsoft.com/office/drawing/2014/main" id="{F6E9CB87-8280-47D0-88C8-BAC285D5D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8190" y="3618509"/>
              <a:ext cx="7345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7">
              <a:extLst>
                <a:ext uri="{FF2B5EF4-FFF2-40B4-BE49-F238E27FC236}">
                  <a16:creationId xmlns:a16="http://schemas.microsoft.com/office/drawing/2014/main" id="{C126D247-0C11-4EAB-BE52-A4D807955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45118" y="3633000"/>
              <a:ext cx="8392" cy="676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8">
              <a:extLst>
                <a:ext uri="{FF2B5EF4-FFF2-40B4-BE49-F238E27FC236}">
                  <a16:creationId xmlns:a16="http://schemas.microsoft.com/office/drawing/2014/main" id="{A15D480B-DA3E-4F00-BDEA-52E018D2C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636863"/>
              <a:ext cx="155267" cy="113994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9">
              <a:extLst>
                <a:ext uri="{FF2B5EF4-FFF2-40B4-BE49-F238E27FC236}">
                  <a16:creationId xmlns:a16="http://schemas.microsoft.com/office/drawing/2014/main" id="{171F133F-A692-4513-A861-47BDCCC8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25942" y="3622374"/>
              <a:ext cx="151070" cy="178722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20">
              <a:extLst>
                <a:ext uri="{FF2B5EF4-FFF2-40B4-BE49-F238E27FC236}">
                  <a16:creationId xmlns:a16="http://schemas.microsoft.com/office/drawing/2014/main" id="{38207A8D-8E7E-463D-9992-9844A7808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06294" y="3832973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20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2"/>
                    <a:pt x="37" y="21"/>
                    <a:pt x="20" y="22"/>
                  </a:cubicBezTo>
                  <a:cubicBezTo>
                    <a:pt x="7" y="18"/>
                    <a:pt x="0" y="6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7">
              <a:extLst>
                <a:ext uri="{FF2B5EF4-FFF2-40B4-BE49-F238E27FC236}">
                  <a16:creationId xmlns:a16="http://schemas.microsoft.com/office/drawing/2014/main" id="{7BA77B91-9626-4DFA-A5D2-86BE3EAC8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2096" y="3868719"/>
              <a:ext cx="162611" cy="93707"/>
            </a:xfrm>
            <a:custGeom>
              <a:avLst/>
              <a:gdLst>
                <a:gd name="T0" fmla="*/ 28 w 42"/>
                <a:gd name="T1" fmla="*/ 0 h 26"/>
                <a:gd name="T2" fmla="*/ 23 w 42"/>
                <a:gd name="T3" fmla="*/ 26 h 26"/>
                <a:gd name="T4" fmla="*/ 28 w 4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28" y="0"/>
                  </a:moveTo>
                  <a:cubicBezTo>
                    <a:pt x="42" y="4"/>
                    <a:pt x="38" y="23"/>
                    <a:pt x="23" y="26"/>
                  </a:cubicBezTo>
                  <a:cubicBezTo>
                    <a:pt x="0" y="26"/>
                    <a:pt x="8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9">
              <a:extLst>
                <a:ext uri="{FF2B5EF4-FFF2-40B4-BE49-F238E27FC236}">
                  <a16:creationId xmlns:a16="http://schemas.microsoft.com/office/drawing/2014/main" id="{E160D945-C924-441B-827A-C27206D18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34415" y="3872581"/>
              <a:ext cx="175200" cy="129453"/>
            </a:xfrm>
            <a:custGeom>
              <a:avLst/>
              <a:gdLst>
                <a:gd name="T0" fmla="*/ 28 w 45"/>
                <a:gd name="T1" fmla="*/ 0 h 36"/>
                <a:gd name="T2" fmla="*/ 42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4" y="1"/>
                    <a:pt x="45" y="11"/>
                    <a:pt x="42" y="20"/>
                  </a:cubicBezTo>
                  <a:cubicBezTo>
                    <a:pt x="25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33">
              <a:extLst>
                <a:ext uri="{FF2B5EF4-FFF2-40B4-BE49-F238E27FC236}">
                  <a16:creationId xmlns:a16="http://schemas.microsoft.com/office/drawing/2014/main" id="{034D50E5-CC96-47EA-909D-9CC6ABA24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05710" y="3883209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36">
              <a:extLst>
                <a:ext uri="{FF2B5EF4-FFF2-40B4-BE49-F238E27FC236}">
                  <a16:creationId xmlns:a16="http://schemas.microsoft.com/office/drawing/2014/main" id="{CE529D6B-DA12-4C21-8816-B7C0655DC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33368" y="395837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37">
              <a:extLst>
                <a:ext uri="{FF2B5EF4-FFF2-40B4-BE49-F238E27FC236}">
                  <a16:creationId xmlns:a16="http://schemas.microsoft.com/office/drawing/2014/main" id="{8BD20D1C-AFD2-46C5-B874-E1E6575A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06887" y="3901564"/>
              <a:ext cx="151070" cy="111097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38">
              <a:extLst>
                <a:ext uri="{FF2B5EF4-FFF2-40B4-BE49-F238E27FC236}">
                  <a16:creationId xmlns:a16="http://schemas.microsoft.com/office/drawing/2014/main" id="{1553F3A5-DAE1-4BE4-A62C-DC0B2B076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07894" y="3904464"/>
              <a:ext cx="139530" cy="93707"/>
            </a:xfrm>
            <a:custGeom>
              <a:avLst/>
              <a:gdLst>
                <a:gd name="T0" fmla="*/ 21 w 36"/>
                <a:gd name="T1" fmla="*/ 0 h 26"/>
                <a:gd name="T2" fmla="*/ 21 w 36"/>
                <a:gd name="T3" fmla="*/ 26 h 26"/>
                <a:gd name="T4" fmla="*/ 21 w 36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6">
                  <a:moveTo>
                    <a:pt x="21" y="0"/>
                  </a:moveTo>
                  <a:cubicBezTo>
                    <a:pt x="32" y="4"/>
                    <a:pt x="36" y="23"/>
                    <a:pt x="21" y="26"/>
                  </a:cubicBezTo>
                  <a:cubicBezTo>
                    <a:pt x="1" y="24"/>
                    <a:pt x="0" y="2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7248432C-E709-4AB9-B196-B17BABF54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09199" y="3912191"/>
              <a:ext cx="155267" cy="103369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42">
              <a:extLst>
                <a:ext uri="{FF2B5EF4-FFF2-40B4-BE49-F238E27FC236}">
                  <a16:creationId xmlns:a16="http://schemas.microsoft.com/office/drawing/2014/main" id="{87579DF1-0CD1-48D7-9B6C-2B437C7B0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12046" y="3947935"/>
              <a:ext cx="4197" cy="676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43">
              <a:extLst>
                <a:ext uri="{FF2B5EF4-FFF2-40B4-BE49-F238E27FC236}">
                  <a16:creationId xmlns:a16="http://schemas.microsoft.com/office/drawing/2014/main" id="{51C5165A-A8BD-4E8A-BB51-96ADB4E0C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7955" y="3951797"/>
              <a:ext cx="143728" cy="92743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44">
              <a:extLst>
                <a:ext uri="{FF2B5EF4-FFF2-40B4-BE49-F238E27FC236}">
                  <a16:creationId xmlns:a16="http://schemas.microsoft.com/office/drawing/2014/main" id="{3318A639-15FE-47E4-883D-24F0DAF6B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45833" y="3947935"/>
              <a:ext cx="167855" cy="107233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45">
              <a:extLst>
                <a:ext uri="{FF2B5EF4-FFF2-40B4-BE49-F238E27FC236}">
                  <a16:creationId xmlns:a16="http://schemas.microsoft.com/office/drawing/2014/main" id="{B03EC112-0D5C-48DA-93EE-940B74A62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94469" y="3954698"/>
              <a:ext cx="143728" cy="79216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982DB46C-F13E-4ED7-90F3-47B25A085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8264" y="3024903"/>
              <a:ext cx="163660" cy="104334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FF698AC9-5CD1-4A7F-8D25-5787F7E8E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7792" y="3039394"/>
              <a:ext cx="143728" cy="85979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580965AB-01A6-476C-8F50-ED2350820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7259" y="3022005"/>
              <a:ext cx="163660" cy="92743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E3C0DF2F-3170-4A79-ADAA-4BC015B24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6843" y="3047122"/>
              <a:ext cx="147925" cy="82115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0">
              <a:extLst>
                <a:ext uri="{FF2B5EF4-FFF2-40B4-BE49-F238E27FC236}">
                  <a16:creationId xmlns:a16="http://schemas.microsoft.com/office/drawing/2014/main" id="{69010010-E67A-4065-8312-BE392BB1C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93941" y="3057748"/>
              <a:ext cx="15212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id="{631A2BD3-8DA4-49DA-961C-2A84252DD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8079" y="3068377"/>
              <a:ext cx="178347" cy="117858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3">
              <a:extLst>
                <a:ext uri="{FF2B5EF4-FFF2-40B4-BE49-F238E27FC236}">
                  <a16:creationId xmlns:a16="http://schemas.microsoft.com/office/drawing/2014/main" id="{B3462A74-8748-4CC2-A7DC-0F765B734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5247" y="3072240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id="{3FD72CB2-5280-4C42-ABD9-AC2202E75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30154" y="3093493"/>
              <a:ext cx="151070" cy="92743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id="{7BB6BA01-F7D6-431B-97F7-2DAD44D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54702" y="3093493"/>
              <a:ext cx="155267" cy="111097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id="{6CBFA44B-13FA-4E01-8EC8-3C2E03DC7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78791" y="3125373"/>
              <a:ext cx="151070" cy="82115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0B5F8AEE-90EF-4529-B573-77F764D89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9975" y="3143729"/>
              <a:ext cx="11540" cy="676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3">
              <a:extLst>
                <a:ext uri="{FF2B5EF4-FFF2-40B4-BE49-F238E27FC236}">
                  <a16:creationId xmlns:a16="http://schemas.microsoft.com/office/drawing/2014/main" id="{56BAE621-EB8E-4E88-9B1A-F840BFE65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86006" y="3362058"/>
              <a:ext cx="169954" cy="88879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14B4DED6-A4BF-4F3B-B1FC-82825676B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4777" y="3401668"/>
              <a:ext cx="136383" cy="107233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E93A246E-C93F-4DCB-8EB4-8AE46BC81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156" y="3408428"/>
              <a:ext cx="140580" cy="96607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3">
              <a:extLst>
                <a:ext uri="{FF2B5EF4-FFF2-40B4-BE49-F238E27FC236}">
                  <a16:creationId xmlns:a16="http://schemas.microsoft.com/office/drawing/2014/main" id="{2D8ABAA9-E978-42EE-9895-4A97F33EA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63345" y="3415192"/>
              <a:ext cx="151070" cy="93707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4">
              <a:extLst>
                <a:ext uri="{FF2B5EF4-FFF2-40B4-BE49-F238E27FC236}">
                  <a16:creationId xmlns:a16="http://schemas.microsoft.com/office/drawing/2014/main" id="{1BDBC350-8F9F-44B7-8860-EE05E4556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17434" y="3412293"/>
              <a:ext cx="159463" cy="124621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5">
              <a:extLst>
                <a:ext uri="{FF2B5EF4-FFF2-40B4-BE49-F238E27FC236}">
                  <a16:creationId xmlns:a16="http://schemas.microsoft.com/office/drawing/2014/main" id="{8CC1825B-07E8-4D9A-99FC-AF22F9D7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3589" y="3419055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id="{E208343E-229A-4E39-AF3B-DAE8625D5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767596" y="3450937"/>
              <a:ext cx="152120" cy="85979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C48670A5-7175-4E13-BCF9-70B92BFB7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60620" y="3415192"/>
              <a:ext cx="166807" cy="111097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9">
              <a:extLst>
                <a:ext uri="{FF2B5EF4-FFF2-40B4-BE49-F238E27FC236}">
                  <a16:creationId xmlns:a16="http://schemas.microsoft.com/office/drawing/2014/main" id="{F4203D1F-0C38-4CC7-9667-06D91693C8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3108" y="3458664"/>
              <a:ext cx="146874" cy="92743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0">
              <a:extLst>
                <a:ext uri="{FF2B5EF4-FFF2-40B4-BE49-F238E27FC236}">
                  <a16:creationId xmlns:a16="http://schemas.microsoft.com/office/drawing/2014/main" id="{7C6039CA-A1B7-4086-B035-CF1A0B14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23943" y="3465427"/>
              <a:ext cx="155267" cy="82115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1">
              <a:extLst>
                <a:ext uri="{FF2B5EF4-FFF2-40B4-BE49-F238E27FC236}">
                  <a16:creationId xmlns:a16="http://schemas.microsoft.com/office/drawing/2014/main" id="{BCF25F37-4F50-4174-88D1-A3A43F614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5592" y="3483783"/>
              <a:ext cx="162611" cy="117858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8">
              <a:extLst>
                <a:ext uri="{FF2B5EF4-FFF2-40B4-BE49-F238E27FC236}">
                  <a16:creationId xmlns:a16="http://schemas.microsoft.com/office/drawing/2014/main" id="{F076F369-289A-4E93-BF39-B4C99E16B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149" y="3705975"/>
              <a:ext cx="175200" cy="88879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9">
              <a:extLst>
                <a:ext uri="{FF2B5EF4-FFF2-40B4-BE49-F238E27FC236}">
                  <a16:creationId xmlns:a16="http://schemas.microsoft.com/office/drawing/2014/main" id="{F014AE29-4A4C-418D-8D72-233AECCE7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2456" y="3708874"/>
              <a:ext cx="146874" cy="82115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0">
              <a:extLst>
                <a:ext uri="{FF2B5EF4-FFF2-40B4-BE49-F238E27FC236}">
                  <a16:creationId xmlns:a16="http://schemas.microsoft.com/office/drawing/2014/main" id="{169B666F-51A1-4D47-851D-BF226C536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515" y="3716603"/>
              <a:ext cx="147925" cy="78251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1">
              <a:extLst>
                <a:ext uri="{FF2B5EF4-FFF2-40B4-BE49-F238E27FC236}">
                  <a16:creationId xmlns:a16="http://schemas.microsoft.com/office/drawing/2014/main" id="{1D47E7BB-91A2-4C01-848C-7528FB8DC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85883" y="3712738"/>
              <a:ext cx="166807" cy="107233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2">
              <a:extLst>
                <a:ext uri="{FF2B5EF4-FFF2-40B4-BE49-F238E27FC236}">
                  <a16:creationId xmlns:a16="http://schemas.microsoft.com/office/drawing/2014/main" id="{E8C443E6-6590-4FA5-9143-C734D59DC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17313" y="3723363"/>
              <a:ext cx="152120" cy="82115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3">
              <a:extLst>
                <a:ext uri="{FF2B5EF4-FFF2-40B4-BE49-F238E27FC236}">
                  <a16:creationId xmlns:a16="http://schemas.microsoft.com/office/drawing/2014/main" id="{8AE369CB-90BC-49E0-84E4-E46339759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95241" y="3702111"/>
              <a:ext cx="155267" cy="186450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4">
              <a:extLst>
                <a:ext uri="{FF2B5EF4-FFF2-40B4-BE49-F238E27FC236}">
                  <a16:creationId xmlns:a16="http://schemas.microsoft.com/office/drawing/2014/main" id="{DC1D6E23-7CDE-45A3-B8E0-2C5D1BDE7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3642" y="3730128"/>
              <a:ext cx="155267" cy="104334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6">
              <a:extLst>
                <a:ext uri="{FF2B5EF4-FFF2-40B4-BE49-F238E27FC236}">
                  <a16:creationId xmlns:a16="http://schemas.microsoft.com/office/drawing/2014/main" id="{AF542CA1-45D2-4197-B34E-0A63A758B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730" y="3737922"/>
              <a:ext cx="155267" cy="133317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5ED5642D-E343-41C8-8FF3-3368A8660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1490" y="3709999"/>
              <a:ext cx="159463" cy="110131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DD03E24-B855-4A54-9C06-9665F8E96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69434" y="3802579"/>
              <a:ext cx="3148" cy="1062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92A5ABF9-C9AB-440A-9046-57769BAA7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57751" y="3076723"/>
              <a:ext cx="143728" cy="96607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7">
              <a:extLst>
                <a:ext uri="{FF2B5EF4-FFF2-40B4-BE49-F238E27FC236}">
                  <a16:creationId xmlns:a16="http://schemas.microsoft.com/office/drawing/2014/main" id="{20CCFA26-8B22-4B64-A21B-01B13BE5B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19939" y="3091214"/>
              <a:ext cx="163660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7034E999-C5DC-41C3-93CF-5AA428892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52129" y="3460249"/>
              <a:ext cx="159463" cy="96607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6">
              <a:extLst>
                <a:ext uri="{FF2B5EF4-FFF2-40B4-BE49-F238E27FC236}">
                  <a16:creationId xmlns:a16="http://schemas.microsoft.com/office/drawing/2014/main" id="{1A197C36-622D-4B69-91BB-4C6D3D209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5385" y="3453485"/>
              <a:ext cx="143728" cy="96607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4">
              <a:extLst>
                <a:ext uri="{FF2B5EF4-FFF2-40B4-BE49-F238E27FC236}">
                  <a16:creationId xmlns:a16="http://schemas.microsoft.com/office/drawing/2014/main" id="{2B41BCF4-897C-4C73-A9C9-92A909F18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05696" y="3715636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75">
              <a:extLst>
                <a:ext uri="{FF2B5EF4-FFF2-40B4-BE49-F238E27FC236}">
                  <a16:creationId xmlns:a16="http://schemas.microsoft.com/office/drawing/2014/main" id="{406FB574-90F0-417D-ABCD-95DDE91A2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69586" y="3718188"/>
              <a:ext cx="152120" cy="92743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8">
              <a:extLst>
                <a:ext uri="{FF2B5EF4-FFF2-40B4-BE49-F238E27FC236}">
                  <a16:creationId xmlns:a16="http://schemas.microsoft.com/office/drawing/2014/main" id="{4B98C702-29E3-4C5E-AA82-64BAC1F2A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552" y="3423540"/>
              <a:ext cx="155267" cy="104334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36">
              <a:extLst>
                <a:ext uri="{FF2B5EF4-FFF2-40B4-BE49-F238E27FC236}">
                  <a16:creationId xmlns:a16="http://schemas.microsoft.com/office/drawing/2014/main" id="{943DBA82-CBF2-40C6-A535-C02BA2F1E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57107" y="3584213"/>
              <a:ext cx="151070" cy="82115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64">
              <a:extLst>
                <a:ext uri="{FF2B5EF4-FFF2-40B4-BE49-F238E27FC236}">
                  <a16:creationId xmlns:a16="http://schemas.microsoft.com/office/drawing/2014/main" id="{5A1CC399-638B-44DB-80A7-401D797A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8048" y="3693860"/>
              <a:ext cx="162611" cy="118826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8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A7DBE-B0C3-4B10-868E-A8559A20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32" y="571500"/>
            <a:ext cx="5110909" cy="1691969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Tumultuous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EF724-4675-45D9-94CC-934662A51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415379"/>
            <a:ext cx="4539129" cy="3699747"/>
          </a:xfrm>
        </p:spPr>
        <p:txBody>
          <a:bodyPr>
            <a:normAutofit/>
          </a:bodyPr>
          <a:lstStyle/>
          <a:p>
            <a:r>
              <a:rPr lang="en-GB" b="1" dirty="0"/>
              <a:t>Part of speech: </a:t>
            </a:r>
            <a:r>
              <a:rPr lang="en-GB" dirty="0"/>
              <a:t>adjective</a:t>
            </a:r>
          </a:p>
          <a:p>
            <a:r>
              <a:rPr lang="en-GB" b="1" dirty="0"/>
              <a:t>Definition: </a:t>
            </a:r>
            <a:r>
              <a:rPr lang="en-GB" dirty="0"/>
              <a:t>excited and disorderly; making an uproar or a loud, confused noise</a:t>
            </a:r>
          </a:p>
          <a:p>
            <a:r>
              <a:rPr lang="en-GB" b="1" dirty="0"/>
              <a:t>Sentence: </a:t>
            </a:r>
            <a:r>
              <a:rPr lang="en-GB" dirty="0"/>
              <a:t>We were surrounded by a </a:t>
            </a:r>
            <a:r>
              <a:rPr lang="en-GB" u="sng" dirty="0"/>
              <a:t>tumultuous</a:t>
            </a:r>
            <a:r>
              <a:rPr lang="en-GB" dirty="0"/>
              <a:t> crowd at the game.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3C4A0-E169-4B3F-896F-EE3CBEBC0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9" r="43324"/>
          <a:stretch/>
        </p:blipFill>
        <p:spPr>
          <a:xfrm>
            <a:off x="6645834" y="1"/>
            <a:ext cx="5546166" cy="68661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89B237-4CAB-4403-A95C-C04D71F4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0E53B701-E5D9-4269-97AD-69F3087D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53F3EB0D-ADA8-4F65-9811-0A990FE6B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id="{7FC10137-17E1-4C6D-B7A2-CD86B7C1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4">
              <a:extLst>
                <a:ext uri="{FF2B5EF4-FFF2-40B4-BE49-F238E27FC236}">
                  <a16:creationId xmlns:a16="http://schemas.microsoft.com/office/drawing/2014/main" id="{983715DD-6794-4B57-8585-E0EFF671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>
              <a:extLst>
                <a:ext uri="{FF2B5EF4-FFF2-40B4-BE49-F238E27FC236}">
                  <a16:creationId xmlns:a16="http://schemas.microsoft.com/office/drawing/2014/main" id="{6B8B9805-E14F-4943-B15E-48460BFD6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>
              <a:extLst>
                <a:ext uri="{FF2B5EF4-FFF2-40B4-BE49-F238E27FC236}">
                  <a16:creationId xmlns:a16="http://schemas.microsoft.com/office/drawing/2014/main" id="{112C42C6-34DE-404D-B18A-8E94E76A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>
              <a:extLst>
                <a:ext uri="{FF2B5EF4-FFF2-40B4-BE49-F238E27FC236}">
                  <a16:creationId xmlns:a16="http://schemas.microsoft.com/office/drawing/2014/main" id="{105114E3-B528-44FB-AD64-31F7940A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9">
              <a:extLst>
                <a:ext uri="{FF2B5EF4-FFF2-40B4-BE49-F238E27FC236}">
                  <a16:creationId xmlns:a16="http://schemas.microsoft.com/office/drawing/2014/main" id="{66162961-2E66-4F1D-AD08-A09C28C5E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0">
              <a:extLst>
                <a:ext uri="{FF2B5EF4-FFF2-40B4-BE49-F238E27FC236}">
                  <a16:creationId xmlns:a16="http://schemas.microsoft.com/office/drawing/2014/main" id="{7DF10D80-7F03-41B7-BF83-7086CFB70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1">
              <a:extLst>
                <a:ext uri="{FF2B5EF4-FFF2-40B4-BE49-F238E27FC236}">
                  <a16:creationId xmlns:a16="http://schemas.microsoft.com/office/drawing/2014/main" id="{60E5BEF8-88A7-4088-8382-FC596B16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1">
              <a:extLst>
                <a:ext uri="{FF2B5EF4-FFF2-40B4-BE49-F238E27FC236}">
                  <a16:creationId xmlns:a16="http://schemas.microsoft.com/office/drawing/2014/main" id="{884943FC-F8F5-47A2-8C6C-AD8385B0F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2">
              <a:extLst>
                <a:ext uri="{FF2B5EF4-FFF2-40B4-BE49-F238E27FC236}">
                  <a16:creationId xmlns:a16="http://schemas.microsoft.com/office/drawing/2014/main" id="{FBD1CFD7-B550-428B-99C5-E70AE1117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3">
              <a:extLst>
                <a:ext uri="{FF2B5EF4-FFF2-40B4-BE49-F238E27FC236}">
                  <a16:creationId xmlns:a16="http://schemas.microsoft.com/office/drawing/2014/main" id="{86464553-DBB1-4FDD-A906-723DE0BFA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9">
              <a:extLst>
                <a:ext uri="{FF2B5EF4-FFF2-40B4-BE49-F238E27FC236}">
                  <a16:creationId xmlns:a16="http://schemas.microsoft.com/office/drawing/2014/main" id="{363F6E9F-7E05-4464-BE66-BB27B45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0">
              <a:extLst>
                <a:ext uri="{FF2B5EF4-FFF2-40B4-BE49-F238E27FC236}">
                  <a16:creationId xmlns:a16="http://schemas.microsoft.com/office/drawing/2014/main" id="{CE4367E1-2C4E-4A0B-A9E2-2DC3B3BC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5">
              <a:extLst>
                <a:ext uri="{FF2B5EF4-FFF2-40B4-BE49-F238E27FC236}">
                  <a16:creationId xmlns:a16="http://schemas.microsoft.com/office/drawing/2014/main" id="{EE215DA3-ED82-4F29-9835-DD3B5ADD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873A13E-F493-4022-9CDB-49676747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631ED96D-0634-4E7F-BE08-A8ACAA0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D43F1416-268F-487F-ABB4-1C62E6C68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E5E99890-1E26-4DDC-8F50-128C4875B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66093C3-5DCC-4A45-897C-F2C5CA94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5879CC9-6134-4E28-8170-9DD4240C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2B9234F-7351-4670-9340-3ABC48A30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F67C8B5-D925-449D-BCA7-75173055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52175DC6-FE35-414D-B1FC-53870E0F6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8AAA7A16-3076-4557-9DC3-297D83248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62AFF181-4F3A-40CE-BC79-BD8D97E0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E9EE8F9C-63EF-41F7-90AC-95F09336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id="{F99D5EE6-2CC4-4A54-9A07-4734713E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id="{DC83D62C-4898-4734-893F-7FE7A2D70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id="{EFA4198B-E065-405F-84E4-B0220DCEF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5">
              <a:extLst>
                <a:ext uri="{FF2B5EF4-FFF2-40B4-BE49-F238E27FC236}">
                  <a16:creationId xmlns:a16="http://schemas.microsoft.com/office/drawing/2014/main" id="{F6D1AC12-FB95-4593-BF80-DABEDD4E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6">
              <a:extLst>
                <a:ext uri="{FF2B5EF4-FFF2-40B4-BE49-F238E27FC236}">
                  <a16:creationId xmlns:a16="http://schemas.microsoft.com/office/drawing/2014/main" id="{9F41615F-3978-4890-992E-1D44D0D91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id="{293C0AD6-F904-4337-8CAB-2FF64983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8">
              <a:extLst>
                <a:ext uri="{FF2B5EF4-FFF2-40B4-BE49-F238E27FC236}">
                  <a16:creationId xmlns:a16="http://schemas.microsoft.com/office/drawing/2014/main" id="{E68410D4-6ED4-4651-8543-78B0AB5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1">
              <a:extLst>
                <a:ext uri="{FF2B5EF4-FFF2-40B4-BE49-F238E27FC236}">
                  <a16:creationId xmlns:a16="http://schemas.microsoft.com/office/drawing/2014/main" id="{6CC97770-31D6-46F7-9608-9D96AEF4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2">
              <a:extLst>
                <a:ext uri="{FF2B5EF4-FFF2-40B4-BE49-F238E27FC236}">
                  <a16:creationId xmlns:a16="http://schemas.microsoft.com/office/drawing/2014/main" id="{1F6A0344-12D8-457F-B2C4-BF6ABC3F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3">
              <a:extLst>
                <a:ext uri="{FF2B5EF4-FFF2-40B4-BE49-F238E27FC236}">
                  <a16:creationId xmlns:a16="http://schemas.microsoft.com/office/drawing/2014/main" id="{A659A3FC-205E-41C5-90D8-2909635C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5">
              <a:extLst>
                <a:ext uri="{FF2B5EF4-FFF2-40B4-BE49-F238E27FC236}">
                  <a16:creationId xmlns:a16="http://schemas.microsoft.com/office/drawing/2014/main" id="{A337719B-635F-4455-A8E8-6983D9B3D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7">
              <a:extLst>
                <a:ext uri="{FF2B5EF4-FFF2-40B4-BE49-F238E27FC236}">
                  <a16:creationId xmlns:a16="http://schemas.microsoft.com/office/drawing/2014/main" id="{665D8F7B-6125-4923-82FD-4541506B6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9963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8E09F-16D6-4A43-AFBE-78111237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>
            <a:normAutofit/>
          </a:bodyPr>
          <a:lstStyle/>
          <a:p>
            <a:r>
              <a:rPr lang="en-AU" dirty="0"/>
              <a:t>Vigilant</a:t>
            </a:r>
            <a:endParaRPr lang="en-AU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9D2483B-7210-454A-B168-51DA3C1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80" name="Freeform 57">
              <a:extLst>
                <a:ext uri="{FF2B5EF4-FFF2-40B4-BE49-F238E27FC236}">
                  <a16:creationId xmlns:a16="http://schemas.microsoft.com/office/drawing/2014/main" id="{F1142EB5-2791-4EAD-B4A2-43BECFBC5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1" name="Freeform 113">
            <a:extLst>
              <a:ext uri="{FF2B5EF4-FFF2-40B4-BE49-F238E27FC236}">
                <a16:creationId xmlns:a16="http://schemas.microsoft.com/office/drawing/2014/main" id="{B1A3BF1A-EF96-468A-B04F-AFDF6621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B3189-BDE6-4157-9CA7-8474A483D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357" y="2342775"/>
            <a:ext cx="5009643" cy="3197413"/>
          </a:xfrm>
        </p:spPr>
        <p:txBody>
          <a:bodyPr>
            <a:normAutofit/>
          </a:bodyPr>
          <a:lstStyle/>
          <a:p>
            <a:r>
              <a:rPr lang="en-GB" b="1" dirty="0"/>
              <a:t>Part of speech: </a:t>
            </a:r>
            <a:r>
              <a:rPr lang="en-GB" dirty="0"/>
              <a:t>adjective</a:t>
            </a:r>
          </a:p>
          <a:p>
            <a:r>
              <a:rPr lang="en-GB" b="1" dirty="0"/>
              <a:t>Definition: </a:t>
            </a:r>
            <a:r>
              <a:rPr lang="en-GB" dirty="0"/>
              <a:t>keenly watchful to detect danger</a:t>
            </a:r>
          </a:p>
          <a:p>
            <a:r>
              <a:rPr lang="en-GB" b="1" dirty="0"/>
              <a:t>Sentence: </a:t>
            </a:r>
            <a:r>
              <a:rPr lang="en-GB" dirty="0"/>
              <a:t>The meerkats were </a:t>
            </a:r>
            <a:r>
              <a:rPr lang="en-GB" u="sng" dirty="0"/>
              <a:t>vigilant</a:t>
            </a:r>
            <a:r>
              <a:rPr lang="en-GB" dirty="0"/>
              <a:t> about protecting their colony. </a:t>
            </a:r>
          </a:p>
          <a:p>
            <a:endParaRPr lang="en-AU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C1582F5-FF93-46BF-A92F-D4490D6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124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E78F6A-1735-47A6-9CA9-FF19CE01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9" r="1251" b="-1"/>
          <a:stretch/>
        </p:blipFill>
        <p:spPr>
          <a:xfrm>
            <a:off x="6586071" y="1879643"/>
            <a:ext cx="5613519" cy="41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21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C0395-1213-47F9-8C5F-2EE42CE5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32" y="571500"/>
            <a:ext cx="5110909" cy="1691969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Beget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97648-AE22-434E-8212-98F669C05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415379"/>
            <a:ext cx="4539129" cy="3699747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r>
              <a:rPr lang="en-GB" b="1" dirty="0"/>
              <a:t>Definition: </a:t>
            </a:r>
            <a:r>
              <a:rPr lang="en-GB" dirty="0"/>
              <a:t>to cause or bring about; to bring into existence; to produce offspring</a:t>
            </a:r>
          </a:p>
          <a:p>
            <a:r>
              <a:rPr lang="en-GB" b="1" dirty="0"/>
              <a:t>Sentence 1: </a:t>
            </a:r>
            <a:r>
              <a:rPr lang="en-GB" dirty="0"/>
              <a:t>Charlie hoped that he would someday </a:t>
            </a:r>
            <a:r>
              <a:rPr lang="en-GB" u="sng" dirty="0"/>
              <a:t>beget</a:t>
            </a:r>
            <a:r>
              <a:rPr lang="en-GB" dirty="0"/>
              <a:t> a son.</a:t>
            </a:r>
          </a:p>
          <a:p>
            <a:r>
              <a:rPr lang="en-GB" b="1" dirty="0"/>
              <a:t>Sentence 2: </a:t>
            </a:r>
            <a:r>
              <a:rPr lang="en-GB" dirty="0"/>
              <a:t>Violence </a:t>
            </a:r>
            <a:r>
              <a:rPr lang="en-GB" u="sng" dirty="0"/>
              <a:t>begets</a:t>
            </a:r>
            <a:r>
              <a:rPr lang="en-GB" dirty="0"/>
              <a:t> violence.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2377C-2A06-4747-B366-AE8977157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083"/>
          <a:stretch/>
        </p:blipFill>
        <p:spPr>
          <a:xfrm>
            <a:off x="6645834" y="1"/>
            <a:ext cx="5546166" cy="68661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89B237-4CAB-4403-A95C-C04D71F4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0E53B701-E5D9-4269-97AD-69F3087D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53F3EB0D-ADA8-4F65-9811-0A990FE6B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id="{7FC10137-17E1-4C6D-B7A2-CD86B7C1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4">
              <a:extLst>
                <a:ext uri="{FF2B5EF4-FFF2-40B4-BE49-F238E27FC236}">
                  <a16:creationId xmlns:a16="http://schemas.microsoft.com/office/drawing/2014/main" id="{983715DD-6794-4B57-8585-E0EFF671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>
              <a:extLst>
                <a:ext uri="{FF2B5EF4-FFF2-40B4-BE49-F238E27FC236}">
                  <a16:creationId xmlns:a16="http://schemas.microsoft.com/office/drawing/2014/main" id="{6B8B9805-E14F-4943-B15E-48460BFD6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>
              <a:extLst>
                <a:ext uri="{FF2B5EF4-FFF2-40B4-BE49-F238E27FC236}">
                  <a16:creationId xmlns:a16="http://schemas.microsoft.com/office/drawing/2014/main" id="{112C42C6-34DE-404D-B18A-8E94E76A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>
              <a:extLst>
                <a:ext uri="{FF2B5EF4-FFF2-40B4-BE49-F238E27FC236}">
                  <a16:creationId xmlns:a16="http://schemas.microsoft.com/office/drawing/2014/main" id="{105114E3-B528-44FB-AD64-31F7940A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9">
              <a:extLst>
                <a:ext uri="{FF2B5EF4-FFF2-40B4-BE49-F238E27FC236}">
                  <a16:creationId xmlns:a16="http://schemas.microsoft.com/office/drawing/2014/main" id="{66162961-2E66-4F1D-AD08-A09C28C5E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0">
              <a:extLst>
                <a:ext uri="{FF2B5EF4-FFF2-40B4-BE49-F238E27FC236}">
                  <a16:creationId xmlns:a16="http://schemas.microsoft.com/office/drawing/2014/main" id="{7DF10D80-7F03-41B7-BF83-7086CFB70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1">
              <a:extLst>
                <a:ext uri="{FF2B5EF4-FFF2-40B4-BE49-F238E27FC236}">
                  <a16:creationId xmlns:a16="http://schemas.microsoft.com/office/drawing/2014/main" id="{60E5BEF8-88A7-4088-8382-FC596B16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1">
              <a:extLst>
                <a:ext uri="{FF2B5EF4-FFF2-40B4-BE49-F238E27FC236}">
                  <a16:creationId xmlns:a16="http://schemas.microsoft.com/office/drawing/2014/main" id="{884943FC-F8F5-47A2-8C6C-AD8385B0F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2">
              <a:extLst>
                <a:ext uri="{FF2B5EF4-FFF2-40B4-BE49-F238E27FC236}">
                  <a16:creationId xmlns:a16="http://schemas.microsoft.com/office/drawing/2014/main" id="{FBD1CFD7-B550-428B-99C5-E70AE1117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3">
              <a:extLst>
                <a:ext uri="{FF2B5EF4-FFF2-40B4-BE49-F238E27FC236}">
                  <a16:creationId xmlns:a16="http://schemas.microsoft.com/office/drawing/2014/main" id="{86464553-DBB1-4FDD-A906-723DE0BFA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9">
              <a:extLst>
                <a:ext uri="{FF2B5EF4-FFF2-40B4-BE49-F238E27FC236}">
                  <a16:creationId xmlns:a16="http://schemas.microsoft.com/office/drawing/2014/main" id="{363F6E9F-7E05-4464-BE66-BB27B45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0">
              <a:extLst>
                <a:ext uri="{FF2B5EF4-FFF2-40B4-BE49-F238E27FC236}">
                  <a16:creationId xmlns:a16="http://schemas.microsoft.com/office/drawing/2014/main" id="{CE4367E1-2C4E-4A0B-A9E2-2DC3B3BC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5">
              <a:extLst>
                <a:ext uri="{FF2B5EF4-FFF2-40B4-BE49-F238E27FC236}">
                  <a16:creationId xmlns:a16="http://schemas.microsoft.com/office/drawing/2014/main" id="{EE215DA3-ED82-4F29-9835-DD3B5ADD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873A13E-F493-4022-9CDB-49676747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631ED96D-0634-4E7F-BE08-A8ACAA0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D43F1416-268F-487F-ABB4-1C62E6C68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E5E99890-1E26-4DDC-8F50-128C4875B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66093C3-5DCC-4A45-897C-F2C5CA94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5879CC9-6134-4E28-8170-9DD4240C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2B9234F-7351-4670-9340-3ABC48A30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F67C8B5-D925-449D-BCA7-75173055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52175DC6-FE35-414D-B1FC-53870E0F6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8AAA7A16-3076-4557-9DC3-297D83248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62AFF181-4F3A-40CE-BC79-BD8D97E0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E9EE8F9C-63EF-41F7-90AC-95F09336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id="{F99D5EE6-2CC4-4A54-9A07-4734713E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id="{DC83D62C-4898-4734-893F-7FE7A2D70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id="{EFA4198B-E065-405F-84E4-B0220DCEF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5">
              <a:extLst>
                <a:ext uri="{FF2B5EF4-FFF2-40B4-BE49-F238E27FC236}">
                  <a16:creationId xmlns:a16="http://schemas.microsoft.com/office/drawing/2014/main" id="{F6D1AC12-FB95-4593-BF80-DABEDD4E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6">
              <a:extLst>
                <a:ext uri="{FF2B5EF4-FFF2-40B4-BE49-F238E27FC236}">
                  <a16:creationId xmlns:a16="http://schemas.microsoft.com/office/drawing/2014/main" id="{9F41615F-3978-4890-992E-1D44D0D91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id="{293C0AD6-F904-4337-8CAB-2FF64983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8">
              <a:extLst>
                <a:ext uri="{FF2B5EF4-FFF2-40B4-BE49-F238E27FC236}">
                  <a16:creationId xmlns:a16="http://schemas.microsoft.com/office/drawing/2014/main" id="{E68410D4-6ED4-4651-8543-78B0AB5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1">
              <a:extLst>
                <a:ext uri="{FF2B5EF4-FFF2-40B4-BE49-F238E27FC236}">
                  <a16:creationId xmlns:a16="http://schemas.microsoft.com/office/drawing/2014/main" id="{6CC97770-31D6-46F7-9608-9D96AEF4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2">
              <a:extLst>
                <a:ext uri="{FF2B5EF4-FFF2-40B4-BE49-F238E27FC236}">
                  <a16:creationId xmlns:a16="http://schemas.microsoft.com/office/drawing/2014/main" id="{1F6A0344-12D8-457F-B2C4-BF6ABC3F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3">
              <a:extLst>
                <a:ext uri="{FF2B5EF4-FFF2-40B4-BE49-F238E27FC236}">
                  <a16:creationId xmlns:a16="http://schemas.microsoft.com/office/drawing/2014/main" id="{A659A3FC-205E-41C5-90D8-2909635C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5">
              <a:extLst>
                <a:ext uri="{FF2B5EF4-FFF2-40B4-BE49-F238E27FC236}">
                  <a16:creationId xmlns:a16="http://schemas.microsoft.com/office/drawing/2014/main" id="{A337719B-635F-4455-A8E8-6983D9B3D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7">
              <a:extLst>
                <a:ext uri="{FF2B5EF4-FFF2-40B4-BE49-F238E27FC236}">
                  <a16:creationId xmlns:a16="http://schemas.microsoft.com/office/drawing/2014/main" id="{665D8F7B-6125-4923-82FD-4541506B6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4605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A27A5CA-8322-4584-B42A-F2691652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C989A5E-D171-4BB1-ACFF-6D1503FE5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8E37D5E-2F40-4CD5-A0F2-04001FB7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799" y="871105"/>
            <a:ext cx="7120054" cy="511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12BDE-08A6-47C5-9851-C91EFD04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1141507"/>
            <a:ext cx="5823323" cy="1099670"/>
          </a:xfrm>
        </p:spPr>
        <p:txBody>
          <a:bodyPr>
            <a:normAutofit/>
          </a:bodyPr>
          <a:lstStyle/>
          <a:p>
            <a:r>
              <a:rPr lang="en-AU" dirty="0"/>
              <a:t>Delusion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5CE5-D266-4719-A1FC-5D46B7D27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699" y="2348753"/>
            <a:ext cx="5823323" cy="3199061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GB" sz="1700" b="1" dirty="0"/>
              <a:t>Part of speech: </a:t>
            </a:r>
            <a:r>
              <a:rPr lang="en-GB" sz="1700" dirty="0"/>
              <a:t>noun</a:t>
            </a:r>
          </a:p>
          <a:p>
            <a:pPr>
              <a:lnSpc>
                <a:spcPct val="140000"/>
              </a:lnSpc>
            </a:pPr>
            <a:r>
              <a:rPr lang="en-GB" sz="1700" b="1" dirty="0"/>
              <a:t>Definition: </a:t>
            </a:r>
            <a:r>
              <a:rPr lang="en-GB" sz="1700" dirty="0"/>
              <a:t>a false belief or opinion </a:t>
            </a:r>
          </a:p>
          <a:p>
            <a:pPr>
              <a:lnSpc>
                <a:spcPct val="140000"/>
              </a:lnSpc>
            </a:pPr>
            <a:r>
              <a:rPr lang="en-GB" sz="1700" b="1" dirty="0"/>
              <a:t>Sentence 1: </a:t>
            </a:r>
            <a:r>
              <a:rPr lang="en-GB" sz="1700" dirty="0"/>
              <a:t>His argument sounded convincing but it was based on a </a:t>
            </a:r>
            <a:r>
              <a:rPr lang="en-GB" sz="1700" u="sng" dirty="0"/>
              <a:t>delusion</a:t>
            </a:r>
            <a:r>
              <a:rPr lang="en-GB" sz="1700" dirty="0"/>
              <a:t>.</a:t>
            </a:r>
          </a:p>
          <a:p>
            <a:pPr>
              <a:lnSpc>
                <a:spcPct val="140000"/>
              </a:lnSpc>
            </a:pPr>
            <a:r>
              <a:rPr lang="en-GB" sz="1700" b="1" dirty="0"/>
              <a:t>Sentence 2: </a:t>
            </a:r>
            <a:r>
              <a:rPr lang="en-GB" sz="1700" dirty="0"/>
              <a:t>Wendy was under the </a:t>
            </a:r>
            <a:r>
              <a:rPr lang="en-GB" sz="1700" u="sng" dirty="0"/>
              <a:t>delusion</a:t>
            </a:r>
            <a:r>
              <a:rPr lang="en-GB" sz="1700" dirty="0"/>
              <a:t> that she could earn millions selling essential oils to her friends.</a:t>
            </a:r>
          </a:p>
          <a:p>
            <a:pPr>
              <a:lnSpc>
                <a:spcPct val="140000"/>
              </a:lnSpc>
            </a:pPr>
            <a:endParaRPr lang="en-AU" sz="1700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DDC3E08-72B7-412C-A277-9F3CF8EB3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4164" y="-37765"/>
            <a:ext cx="1829755" cy="6918658"/>
            <a:chOff x="9314164" y="-37765"/>
            <a:chExt cx="1829755" cy="6918658"/>
          </a:xfrm>
        </p:grpSpPr>
        <p:sp>
          <p:nvSpPr>
            <p:cNvPr id="82" name="Freeform 78">
              <a:extLst>
                <a:ext uri="{FF2B5EF4-FFF2-40B4-BE49-F238E27FC236}">
                  <a16:creationId xmlns:a16="http://schemas.microsoft.com/office/drawing/2014/main" id="{6E393635-9ABA-4EE9-8984-D5B554D94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2387" y="6316529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9">
              <a:extLst>
                <a:ext uri="{FF2B5EF4-FFF2-40B4-BE49-F238E27FC236}">
                  <a16:creationId xmlns:a16="http://schemas.microsoft.com/office/drawing/2014/main" id="{2A5EAEA1-79EC-462F-A08B-6139634F7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4759" y="654757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0">
              <a:extLst>
                <a:ext uri="{FF2B5EF4-FFF2-40B4-BE49-F238E27FC236}">
                  <a16:creationId xmlns:a16="http://schemas.microsoft.com/office/drawing/2014/main" id="{1D2E5290-45AD-48B0-B9A0-7AE0A908B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9418" y="678536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13C4831-440C-418E-9302-DDD9BFE38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3877" y="611194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06">
              <a:extLst>
                <a:ext uri="{FF2B5EF4-FFF2-40B4-BE49-F238E27FC236}">
                  <a16:creationId xmlns:a16="http://schemas.microsoft.com/office/drawing/2014/main" id="{42B526D9-7E5C-4A67-9B1C-9E92092EA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9545" y="623010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08">
              <a:extLst>
                <a:ext uri="{FF2B5EF4-FFF2-40B4-BE49-F238E27FC236}">
                  <a16:creationId xmlns:a16="http://schemas.microsoft.com/office/drawing/2014/main" id="{DFA07926-5610-463F-BB98-6659FBA4C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7216" y="6657917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10">
              <a:extLst>
                <a:ext uri="{FF2B5EF4-FFF2-40B4-BE49-F238E27FC236}">
                  <a16:creationId xmlns:a16="http://schemas.microsoft.com/office/drawing/2014/main" id="{827A238B-BA0C-4EBD-92EB-57B575487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7269" y="598227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12">
              <a:extLst>
                <a:ext uri="{FF2B5EF4-FFF2-40B4-BE49-F238E27FC236}">
                  <a16:creationId xmlns:a16="http://schemas.microsoft.com/office/drawing/2014/main" id="{0CC3E394-72A8-46B8-B333-9A4801153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971" y="64913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30">
              <a:extLst>
                <a:ext uri="{FF2B5EF4-FFF2-40B4-BE49-F238E27FC236}">
                  <a16:creationId xmlns:a16="http://schemas.microsoft.com/office/drawing/2014/main" id="{C2F2B81F-CCBD-4D75-A268-529C27BEB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634" y="6045189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31">
              <a:extLst>
                <a:ext uri="{FF2B5EF4-FFF2-40B4-BE49-F238E27FC236}">
                  <a16:creationId xmlns:a16="http://schemas.microsoft.com/office/drawing/2014/main" id="{248273A6-4595-4B49-870D-93184B2BC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17308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35">
              <a:extLst>
                <a:ext uri="{FF2B5EF4-FFF2-40B4-BE49-F238E27FC236}">
                  <a16:creationId xmlns:a16="http://schemas.microsoft.com/office/drawing/2014/main" id="{613F679C-C6B7-45E2-AB85-06F11D01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4647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1">
              <a:extLst>
                <a:ext uri="{FF2B5EF4-FFF2-40B4-BE49-F238E27FC236}">
                  <a16:creationId xmlns:a16="http://schemas.microsoft.com/office/drawing/2014/main" id="{AD733645-CE3B-4C6D-98E4-1C01A1C3F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65399" y="66671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CC6A862F-C126-4979-9572-943E0EFA1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14090" y="637012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8">
              <a:extLst>
                <a:ext uri="{FF2B5EF4-FFF2-40B4-BE49-F238E27FC236}">
                  <a16:creationId xmlns:a16="http://schemas.microsoft.com/office/drawing/2014/main" id="{D810D816-815F-4A09-A3E5-451D74A2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93683" y="610095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297ABCD3-B369-4690-81A8-2627F24E4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7841" y="603532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3">
              <a:extLst>
                <a:ext uri="{FF2B5EF4-FFF2-40B4-BE49-F238E27FC236}">
                  <a16:creationId xmlns:a16="http://schemas.microsoft.com/office/drawing/2014/main" id="{A2F71286-5332-4172-A372-755A472F3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5211" y="661509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43">
              <a:extLst>
                <a:ext uri="{FF2B5EF4-FFF2-40B4-BE49-F238E27FC236}">
                  <a16:creationId xmlns:a16="http://schemas.microsoft.com/office/drawing/2014/main" id="{B5108B37-F44A-47A4-A995-524197C47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9237" y="656430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51">
              <a:extLst>
                <a:ext uri="{FF2B5EF4-FFF2-40B4-BE49-F238E27FC236}">
                  <a16:creationId xmlns:a16="http://schemas.microsoft.com/office/drawing/2014/main" id="{B4CEC1A4-E49B-426A-A335-FBB8D5434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1075" y="675511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4">
              <a:extLst>
                <a:ext uri="{FF2B5EF4-FFF2-40B4-BE49-F238E27FC236}">
                  <a16:creationId xmlns:a16="http://schemas.microsoft.com/office/drawing/2014/main" id="{A877D66C-F031-4FD3-A679-013BBD597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3283" y="636585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8">
              <a:extLst>
                <a:ext uri="{FF2B5EF4-FFF2-40B4-BE49-F238E27FC236}">
                  <a16:creationId xmlns:a16="http://schemas.microsoft.com/office/drawing/2014/main" id="{204EE8DB-CB6A-4043-8892-547496A83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36517" y="642473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9">
              <a:extLst>
                <a:ext uri="{FF2B5EF4-FFF2-40B4-BE49-F238E27FC236}">
                  <a16:creationId xmlns:a16="http://schemas.microsoft.com/office/drawing/2014/main" id="{D41334E9-5983-47FA-8F3F-E023DE88C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8889" y="665577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6FA6CD72-6404-4323-BFB5-E3C38E38E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18007" y="622014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86">
              <a:extLst>
                <a:ext uri="{FF2B5EF4-FFF2-40B4-BE49-F238E27FC236}">
                  <a16:creationId xmlns:a16="http://schemas.microsoft.com/office/drawing/2014/main" id="{8A621A24-4735-44CF-99C1-BC39C2B71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28155" y="5996330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6">
              <a:extLst>
                <a:ext uri="{FF2B5EF4-FFF2-40B4-BE49-F238E27FC236}">
                  <a16:creationId xmlns:a16="http://schemas.microsoft.com/office/drawing/2014/main" id="{C55F2697-EFEC-4C5E-9D88-7F777473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70443" y="639203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0">
              <a:extLst>
                <a:ext uri="{FF2B5EF4-FFF2-40B4-BE49-F238E27FC236}">
                  <a16:creationId xmlns:a16="http://schemas.microsoft.com/office/drawing/2014/main" id="{3E74E34E-E8B2-43CF-A574-E562761D2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3167" y="616975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2">
              <a:extLst>
                <a:ext uri="{FF2B5EF4-FFF2-40B4-BE49-F238E27FC236}">
                  <a16:creationId xmlns:a16="http://schemas.microsoft.com/office/drawing/2014/main" id="{4FCC862A-0E3B-42C2-9B61-40EE412F2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47620" y="67395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6A4FFCDE-0207-482A-B5D1-757A0E0FA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4683" y="597571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3">
              <a:extLst>
                <a:ext uri="{FF2B5EF4-FFF2-40B4-BE49-F238E27FC236}">
                  <a16:creationId xmlns:a16="http://schemas.microsoft.com/office/drawing/2014/main" id="{4729E6D2-3822-40F6-8EB5-86F31EF1E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3019" y="37542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51">
              <a:extLst>
                <a:ext uri="{FF2B5EF4-FFF2-40B4-BE49-F238E27FC236}">
                  <a16:creationId xmlns:a16="http://schemas.microsoft.com/office/drawing/2014/main" id="{C8B35183-6EB6-4558-9788-CE8F0594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3577" y="23465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53">
              <a:extLst>
                <a:ext uri="{FF2B5EF4-FFF2-40B4-BE49-F238E27FC236}">
                  <a16:creationId xmlns:a16="http://schemas.microsoft.com/office/drawing/2014/main" id="{B875E16E-F2DF-4A3D-A535-311A1886C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17474" y="786855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54">
              <a:extLst>
                <a:ext uri="{FF2B5EF4-FFF2-40B4-BE49-F238E27FC236}">
                  <a16:creationId xmlns:a16="http://schemas.microsoft.com/office/drawing/2014/main" id="{273178BC-B163-42C8-8AA3-E6015091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88672" y="61530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78">
              <a:extLst>
                <a:ext uri="{FF2B5EF4-FFF2-40B4-BE49-F238E27FC236}">
                  <a16:creationId xmlns:a16="http://schemas.microsoft.com/office/drawing/2014/main" id="{3F715015-E0A6-4A26-9FD6-8150DDF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2223" y="27277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79">
              <a:extLst>
                <a:ext uri="{FF2B5EF4-FFF2-40B4-BE49-F238E27FC236}">
                  <a16:creationId xmlns:a16="http://schemas.microsoft.com/office/drawing/2014/main" id="{0EE0F506-CF28-4919-843E-96C438CCD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4595" y="50382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80">
              <a:extLst>
                <a:ext uri="{FF2B5EF4-FFF2-40B4-BE49-F238E27FC236}">
                  <a16:creationId xmlns:a16="http://schemas.microsoft.com/office/drawing/2014/main" id="{ABF621B4-0B01-43A4-A7D1-413915B3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9253" y="72371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84">
              <a:extLst>
                <a:ext uri="{FF2B5EF4-FFF2-40B4-BE49-F238E27FC236}">
                  <a16:creationId xmlns:a16="http://schemas.microsoft.com/office/drawing/2014/main" id="{11CEF3FD-9334-449D-9A0D-A87415834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3713" y="6819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06">
              <a:extLst>
                <a:ext uri="{FF2B5EF4-FFF2-40B4-BE49-F238E27FC236}">
                  <a16:creationId xmlns:a16="http://schemas.microsoft.com/office/drawing/2014/main" id="{9FB3FAF8-148B-46ED-9715-58CFE7902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5733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id="{410E3435-0683-4EF2-9185-B5CADDD60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2450" y="689006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FC146718-F493-4688-93D1-D3C4DBB66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23457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2">
              <a:extLst>
                <a:ext uri="{FF2B5EF4-FFF2-40B4-BE49-F238E27FC236}">
                  <a16:creationId xmlns:a16="http://schemas.microsoft.com/office/drawing/2014/main" id="{1C18D603-D7E6-4574-B11F-2C2462E3C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98029" y="54210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30">
              <a:extLst>
                <a:ext uri="{FF2B5EF4-FFF2-40B4-BE49-F238E27FC236}">
                  <a16:creationId xmlns:a16="http://schemas.microsoft.com/office/drawing/2014/main" id="{39BAC9E3-0ED4-4E15-9E08-A51F84874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9678" y="6144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31">
              <a:extLst>
                <a:ext uri="{FF2B5EF4-FFF2-40B4-BE49-F238E27FC236}">
                  <a16:creationId xmlns:a16="http://schemas.microsoft.com/office/drawing/2014/main" id="{731CC313-61BB-44C9-9BE8-6CFF0F2B0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496" y="616427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35">
              <a:extLst>
                <a:ext uri="{FF2B5EF4-FFF2-40B4-BE49-F238E27FC236}">
                  <a16:creationId xmlns:a16="http://schemas.microsoft.com/office/drawing/2014/main" id="{55944B1A-48F3-4273-A87D-B12B35F8E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6567" y="4001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0">
              <a:extLst>
                <a:ext uri="{FF2B5EF4-FFF2-40B4-BE49-F238E27FC236}">
                  <a16:creationId xmlns:a16="http://schemas.microsoft.com/office/drawing/2014/main" id="{2C030015-13DB-4AAA-B2C5-0DB11B17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6243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5">
              <a:extLst>
                <a:ext uri="{FF2B5EF4-FFF2-40B4-BE49-F238E27FC236}">
                  <a16:creationId xmlns:a16="http://schemas.microsoft.com/office/drawing/2014/main" id="{4CCDA4CA-802B-4060-84E8-3A5BCC253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0173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8">
              <a:extLst>
                <a:ext uri="{FF2B5EF4-FFF2-40B4-BE49-F238E27FC236}">
                  <a16:creationId xmlns:a16="http://schemas.microsoft.com/office/drawing/2014/main" id="{4AFB2596-28AD-4968-AC8C-0C89D5F8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3587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2">
              <a:extLst>
                <a:ext uri="{FF2B5EF4-FFF2-40B4-BE49-F238E27FC236}">
                  <a16:creationId xmlns:a16="http://schemas.microsoft.com/office/drawing/2014/main" id="{2877C19B-C85A-43A8-9D22-E3555757E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96325" y="655973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3">
              <a:extLst>
                <a:ext uri="{FF2B5EF4-FFF2-40B4-BE49-F238E27FC236}">
                  <a16:creationId xmlns:a16="http://schemas.microsoft.com/office/drawing/2014/main" id="{86BB8A06-3A72-4664-906D-A764FD3C8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41294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0">
              <a:extLst>
                <a:ext uri="{FF2B5EF4-FFF2-40B4-BE49-F238E27FC236}">
                  <a16:creationId xmlns:a16="http://schemas.microsoft.com/office/drawing/2014/main" id="{13A6CBDF-A71E-4C76-90F5-F93EC0472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1328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3">
              <a:extLst>
                <a:ext uri="{FF2B5EF4-FFF2-40B4-BE49-F238E27FC236}">
                  <a16:creationId xmlns:a16="http://schemas.microsoft.com/office/drawing/2014/main" id="{CDDE2395-D4D4-4B16-998E-BA136879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5320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52">
              <a:extLst>
                <a:ext uri="{FF2B5EF4-FFF2-40B4-BE49-F238E27FC236}">
                  <a16:creationId xmlns:a16="http://schemas.microsoft.com/office/drawing/2014/main" id="{0C4C9822-221D-4DFD-A8F0-88BDB960D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65294" y="32603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54">
              <a:extLst>
                <a:ext uri="{FF2B5EF4-FFF2-40B4-BE49-F238E27FC236}">
                  <a16:creationId xmlns:a16="http://schemas.microsoft.com/office/drawing/2014/main" id="{75210329-C983-4B1D-8573-5EB689CF4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2222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59">
              <a:extLst>
                <a:ext uri="{FF2B5EF4-FFF2-40B4-BE49-F238E27FC236}">
                  <a16:creationId xmlns:a16="http://schemas.microsoft.com/office/drawing/2014/main" id="{12078099-9836-4B34-B3F8-123577D27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6208" y="9460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78">
              <a:extLst>
                <a:ext uri="{FF2B5EF4-FFF2-40B4-BE49-F238E27FC236}">
                  <a16:creationId xmlns:a16="http://schemas.microsoft.com/office/drawing/2014/main" id="{DDC4164A-CF54-4258-93D9-E2985D837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02600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79">
              <a:extLst>
                <a:ext uri="{FF2B5EF4-FFF2-40B4-BE49-F238E27FC236}">
                  <a16:creationId xmlns:a16="http://schemas.microsoft.com/office/drawing/2014/main" id="{5757C01C-EDE3-4DA2-A988-C56F92676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14972" y="82751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4">
              <a:extLst>
                <a:ext uri="{FF2B5EF4-FFF2-40B4-BE49-F238E27FC236}">
                  <a16:creationId xmlns:a16="http://schemas.microsoft.com/office/drawing/2014/main" id="{3DFE3A5E-CE1B-44A3-90D9-F7ECC6F86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84090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86">
              <a:extLst>
                <a:ext uri="{FF2B5EF4-FFF2-40B4-BE49-F238E27FC236}">
                  <a16:creationId xmlns:a16="http://schemas.microsoft.com/office/drawing/2014/main" id="{96392746-AF8E-4EC4-ABD1-04C4AB9D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94059" y="4587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06">
              <a:extLst>
                <a:ext uri="{FF2B5EF4-FFF2-40B4-BE49-F238E27FC236}">
                  <a16:creationId xmlns:a16="http://schemas.microsoft.com/office/drawing/2014/main" id="{63B0352C-E450-4B7D-826D-25B95A158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29758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10">
              <a:extLst>
                <a:ext uri="{FF2B5EF4-FFF2-40B4-BE49-F238E27FC236}">
                  <a16:creationId xmlns:a16="http://schemas.microsoft.com/office/drawing/2014/main" id="{291D0AEA-30E5-47FC-9CBD-F59E92418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07482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12">
              <a:extLst>
                <a:ext uri="{FF2B5EF4-FFF2-40B4-BE49-F238E27FC236}">
                  <a16:creationId xmlns:a16="http://schemas.microsoft.com/office/drawing/2014/main" id="{5D3E4E8D-958E-4303-B0DC-F363C1256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8184" y="78550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D496ABB3-10B3-42C9-B3B5-8AE46C11A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9874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953AA4-537F-40D0-9B73-E9766FCEF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7" t="6778" r="238" b="1789"/>
          <a:stretch/>
        </p:blipFill>
        <p:spPr>
          <a:xfrm>
            <a:off x="8127999" y="871105"/>
            <a:ext cx="4064001" cy="511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09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845B6-2BC7-4626-8307-1E049857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32" y="571500"/>
            <a:ext cx="5110909" cy="1691969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Recourse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BBCA0-10DB-4617-BCFE-C7D07050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415379"/>
            <a:ext cx="4539129" cy="3699747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GB" sz="1800" b="1" dirty="0"/>
              <a:t>Part of speech: </a:t>
            </a:r>
            <a:r>
              <a:rPr lang="en-GB" sz="1800" dirty="0"/>
              <a:t>noun</a:t>
            </a:r>
          </a:p>
          <a:p>
            <a:pPr>
              <a:lnSpc>
                <a:spcPct val="140000"/>
              </a:lnSpc>
            </a:pPr>
            <a:r>
              <a:rPr lang="en-GB" sz="1800" b="1" dirty="0"/>
              <a:t>Definition: </a:t>
            </a:r>
            <a:r>
              <a:rPr lang="en-GB" sz="1800" dirty="0"/>
              <a:t>a source of help; a way of dealing with a difficult situation</a:t>
            </a:r>
          </a:p>
          <a:p>
            <a:pPr>
              <a:lnSpc>
                <a:spcPct val="140000"/>
              </a:lnSpc>
            </a:pPr>
            <a:r>
              <a:rPr lang="en-GB" sz="1800" b="1" dirty="0"/>
              <a:t>Sentence 1: </a:t>
            </a:r>
            <a:r>
              <a:rPr lang="en-GB" sz="1800" dirty="0"/>
              <a:t>The small sailing ship had no </a:t>
            </a:r>
            <a:r>
              <a:rPr lang="en-GB" sz="1800" u="sng" dirty="0"/>
              <a:t>recourse</a:t>
            </a:r>
            <a:r>
              <a:rPr lang="en-GB" sz="1800" dirty="0"/>
              <a:t> against the pirates.</a:t>
            </a:r>
          </a:p>
          <a:p>
            <a:pPr>
              <a:lnSpc>
                <a:spcPct val="140000"/>
              </a:lnSpc>
            </a:pPr>
            <a:r>
              <a:rPr lang="en-GB" sz="1800" b="1" dirty="0"/>
              <a:t>Sentence 2</a:t>
            </a:r>
            <a:r>
              <a:rPr lang="en-GB" sz="1800" dirty="0"/>
              <a:t>: In some cases, surgery may be the only </a:t>
            </a:r>
            <a:r>
              <a:rPr lang="en-GB" sz="1800" u="sng" dirty="0"/>
              <a:t>recourse</a:t>
            </a:r>
            <a:r>
              <a:rPr lang="en-GB" sz="1800" dirty="0"/>
              <a:t>.</a:t>
            </a:r>
          </a:p>
          <a:p>
            <a:pPr>
              <a:lnSpc>
                <a:spcPct val="140000"/>
              </a:lnSpc>
            </a:pPr>
            <a:endParaRPr lang="en-AU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C65B0-E024-47F8-8F50-5F7463DD9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2" b="11175"/>
          <a:stretch/>
        </p:blipFill>
        <p:spPr>
          <a:xfrm>
            <a:off x="6645834" y="1"/>
            <a:ext cx="5546166" cy="68661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89B237-4CAB-4403-A95C-C04D71F4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0E53B701-E5D9-4269-97AD-69F3087D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53F3EB0D-ADA8-4F65-9811-0A990FE6B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id="{7FC10137-17E1-4C6D-B7A2-CD86B7C1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4">
              <a:extLst>
                <a:ext uri="{FF2B5EF4-FFF2-40B4-BE49-F238E27FC236}">
                  <a16:creationId xmlns:a16="http://schemas.microsoft.com/office/drawing/2014/main" id="{983715DD-6794-4B57-8585-E0EFF671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>
              <a:extLst>
                <a:ext uri="{FF2B5EF4-FFF2-40B4-BE49-F238E27FC236}">
                  <a16:creationId xmlns:a16="http://schemas.microsoft.com/office/drawing/2014/main" id="{6B8B9805-E14F-4943-B15E-48460BFD6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>
              <a:extLst>
                <a:ext uri="{FF2B5EF4-FFF2-40B4-BE49-F238E27FC236}">
                  <a16:creationId xmlns:a16="http://schemas.microsoft.com/office/drawing/2014/main" id="{112C42C6-34DE-404D-B18A-8E94E76A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>
              <a:extLst>
                <a:ext uri="{FF2B5EF4-FFF2-40B4-BE49-F238E27FC236}">
                  <a16:creationId xmlns:a16="http://schemas.microsoft.com/office/drawing/2014/main" id="{105114E3-B528-44FB-AD64-31F7940A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9">
              <a:extLst>
                <a:ext uri="{FF2B5EF4-FFF2-40B4-BE49-F238E27FC236}">
                  <a16:creationId xmlns:a16="http://schemas.microsoft.com/office/drawing/2014/main" id="{66162961-2E66-4F1D-AD08-A09C28C5E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0">
              <a:extLst>
                <a:ext uri="{FF2B5EF4-FFF2-40B4-BE49-F238E27FC236}">
                  <a16:creationId xmlns:a16="http://schemas.microsoft.com/office/drawing/2014/main" id="{7DF10D80-7F03-41B7-BF83-7086CFB70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1">
              <a:extLst>
                <a:ext uri="{FF2B5EF4-FFF2-40B4-BE49-F238E27FC236}">
                  <a16:creationId xmlns:a16="http://schemas.microsoft.com/office/drawing/2014/main" id="{60E5BEF8-88A7-4088-8382-FC596B16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1">
              <a:extLst>
                <a:ext uri="{FF2B5EF4-FFF2-40B4-BE49-F238E27FC236}">
                  <a16:creationId xmlns:a16="http://schemas.microsoft.com/office/drawing/2014/main" id="{884943FC-F8F5-47A2-8C6C-AD8385B0F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2">
              <a:extLst>
                <a:ext uri="{FF2B5EF4-FFF2-40B4-BE49-F238E27FC236}">
                  <a16:creationId xmlns:a16="http://schemas.microsoft.com/office/drawing/2014/main" id="{FBD1CFD7-B550-428B-99C5-E70AE1117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3">
              <a:extLst>
                <a:ext uri="{FF2B5EF4-FFF2-40B4-BE49-F238E27FC236}">
                  <a16:creationId xmlns:a16="http://schemas.microsoft.com/office/drawing/2014/main" id="{86464553-DBB1-4FDD-A906-723DE0BFA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9">
              <a:extLst>
                <a:ext uri="{FF2B5EF4-FFF2-40B4-BE49-F238E27FC236}">
                  <a16:creationId xmlns:a16="http://schemas.microsoft.com/office/drawing/2014/main" id="{363F6E9F-7E05-4464-BE66-BB27B45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0">
              <a:extLst>
                <a:ext uri="{FF2B5EF4-FFF2-40B4-BE49-F238E27FC236}">
                  <a16:creationId xmlns:a16="http://schemas.microsoft.com/office/drawing/2014/main" id="{CE4367E1-2C4E-4A0B-A9E2-2DC3B3BC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5">
              <a:extLst>
                <a:ext uri="{FF2B5EF4-FFF2-40B4-BE49-F238E27FC236}">
                  <a16:creationId xmlns:a16="http://schemas.microsoft.com/office/drawing/2014/main" id="{EE215DA3-ED82-4F29-9835-DD3B5ADD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873A13E-F493-4022-9CDB-49676747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631ED96D-0634-4E7F-BE08-A8ACAA0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D43F1416-268F-487F-ABB4-1C62E6C68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E5E99890-1E26-4DDC-8F50-128C4875B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66093C3-5DCC-4A45-897C-F2C5CA94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5879CC9-6134-4E28-8170-9DD4240C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2B9234F-7351-4670-9340-3ABC48A30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F67C8B5-D925-449D-BCA7-75173055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52175DC6-FE35-414D-B1FC-53870E0F6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8AAA7A16-3076-4557-9DC3-297D83248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62AFF181-4F3A-40CE-BC79-BD8D97E0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E9EE8F9C-63EF-41F7-90AC-95F09336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id="{F99D5EE6-2CC4-4A54-9A07-4734713E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id="{DC83D62C-4898-4734-893F-7FE7A2D70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id="{EFA4198B-E065-405F-84E4-B0220DCEF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5">
              <a:extLst>
                <a:ext uri="{FF2B5EF4-FFF2-40B4-BE49-F238E27FC236}">
                  <a16:creationId xmlns:a16="http://schemas.microsoft.com/office/drawing/2014/main" id="{F6D1AC12-FB95-4593-BF80-DABEDD4E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6">
              <a:extLst>
                <a:ext uri="{FF2B5EF4-FFF2-40B4-BE49-F238E27FC236}">
                  <a16:creationId xmlns:a16="http://schemas.microsoft.com/office/drawing/2014/main" id="{9F41615F-3978-4890-992E-1D44D0D91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id="{293C0AD6-F904-4337-8CAB-2FF64983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8">
              <a:extLst>
                <a:ext uri="{FF2B5EF4-FFF2-40B4-BE49-F238E27FC236}">
                  <a16:creationId xmlns:a16="http://schemas.microsoft.com/office/drawing/2014/main" id="{E68410D4-6ED4-4651-8543-78B0AB5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1">
              <a:extLst>
                <a:ext uri="{FF2B5EF4-FFF2-40B4-BE49-F238E27FC236}">
                  <a16:creationId xmlns:a16="http://schemas.microsoft.com/office/drawing/2014/main" id="{6CC97770-31D6-46F7-9608-9D96AEF4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2">
              <a:extLst>
                <a:ext uri="{FF2B5EF4-FFF2-40B4-BE49-F238E27FC236}">
                  <a16:creationId xmlns:a16="http://schemas.microsoft.com/office/drawing/2014/main" id="{1F6A0344-12D8-457F-B2C4-BF6ABC3F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3">
              <a:extLst>
                <a:ext uri="{FF2B5EF4-FFF2-40B4-BE49-F238E27FC236}">
                  <a16:creationId xmlns:a16="http://schemas.microsoft.com/office/drawing/2014/main" id="{A659A3FC-205E-41C5-90D8-2909635C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5">
              <a:extLst>
                <a:ext uri="{FF2B5EF4-FFF2-40B4-BE49-F238E27FC236}">
                  <a16:creationId xmlns:a16="http://schemas.microsoft.com/office/drawing/2014/main" id="{A337719B-635F-4455-A8E8-6983D9B3D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7">
              <a:extLst>
                <a:ext uri="{FF2B5EF4-FFF2-40B4-BE49-F238E27FC236}">
                  <a16:creationId xmlns:a16="http://schemas.microsoft.com/office/drawing/2014/main" id="{665D8F7B-6125-4923-82FD-4541506B6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2528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1" name="Rectangle 83">
            <a:extLst>
              <a:ext uri="{FF2B5EF4-FFF2-40B4-BE49-F238E27FC236}">
                <a16:creationId xmlns:a16="http://schemas.microsoft.com/office/drawing/2014/main" id="{95697D25-3D98-4690-9E3D-C65732E5D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 85">
            <a:extLst>
              <a:ext uri="{FF2B5EF4-FFF2-40B4-BE49-F238E27FC236}">
                <a16:creationId xmlns:a16="http://schemas.microsoft.com/office/drawing/2014/main" id="{56C634FA-4936-4EA7-9BFB-F34843C0F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283"/>
            <a:ext cx="12192000" cy="18640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C9AC1-4FE3-4D78-BCF7-27904282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1" y="648757"/>
            <a:ext cx="10492667" cy="1065321"/>
          </a:xfrm>
        </p:spPr>
        <p:txBody>
          <a:bodyPr>
            <a:normAutofit/>
          </a:bodyPr>
          <a:lstStyle/>
          <a:p>
            <a:r>
              <a:rPr lang="en-AU" dirty="0"/>
              <a:t>Discourse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99B68-6672-4306-A5F0-D9A5E3913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12" y="2371813"/>
            <a:ext cx="5490994" cy="3280174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GB" sz="1700" b="1" dirty="0"/>
              <a:t>Part of speech: </a:t>
            </a:r>
            <a:r>
              <a:rPr lang="en-GB" sz="1700" dirty="0"/>
              <a:t>noun</a:t>
            </a:r>
          </a:p>
          <a:p>
            <a:pPr>
              <a:lnSpc>
                <a:spcPct val="140000"/>
              </a:lnSpc>
            </a:pPr>
            <a:r>
              <a:rPr lang="en-GB" sz="1700" b="1" dirty="0"/>
              <a:t>Definition: </a:t>
            </a:r>
            <a:r>
              <a:rPr lang="en-GB" sz="1700" dirty="0"/>
              <a:t>a</a:t>
            </a:r>
            <a:r>
              <a:rPr lang="en-GB" sz="1700" b="1" dirty="0"/>
              <a:t> </a:t>
            </a:r>
            <a:r>
              <a:rPr lang="en-GB" sz="1700" dirty="0"/>
              <a:t>conversation or discussion; a formal speech or debate</a:t>
            </a:r>
          </a:p>
          <a:p>
            <a:pPr>
              <a:lnSpc>
                <a:spcPct val="140000"/>
              </a:lnSpc>
            </a:pPr>
            <a:r>
              <a:rPr lang="en-GB" sz="1700" b="1" dirty="0"/>
              <a:t>Sentence 1: </a:t>
            </a:r>
            <a:r>
              <a:rPr lang="en-GB" sz="1700" dirty="0"/>
              <a:t>At 3 o’clock the professor will begin his </a:t>
            </a:r>
            <a:r>
              <a:rPr lang="en-GB" sz="1700" u="sng" dirty="0"/>
              <a:t>discourse</a:t>
            </a:r>
            <a:r>
              <a:rPr lang="en-GB" sz="1700" dirty="0"/>
              <a:t> on human rights.</a:t>
            </a:r>
          </a:p>
          <a:p>
            <a:pPr>
              <a:lnSpc>
                <a:spcPct val="140000"/>
              </a:lnSpc>
            </a:pPr>
            <a:r>
              <a:rPr lang="en-GB" sz="1700" b="1" dirty="0"/>
              <a:t>Sentence 2: </a:t>
            </a:r>
            <a:r>
              <a:rPr lang="en-GB" sz="1700" dirty="0"/>
              <a:t>The </a:t>
            </a:r>
            <a:r>
              <a:rPr lang="en-GB" sz="1700" u="sng" dirty="0"/>
              <a:t>discourse</a:t>
            </a:r>
            <a:r>
              <a:rPr lang="en-GB" sz="1700" dirty="0"/>
              <a:t> between the two candidates has been heated.</a:t>
            </a:r>
          </a:p>
          <a:p>
            <a:pPr>
              <a:lnSpc>
                <a:spcPct val="140000"/>
              </a:lnSpc>
            </a:pPr>
            <a:endParaRPr lang="en-AU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7E534-F340-439F-BA62-66B6BA98B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945" y="2939321"/>
            <a:ext cx="4641505" cy="2343960"/>
          </a:xfrm>
          <a:prstGeom prst="rect">
            <a:avLst/>
          </a:prstGeom>
        </p:spPr>
      </p:pic>
      <p:grpSp>
        <p:nvGrpSpPr>
          <p:cNvPr id="193" name="Group 87">
            <a:extLst>
              <a:ext uri="{FF2B5EF4-FFF2-40B4-BE49-F238E27FC236}">
                <a16:creationId xmlns:a16="http://schemas.microsoft.com/office/drawing/2014/main" id="{A9A3B735-54E2-4D95-A245-5BA856818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951" y="5916267"/>
            <a:ext cx="12062645" cy="539682"/>
            <a:chOff x="50951" y="5916267"/>
            <a:chExt cx="12062645" cy="539682"/>
          </a:xfrm>
        </p:grpSpPr>
        <p:sp>
          <p:nvSpPr>
            <p:cNvPr id="194" name="Freeform 6">
              <a:extLst>
                <a:ext uri="{FF2B5EF4-FFF2-40B4-BE49-F238E27FC236}">
                  <a16:creationId xmlns:a16="http://schemas.microsoft.com/office/drawing/2014/main" id="{0AA7D8B6-D845-468C-AEEA-041E24C00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74587" y="6001132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22">
              <a:extLst>
                <a:ext uri="{FF2B5EF4-FFF2-40B4-BE49-F238E27FC236}">
                  <a16:creationId xmlns:a16="http://schemas.microsoft.com/office/drawing/2014/main" id="{11769E07-4D97-44F0-925C-A14602491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9334" y="5964936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27">
              <a:extLst>
                <a:ext uri="{FF2B5EF4-FFF2-40B4-BE49-F238E27FC236}">
                  <a16:creationId xmlns:a16="http://schemas.microsoft.com/office/drawing/2014/main" id="{E4A2189D-5B4E-42D2-B6E0-2A2CFBDA1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59830" y="6286449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79">
              <a:extLst>
                <a:ext uri="{FF2B5EF4-FFF2-40B4-BE49-F238E27FC236}">
                  <a16:creationId xmlns:a16="http://schemas.microsoft.com/office/drawing/2014/main" id="{66FD54A5-B674-4D17-A65B-944971C78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9871" y="620636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80">
              <a:extLst>
                <a:ext uri="{FF2B5EF4-FFF2-40B4-BE49-F238E27FC236}">
                  <a16:creationId xmlns:a16="http://schemas.microsoft.com/office/drawing/2014/main" id="{B54F4C78-F4CD-4D0F-B253-88D228F6A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3557" y="5938924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81">
              <a:extLst>
                <a:ext uri="{FF2B5EF4-FFF2-40B4-BE49-F238E27FC236}">
                  <a16:creationId xmlns:a16="http://schemas.microsoft.com/office/drawing/2014/main" id="{FFFF9C25-70A8-42C2-A7DE-574D066DF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64487" y="5925243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82">
              <a:extLst>
                <a:ext uri="{FF2B5EF4-FFF2-40B4-BE49-F238E27FC236}">
                  <a16:creationId xmlns:a16="http://schemas.microsoft.com/office/drawing/2014/main" id="{E98277E5-59FD-41F1-82B6-91AE3F11C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7629" y="5934219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83">
              <a:extLst>
                <a:ext uri="{FF2B5EF4-FFF2-40B4-BE49-F238E27FC236}">
                  <a16:creationId xmlns:a16="http://schemas.microsoft.com/office/drawing/2014/main" id="{14EBCE55-C6D3-4D3C-9F20-C4BD18A1C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5577" y="5916267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89">
              <a:extLst>
                <a:ext uri="{FF2B5EF4-FFF2-40B4-BE49-F238E27FC236}">
                  <a16:creationId xmlns:a16="http://schemas.microsoft.com/office/drawing/2014/main" id="{5D5866ED-D858-4C92-BA1D-48FAF7833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839" y="5933571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90">
              <a:extLst>
                <a:ext uri="{FF2B5EF4-FFF2-40B4-BE49-F238E27FC236}">
                  <a16:creationId xmlns:a16="http://schemas.microsoft.com/office/drawing/2014/main" id="{E87100F3-948D-4243-84CB-29EF2A39B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66124" y="6001132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05">
              <a:extLst>
                <a:ext uri="{FF2B5EF4-FFF2-40B4-BE49-F238E27FC236}">
                  <a16:creationId xmlns:a16="http://schemas.microsoft.com/office/drawing/2014/main" id="{D6649540-9040-4EEE-A0C4-572615E2A8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7089" y="6176579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07">
              <a:extLst>
                <a:ext uri="{FF2B5EF4-FFF2-40B4-BE49-F238E27FC236}">
                  <a16:creationId xmlns:a16="http://schemas.microsoft.com/office/drawing/2014/main" id="{3A896369-1B66-4309-8586-65CA1CD10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571801" y="6200243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08">
              <a:extLst>
                <a:ext uri="{FF2B5EF4-FFF2-40B4-BE49-F238E27FC236}">
                  <a16:creationId xmlns:a16="http://schemas.microsoft.com/office/drawing/2014/main" id="{496CEF3A-A9D0-4437-A1DB-411327542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527" y="6200243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09">
              <a:extLst>
                <a:ext uri="{FF2B5EF4-FFF2-40B4-BE49-F238E27FC236}">
                  <a16:creationId xmlns:a16="http://schemas.microsoft.com/office/drawing/2014/main" id="{34CCF3A1-3274-4DB2-B7EF-219D0A5C8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4654" y="6203509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11">
              <a:extLst>
                <a:ext uri="{FF2B5EF4-FFF2-40B4-BE49-F238E27FC236}">
                  <a16:creationId xmlns:a16="http://schemas.microsoft.com/office/drawing/2014/main" id="{9A605FE2-6A58-494D-927A-B82AEC891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5893" y="621574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12">
              <a:extLst>
                <a:ext uri="{FF2B5EF4-FFF2-40B4-BE49-F238E27FC236}">
                  <a16:creationId xmlns:a16="http://schemas.microsoft.com/office/drawing/2014/main" id="{E1B36634-086A-4A82-8CAF-8110ECE64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065" y="5966194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22">
              <a:extLst>
                <a:ext uri="{FF2B5EF4-FFF2-40B4-BE49-F238E27FC236}">
                  <a16:creationId xmlns:a16="http://schemas.microsoft.com/office/drawing/2014/main" id="{543B9DA6-0A96-4903-B621-240744036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05488" y="6316001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62">
              <a:extLst>
                <a:ext uri="{FF2B5EF4-FFF2-40B4-BE49-F238E27FC236}">
                  <a16:creationId xmlns:a16="http://schemas.microsoft.com/office/drawing/2014/main" id="{42763548-E8B0-4544-84B5-7B889ED77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99497" y="59510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63">
              <a:extLst>
                <a:ext uri="{FF2B5EF4-FFF2-40B4-BE49-F238E27FC236}">
                  <a16:creationId xmlns:a16="http://schemas.microsoft.com/office/drawing/2014/main" id="{1A45674C-6A86-4F7E-AE7E-6E5B851EA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10552" y="5972713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64">
              <a:extLst>
                <a:ext uri="{FF2B5EF4-FFF2-40B4-BE49-F238E27FC236}">
                  <a16:creationId xmlns:a16="http://schemas.microsoft.com/office/drawing/2014/main" id="{242E34B3-4E6E-4B6D-BBF4-4ECFB6D2E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50483" y="5965753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65">
              <a:extLst>
                <a:ext uri="{FF2B5EF4-FFF2-40B4-BE49-F238E27FC236}">
                  <a16:creationId xmlns:a16="http://schemas.microsoft.com/office/drawing/2014/main" id="{8F84DCA9-8C6F-4F39-8103-2B8FA8EE3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91864" y="5983705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66">
              <a:extLst>
                <a:ext uri="{FF2B5EF4-FFF2-40B4-BE49-F238E27FC236}">
                  <a16:creationId xmlns:a16="http://schemas.microsoft.com/office/drawing/2014/main" id="{54980C00-FBE5-4175-B3B9-6087A03AE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49748" y="5974729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67">
              <a:extLst>
                <a:ext uri="{FF2B5EF4-FFF2-40B4-BE49-F238E27FC236}">
                  <a16:creationId xmlns:a16="http://schemas.microsoft.com/office/drawing/2014/main" id="{056A1AA1-39CA-4F27-90E5-6C61700B8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955742" y="5977993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68">
              <a:extLst>
                <a:ext uri="{FF2B5EF4-FFF2-40B4-BE49-F238E27FC236}">
                  <a16:creationId xmlns:a16="http://schemas.microsoft.com/office/drawing/2014/main" id="{FBAB5483-5590-4051-98D4-6AE210CF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37125" y="5969016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69">
              <a:extLst>
                <a:ext uri="{FF2B5EF4-FFF2-40B4-BE49-F238E27FC236}">
                  <a16:creationId xmlns:a16="http://schemas.microsoft.com/office/drawing/2014/main" id="{66DCC39E-7F5C-4041-BDE1-D661699B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25347" y="5981258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70">
              <a:extLst>
                <a:ext uri="{FF2B5EF4-FFF2-40B4-BE49-F238E27FC236}">
                  <a16:creationId xmlns:a16="http://schemas.microsoft.com/office/drawing/2014/main" id="{FAD30A9E-4601-4025-9567-23015EF0F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05784" y="6041644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71">
              <a:extLst>
                <a:ext uri="{FF2B5EF4-FFF2-40B4-BE49-F238E27FC236}">
                  <a16:creationId xmlns:a16="http://schemas.microsoft.com/office/drawing/2014/main" id="{BD8A0A08-4CB0-45A8-A312-F69FED6A4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500734" y="5986969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72">
              <a:extLst>
                <a:ext uri="{FF2B5EF4-FFF2-40B4-BE49-F238E27FC236}">
                  <a16:creationId xmlns:a16="http://schemas.microsoft.com/office/drawing/2014/main" id="{D56B6120-B694-4D67-AE19-BFD713EAE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273875" y="599023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73">
              <a:extLst>
                <a:ext uri="{FF2B5EF4-FFF2-40B4-BE49-F238E27FC236}">
                  <a16:creationId xmlns:a16="http://schemas.microsoft.com/office/drawing/2014/main" id="{5FC2F0B0-76D3-4103-A460-73572B5DC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75850" y="5993497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74">
              <a:extLst>
                <a:ext uri="{FF2B5EF4-FFF2-40B4-BE49-F238E27FC236}">
                  <a16:creationId xmlns:a16="http://schemas.microsoft.com/office/drawing/2014/main" id="{9F31AF69-9EF8-4598-AC0D-40824CAED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66519" y="599921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75">
              <a:extLst>
                <a:ext uri="{FF2B5EF4-FFF2-40B4-BE49-F238E27FC236}">
                  <a16:creationId xmlns:a16="http://schemas.microsoft.com/office/drawing/2014/main" id="{BABFA31C-08A2-4A84-BC24-576200410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04129" y="5929847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77">
              <a:extLst>
                <a:ext uri="{FF2B5EF4-FFF2-40B4-BE49-F238E27FC236}">
                  <a16:creationId xmlns:a16="http://schemas.microsoft.com/office/drawing/2014/main" id="{2E14A454-CFDC-469D-AAC8-0AECD34369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55260" y="601471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85">
              <a:extLst>
                <a:ext uri="{FF2B5EF4-FFF2-40B4-BE49-F238E27FC236}">
                  <a16:creationId xmlns:a16="http://schemas.microsoft.com/office/drawing/2014/main" id="{4F28944F-2222-438F-B8BF-289400FA4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06059" y="6029402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87">
              <a:extLst>
                <a:ext uri="{FF2B5EF4-FFF2-40B4-BE49-F238E27FC236}">
                  <a16:creationId xmlns:a16="http://schemas.microsoft.com/office/drawing/2014/main" id="{10583A59-F6FC-4383-951E-4DEA803E3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22284" y="6041642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88">
              <a:extLst>
                <a:ext uri="{FF2B5EF4-FFF2-40B4-BE49-F238E27FC236}">
                  <a16:creationId xmlns:a16="http://schemas.microsoft.com/office/drawing/2014/main" id="{01E36E36-80DB-4588-B48C-C10A2CC64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90921" y="6047354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91">
              <a:extLst>
                <a:ext uri="{FF2B5EF4-FFF2-40B4-BE49-F238E27FC236}">
                  <a16:creationId xmlns:a16="http://schemas.microsoft.com/office/drawing/2014/main" id="{82340FC1-013D-48B7-B3F7-917F649FA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84593" y="6214548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92">
              <a:extLst>
                <a:ext uri="{FF2B5EF4-FFF2-40B4-BE49-F238E27FC236}">
                  <a16:creationId xmlns:a16="http://schemas.microsoft.com/office/drawing/2014/main" id="{2A4816D6-34F0-433A-9ACB-C1D2A52C0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88834" y="622280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93">
              <a:extLst>
                <a:ext uri="{FF2B5EF4-FFF2-40B4-BE49-F238E27FC236}">
                  <a16:creationId xmlns:a16="http://schemas.microsoft.com/office/drawing/2014/main" id="{67942CD3-43C9-4530-9C50-47E288DB5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00129" y="6222800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94">
              <a:extLst>
                <a:ext uri="{FF2B5EF4-FFF2-40B4-BE49-F238E27FC236}">
                  <a16:creationId xmlns:a16="http://schemas.microsoft.com/office/drawing/2014/main" id="{11861164-AD4A-41ED-AF99-4972D60EA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688824" y="6250545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95">
              <a:extLst>
                <a:ext uri="{FF2B5EF4-FFF2-40B4-BE49-F238E27FC236}">
                  <a16:creationId xmlns:a16="http://schemas.microsoft.com/office/drawing/2014/main" id="{E2B208F9-EDC1-4C32-9D59-30C273C08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38524" y="62456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96">
              <a:extLst>
                <a:ext uri="{FF2B5EF4-FFF2-40B4-BE49-F238E27FC236}">
                  <a16:creationId xmlns:a16="http://schemas.microsoft.com/office/drawing/2014/main" id="{7A7C7DA6-7A32-4CCE-AB8E-59036A6C5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95222" y="6259521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97">
              <a:extLst>
                <a:ext uri="{FF2B5EF4-FFF2-40B4-BE49-F238E27FC236}">
                  <a16:creationId xmlns:a16="http://schemas.microsoft.com/office/drawing/2014/main" id="{510879FA-373B-43C3-9332-BBE87A6FC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88890" y="6261969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98">
              <a:extLst>
                <a:ext uri="{FF2B5EF4-FFF2-40B4-BE49-F238E27FC236}">
                  <a16:creationId xmlns:a16="http://schemas.microsoft.com/office/drawing/2014/main" id="{66AFA0BE-4521-4076-A5AD-FC7031749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570482" y="6261969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99">
              <a:extLst>
                <a:ext uri="{FF2B5EF4-FFF2-40B4-BE49-F238E27FC236}">
                  <a16:creationId xmlns:a16="http://schemas.microsoft.com/office/drawing/2014/main" id="{0598DD74-9791-420B-B5ED-355B654B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839874" y="626074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00">
              <a:extLst>
                <a:ext uri="{FF2B5EF4-FFF2-40B4-BE49-F238E27FC236}">
                  <a16:creationId xmlns:a16="http://schemas.microsoft.com/office/drawing/2014/main" id="{038F7AA7-B635-4496-AD3E-A234340BD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6015" y="6261968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01">
              <a:extLst>
                <a:ext uri="{FF2B5EF4-FFF2-40B4-BE49-F238E27FC236}">
                  <a16:creationId xmlns:a16="http://schemas.microsoft.com/office/drawing/2014/main" id="{5E017948-9D66-4417-8B88-4BD1532AC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413228" y="6268498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02">
              <a:extLst>
                <a:ext uri="{FF2B5EF4-FFF2-40B4-BE49-F238E27FC236}">
                  <a16:creationId xmlns:a16="http://schemas.microsoft.com/office/drawing/2014/main" id="{AB333295-A36E-46DB-82A5-E78E0498D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991006" y="6271761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03">
              <a:extLst>
                <a:ext uri="{FF2B5EF4-FFF2-40B4-BE49-F238E27FC236}">
                  <a16:creationId xmlns:a16="http://schemas.microsoft.com/office/drawing/2014/main" id="{D10C99A3-BB78-4269-87D4-8287B8363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53313" y="6277473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04">
              <a:extLst>
                <a:ext uri="{FF2B5EF4-FFF2-40B4-BE49-F238E27FC236}">
                  <a16:creationId xmlns:a16="http://schemas.microsoft.com/office/drawing/2014/main" id="{856A8AAC-D0EA-4685-9283-E8A01ED70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802579" y="6277473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13">
              <a:extLst>
                <a:ext uri="{FF2B5EF4-FFF2-40B4-BE49-F238E27FC236}">
                  <a16:creationId xmlns:a16="http://schemas.microsoft.com/office/drawing/2014/main" id="{EE545004-D464-4D04-B11F-475909042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90800" y="6323170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14">
              <a:extLst>
                <a:ext uri="{FF2B5EF4-FFF2-40B4-BE49-F238E27FC236}">
                  <a16:creationId xmlns:a16="http://schemas.microsoft.com/office/drawing/2014/main" id="{50289B97-B071-455F-8540-982742C43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57254" y="6323170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15">
              <a:extLst>
                <a:ext uri="{FF2B5EF4-FFF2-40B4-BE49-F238E27FC236}">
                  <a16:creationId xmlns:a16="http://schemas.microsoft.com/office/drawing/2014/main" id="{CEF2EFFE-7947-4C37-8ABD-398F392C0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620108" y="6328883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17">
              <a:extLst>
                <a:ext uri="{FF2B5EF4-FFF2-40B4-BE49-F238E27FC236}">
                  <a16:creationId xmlns:a16="http://schemas.microsoft.com/office/drawing/2014/main" id="{E8391CC5-D4B9-4E26-ABCD-D6C4BC235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15345" y="6341124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18">
              <a:extLst>
                <a:ext uri="{FF2B5EF4-FFF2-40B4-BE49-F238E27FC236}">
                  <a16:creationId xmlns:a16="http://schemas.microsoft.com/office/drawing/2014/main" id="{71A5B932-E608-49E3-8ED1-4DBAAE919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05534" y="627747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19">
              <a:extLst>
                <a:ext uri="{FF2B5EF4-FFF2-40B4-BE49-F238E27FC236}">
                  <a16:creationId xmlns:a16="http://schemas.microsoft.com/office/drawing/2014/main" id="{EAA3BF46-C387-4232-844F-B2D45C1D2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0731" y="6246640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00">
              <a:extLst>
                <a:ext uri="{FF2B5EF4-FFF2-40B4-BE49-F238E27FC236}">
                  <a16:creationId xmlns:a16="http://schemas.microsoft.com/office/drawing/2014/main" id="{AB415331-61BA-49F4-9FFD-39B628481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67614" y="6261967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79">
              <a:extLst>
                <a:ext uri="{FF2B5EF4-FFF2-40B4-BE49-F238E27FC236}">
                  <a16:creationId xmlns:a16="http://schemas.microsoft.com/office/drawing/2014/main" id="{8FF6D6DA-64DD-4D39-931B-9B97E01A3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76945" y="6278756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80">
              <a:extLst>
                <a:ext uri="{FF2B5EF4-FFF2-40B4-BE49-F238E27FC236}">
                  <a16:creationId xmlns:a16="http://schemas.microsoft.com/office/drawing/2014/main" id="{2CEBA427-3E6A-48B0-9040-931C62AAC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70631" y="6011316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81">
              <a:extLst>
                <a:ext uri="{FF2B5EF4-FFF2-40B4-BE49-F238E27FC236}">
                  <a16:creationId xmlns:a16="http://schemas.microsoft.com/office/drawing/2014/main" id="{65D81449-8208-4635-9339-4C8FE89BB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61561" y="5997635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82">
              <a:extLst>
                <a:ext uri="{FF2B5EF4-FFF2-40B4-BE49-F238E27FC236}">
                  <a16:creationId xmlns:a16="http://schemas.microsoft.com/office/drawing/2014/main" id="{954A6F89-BF29-464D-9561-97822F099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34703" y="600661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83">
              <a:extLst>
                <a:ext uri="{FF2B5EF4-FFF2-40B4-BE49-F238E27FC236}">
                  <a16:creationId xmlns:a16="http://schemas.microsoft.com/office/drawing/2014/main" id="{67C81528-252F-43EA-BAC6-ED0A1186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62651" y="5988659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89">
              <a:extLst>
                <a:ext uri="{FF2B5EF4-FFF2-40B4-BE49-F238E27FC236}">
                  <a16:creationId xmlns:a16="http://schemas.microsoft.com/office/drawing/2014/main" id="{D4AAA683-AC21-4857-A7D8-552A3DC9B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9913" y="6005963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90">
              <a:extLst>
                <a:ext uri="{FF2B5EF4-FFF2-40B4-BE49-F238E27FC236}">
                  <a16:creationId xmlns:a16="http://schemas.microsoft.com/office/drawing/2014/main" id="{BFD93668-5C98-45C9-BA73-EBDE21510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63198" y="6073524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05">
              <a:extLst>
                <a:ext uri="{FF2B5EF4-FFF2-40B4-BE49-F238E27FC236}">
                  <a16:creationId xmlns:a16="http://schemas.microsoft.com/office/drawing/2014/main" id="{76866F09-A7B0-420E-A8F1-CC0C5CC24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094163" y="6248971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07">
              <a:extLst>
                <a:ext uri="{FF2B5EF4-FFF2-40B4-BE49-F238E27FC236}">
                  <a16:creationId xmlns:a16="http://schemas.microsoft.com/office/drawing/2014/main" id="{9D2D6D19-1C81-46DC-B49C-E7AA0817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368875" y="6272635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08">
              <a:extLst>
                <a:ext uri="{FF2B5EF4-FFF2-40B4-BE49-F238E27FC236}">
                  <a16:creationId xmlns:a16="http://schemas.microsoft.com/office/drawing/2014/main" id="{4AF7B011-7C75-48AD-BBBF-4FE1834A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00601" y="6272635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09">
              <a:extLst>
                <a:ext uri="{FF2B5EF4-FFF2-40B4-BE49-F238E27FC236}">
                  <a16:creationId xmlns:a16="http://schemas.microsoft.com/office/drawing/2014/main" id="{305124B5-EFC4-4F14-9182-23A3280AE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801728" y="6275901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11">
              <a:extLst>
                <a:ext uri="{FF2B5EF4-FFF2-40B4-BE49-F238E27FC236}">
                  <a16:creationId xmlns:a16="http://schemas.microsoft.com/office/drawing/2014/main" id="{45166B1B-FC43-48DA-A810-13BADEF81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42967" y="6288141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12">
              <a:extLst>
                <a:ext uri="{FF2B5EF4-FFF2-40B4-BE49-F238E27FC236}">
                  <a16:creationId xmlns:a16="http://schemas.microsoft.com/office/drawing/2014/main" id="{15846AE5-CF5B-452A-BDBB-ABC69690D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5342" y="599314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62">
              <a:extLst>
                <a:ext uri="{FF2B5EF4-FFF2-40B4-BE49-F238E27FC236}">
                  <a16:creationId xmlns:a16="http://schemas.microsoft.com/office/drawing/2014/main" id="{3DB2496D-CE28-4700-AA6B-FA4E60A94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096571" y="6023456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63">
              <a:extLst>
                <a:ext uri="{FF2B5EF4-FFF2-40B4-BE49-F238E27FC236}">
                  <a16:creationId xmlns:a16="http://schemas.microsoft.com/office/drawing/2014/main" id="{561D8232-C449-46E2-BB87-922BD4DAE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07626" y="6045105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64">
              <a:extLst>
                <a:ext uri="{FF2B5EF4-FFF2-40B4-BE49-F238E27FC236}">
                  <a16:creationId xmlns:a16="http://schemas.microsoft.com/office/drawing/2014/main" id="{C0352A08-1998-4E8B-9E16-ABE077AF0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47557" y="6038145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65">
              <a:extLst>
                <a:ext uri="{FF2B5EF4-FFF2-40B4-BE49-F238E27FC236}">
                  <a16:creationId xmlns:a16="http://schemas.microsoft.com/office/drawing/2014/main" id="{9FD7260F-CF29-4931-A348-235EFAFB6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88938" y="6056097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66">
              <a:extLst>
                <a:ext uri="{FF2B5EF4-FFF2-40B4-BE49-F238E27FC236}">
                  <a16:creationId xmlns:a16="http://schemas.microsoft.com/office/drawing/2014/main" id="{CCF55F8B-03C0-4AA3-B4A7-2F6C21D34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46822" y="6047121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67">
              <a:extLst>
                <a:ext uri="{FF2B5EF4-FFF2-40B4-BE49-F238E27FC236}">
                  <a16:creationId xmlns:a16="http://schemas.microsoft.com/office/drawing/2014/main" id="{2157B0E0-DFE1-40C8-93E2-25059E010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752816" y="6050385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68">
              <a:extLst>
                <a:ext uri="{FF2B5EF4-FFF2-40B4-BE49-F238E27FC236}">
                  <a16:creationId xmlns:a16="http://schemas.microsoft.com/office/drawing/2014/main" id="{90A4BF9D-CDDE-435D-BB05-D240632FE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434199" y="6041408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69">
              <a:extLst>
                <a:ext uri="{FF2B5EF4-FFF2-40B4-BE49-F238E27FC236}">
                  <a16:creationId xmlns:a16="http://schemas.microsoft.com/office/drawing/2014/main" id="{9BDEA0B2-531B-48B0-AB13-4B3451568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22421" y="6053650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71">
              <a:extLst>
                <a:ext uri="{FF2B5EF4-FFF2-40B4-BE49-F238E27FC236}">
                  <a16:creationId xmlns:a16="http://schemas.microsoft.com/office/drawing/2014/main" id="{A8BFB17A-EAE6-4C93-885B-6299466A29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7808" y="6059361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72">
              <a:extLst>
                <a:ext uri="{FF2B5EF4-FFF2-40B4-BE49-F238E27FC236}">
                  <a16:creationId xmlns:a16="http://schemas.microsoft.com/office/drawing/2014/main" id="{07A67F34-97BE-480B-A85B-DEAEEB45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070949" y="6062624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73">
              <a:extLst>
                <a:ext uri="{FF2B5EF4-FFF2-40B4-BE49-F238E27FC236}">
                  <a16:creationId xmlns:a16="http://schemas.microsoft.com/office/drawing/2014/main" id="{6C4408FA-D405-4819-A9B5-7E4137AEB9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72924" y="6065889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74">
              <a:extLst>
                <a:ext uri="{FF2B5EF4-FFF2-40B4-BE49-F238E27FC236}">
                  <a16:creationId xmlns:a16="http://schemas.microsoft.com/office/drawing/2014/main" id="{83277647-FA05-4345-8145-D5ED7903A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951" y="5947800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75">
              <a:extLst>
                <a:ext uri="{FF2B5EF4-FFF2-40B4-BE49-F238E27FC236}">
                  <a16:creationId xmlns:a16="http://schemas.microsoft.com/office/drawing/2014/main" id="{4386FD15-4921-4493-A215-FEA31801B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01203" y="6002239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77">
              <a:extLst>
                <a:ext uri="{FF2B5EF4-FFF2-40B4-BE49-F238E27FC236}">
                  <a16:creationId xmlns:a16="http://schemas.microsoft.com/office/drawing/2014/main" id="{625D89BA-3D96-4949-8D68-AD594D322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2334" y="6087105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88">
              <a:extLst>
                <a:ext uri="{FF2B5EF4-FFF2-40B4-BE49-F238E27FC236}">
                  <a16:creationId xmlns:a16="http://schemas.microsoft.com/office/drawing/2014/main" id="{58041442-9F1D-4E5E-A088-6727B2CF8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87995" y="6119746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91">
              <a:extLst>
                <a:ext uri="{FF2B5EF4-FFF2-40B4-BE49-F238E27FC236}">
                  <a16:creationId xmlns:a16="http://schemas.microsoft.com/office/drawing/2014/main" id="{E732CC8A-1A71-462B-8562-DA75D35B5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81667" y="6286940"/>
              <a:ext cx="118747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0" y="1"/>
                    <a:pt x="36" y="24"/>
                    <a:pt x="21" y="27"/>
                  </a:cubicBezTo>
                  <a:cubicBezTo>
                    <a:pt x="1" y="26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92">
              <a:extLst>
                <a:ext uri="{FF2B5EF4-FFF2-40B4-BE49-F238E27FC236}">
                  <a16:creationId xmlns:a16="http://schemas.microsoft.com/office/drawing/2014/main" id="{603E6FD8-AE4D-479C-92F3-A08E54E46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85908" y="6295192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93">
              <a:extLst>
                <a:ext uri="{FF2B5EF4-FFF2-40B4-BE49-F238E27FC236}">
                  <a16:creationId xmlns:a16="http://schemas.microsoft.com/office/drawing/2014/main" id="{61C5ED2E-B41D-4C39-88BE-D67806E6B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97203" y="6295192"/>
              <a:ext cx="127608" cy="79154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4"/>
                    <a:pt x="34" y="25"/>
                    <a:pt x="19" y="26"/>
                  </a:cubicBezTo>
                  <a:cubicBezTo>
                    <a:pt x="0" y="20"/>
                    <a:pt x="7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94">
              <a:extLst>
                <a:ext uri="{FF2B5EF4-FFF2-40B4-BE49-F238E27FC236}">
                  <a16:creationId xmlns:a16="http://schemas.microsoft.com/office/drawing/2014/main" id="{474F444C-C4D9-489A-B836-F83ED8070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5898" y="6322937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95">
              <a:extLst>
                <a:ext uri="{FF2B5EF4-FFF2-40B4-BE49-F238E27FC236}">
                  <a16:creationId xmlns:a16="http://schemas.microsoft.com/office/drawing/2014/main" id="{FF589F3A-B301-484D-B5EF-D9E96DE8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35598" y="6318040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2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96">
              <a:extLst>
                <a:ext uri="{FF2B5EF4-FFF2-40B4-BE49-F238E27FC236}">
                  <a16:creationId xmlns:a16="http://schemas.microsoft.com/office/drawing/2014/main" id="{97E0AEB5-AD04-4BE2-924F-FA1BB8BD6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692296" y="6331913"/>
              <a:ext cx="147104" cy="108531"/>
            </a:xfrm>
            <a:custGeom>
              <a:avLst/>
              <a:gdLst>
                <a:gd name="T0" fmla="*/ 28 w 45"/>
                <a:gd name="T1" fmla="*/ 0 h 36"/>
                <a:gd name="T2" fmla="*/ 41 w 45"/>
                <a:gd name="T3" fmla="*/ 20 h 36"/>
                <a:gd name="T4" fmla="*/ 28 w 45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36">
                  <a:moveTo>
                    <a:pt x="28" y="0"/>
                  </a:moveTo>
                  <a:cubicBezTo>
                    <a:pt x="32" y="0"/>
                    <a:pt x="45" y="13"/>
                    <a:pt x="41" y="20"/>
                  </a:cubicBezTo>
                  <a:cubicBezTo>
                    <a:pt x="24" y="36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97">
              <a:extLst>
                <a:ext uri="{FF2B5EF4-FFF2-40B4-BE49-F238E27FC236}">
                  <a16:creationId xmlns:a16="http://schemas.microsoft.com/office/drawing/2014/main" id="{CE0B2D17-C3F7-4A41-BA4C-1FC311B9DC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85964" y="6334361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98">
              <a:extLst>
                <a:ext uri="{FF2B5EF4-FFF2-40B4-BE49-F238E27FC236}">
                  <a16:creationId xmlns:a16="http://schemas.microsoft.com/office/drawing/2014/main" id="{F15034BD-6C17-469B-85AF-148EA0F7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367556" y="6334361"/>
              <a:ext cx="147990" cy="79154"/>
            </a:xfrm>
            <a:custGeom>
              <a:avLst/>
              <a:gdLst>
                <a:gd name="T0" fmla="*/ 23 w 45"/>
                <a:gd name="T1" fmla="*/ 0 h 26"/>
                <a:gd name="T2" fmla="*/ 30 w 45"/>
                <a:gd name="T3" fmla="*/ 26 h 26"/>
                <a:gd name="T4" fmla="*/ 23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3" y="0"/>
                  </a:moveTo>
                  <a:cubicBezTo>
                    <a:pt x="33" y="2"/>
                    <a:pt x="45" y="21"/>
                    <a:pt x="30" y="26"/>
                  </a:cubicBezTo>
                  <a:cubicBezTo>
                    <a:pt x="10" y="24"/>
                    <a:pt x="0" y="8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99">
              <a:extLst>
                <a:ext uri="{FF2B5EF4-FFF2-40B4-BE49-F238E27FC236}">
                  <a16:creationId xmlns:a16="http://schemas.microsoft.com/office/drawing/2014/main" id="{7B6742E3-DB37-4077-8690-AC1A02780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84758" y="6333136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00">
              <a:extLst>
                <a:ext uri="{FF2B5EF4-FFF2-40B4-BE49-F238E27FC236}">
                  <a16:creationId xmlns:a16="http://schemas.microsoft.com/office/drawing/2014/main" id="{745F2439-5B8E-4E05-866E-896C0F5BE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3089" y="6334360"/>
              <a:ext cx="128495" cy="93843"/>
            </a:xfrm>
            <a:custGeom>
              <a:avLst/>
              <a:gdLst>
                <a:gd name="T0" fmla="*/ 28 w 39"/>
                <a:gd name="T1" fmla="*/ 1 h 31"/>
                <a:gd name="T2" fmla="*/ 39 w 39"/>
                <a:gd name="T3" fmla="*/ 21 h 31"/>
                <a:gd name="T4" fmla="*/ 28 w 39"/>
                <a:gd name="T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8" y="1"/>
                  </a:moveTo>
                  <a:cubicBezTo>
                    <a:pt x="38" y="0"/>
                    <a:pt x="38" y="12"/>
                    <a:pt x="39" y="21"/>
                  </a:cubicBezTo>
                  <a:cubicBezTo>
                    <a:pt x="18" y="31"/>
                    <a:pt x="0" y="12"/>
                    <a:pt x="2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01">
              <a:extLst>
                <a:ext uri="{FF2B5EF4-FFF2-40B4-BE49-F238E27FC236}">
                  <a16:creationId xmlns:a16="http://schemas.microsoft.com/office/drawing/2014/main" id="{4CD231E8-DFF5-4403-AFD6-EDB105AF2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168469" y="6340890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02">
              <a:extLst>
                <a:ext uri="{FF2B5EF4-FFF2-40B4-BE49-F238E27FC236}">
                  <a16:creationId xmlns:a16="http://schemas.microsoft.com/office/drawing/2014/main" id="{186F08A0-4B07-4ED4-AA2E-F53E61E77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88080" y="6344153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03">
              <a:extLst>
                <a:ext uri="{FF2B5EF4-FFF2-40B4-BE49-F238E27FC236}">
                  <a16:creationId xmlns:a16="http://schemas.microsoft.com/office/drawing/2014/main" id="{143F4736-A980-42E1-B7AA-4154BD0FA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72695" y="6302055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04">
              <a:extLst>
                <a:ext uri="{FF2B5EF4-FFF2-40B4-BE49-F238E27FC236}">
                  <a16:creationId xmlns:a16="http://schemas.microsoft.com/office/drawing/2014/main" id="{2B7EF984-B6CC-4990-B9D8-E999A41F9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599653" y="6349865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13">
              <a:extLst>
                <a:ext uri="{FF2B5EF4-FFF2-40B4-BE49-F238E27FC236}">
                  <a16:creationId xmlns:a16="http://schemas.microsoft.com/office/drawing/2014/main" id="{701390DA-498F-40EE-B86D-9C1288CCDD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7874" y="6395562"/>
              <a:ext cx="9748" cy="8977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1 h 3"/>
                <a:gd name="T4" fmla="*/ 1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2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14">
              <a:extLst>
                <a:ext uri="{FF2B5EF4-FFF2-40B4-BE49-F238E27FC236}">
                  <a16:creationId xmlns:a16="http://schemas.microsoft.com/office/drawing/2014/main" id="{8349FDB4-AF3A-4F35-82C0-1D4092965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754328" y="6395562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15">
              <a:extLst>
                <a:ext uri="{FF2B5EF4-FFF2-40B4-BE49-F238E27FC236}">
                  <a16:creationId xmlns:a16="http://schemas.microsoft.com/office/drawing/2014/main" id="{96A26B04-1F0B-4D75-8922-93B734D75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17182" y="6401275"/>
              <a:ext cx="6204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17">
              <a:extLst>
                <a:ext uri="{FF2B5EF4-FFF2-40B4-BE49-F238E27FC236}">
                  <a16:creationId xmlns:a16="http://schemas.microsoft.com/office/drawing/2014/main" id="{C6200836-2571-4275-B8D2-450E99ED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70586" y="6413516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3026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0C43A-3E90-4BC9-9A44-7A38A444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32" y="571500"/>
            <a:ext cx="5110909" cy="1691969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Bellicose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7CAA1-8F02-42AE-8313-8874DA81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415379"/>
            <a:ext cx="4539129" cy="3699747"/>
          </a:xfrm>
        </p:spPr>
        <p:txBody>
          <a:bodyPr>
            <a:normAutofit/>
          </a:bodyPr>
          <a:lstStyle/>
          <a:p>
            <a:r>
              <a:rPr lang="en-GB" b="1" dirty="0"/>
              <a:t>Part of Speech: </a:t>
            </a:r>
            <a:r>
              <a:rPr lang="en-GB" dirty="0"/>
              <a:t>adjective</a:t>
            </a:r>
          </a:p>
          <a:p>
            <a:r>
              <a:rPr lang="en-GB" b="1" dirty="0"/>
              <a:t>Definition: </a:t>
            </a:r>
            <a:r>
              <a:rPr lang="en-GB" dirty="0"/>
              <a:t>warlike or hostile, aggressive, willing to fight.</a:t>
            </a:r>
          </a:p>
          <a:p>
            <a:r>
              <a:rPr lang="en-GB" b="1" dirty="0"/>
              <a:t>Sentence: </a:t>
            </a:r>
            <a:r>
              <a:rPr lang="en-GB" dirty="0"/>
              <a:t>Adam’s </a:t>
            </a:r>
            <a:r>
              <a:rPr lang="en-GB" u="sng" dirty="0"/>
              <a:t>bellicose</a:t>
            </a:r>
            <a:r>
              <a:rPr lang="en-GB" dirty="0"/>
              <a:t> manner made him hard to live with.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9F4FA-7C39-4B04-A672-FE4BEFC1F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3" r="21922" b="1"/>
          <a:stretch/>
        </p:blipFill>
        <p:spPr>
          <a:xfrm>
            <a:off x="6645834" y="1"/>
            <a:ext cx="5546166" cy="68661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89B237-4CAB-4403-A95C-C04D71F4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0E53B701-E5D9-4269-97AD-69F3087D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53F3EB0D-ADA8-4F65-9811-0A990FE6B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id="{7FC10137-17E1-4C6D-B7A2-CD86B7C1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4">
              <a:extLst>
                <a:ext uri="{FF2B5EF4-FFF2-40B4-BE49-F238E27FC236}">
                  <a16:creationId xmlns:a16="http://schemas.microsoft.com/office/drawing/2014/main" id="{983715DD-6794-4B57-8585-E0EFF671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>
              <a:extLst>
                <a:ext uri="{FF2B5EF4-FFF2-40B4-BE49-F238E27FC236}">
                  <a16:creationId xmlns:a16="http://schemas.microsoft.com/office/drawing/2014/main" id="{6B8B9805-E14F-4943-B15E-48460BFD6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>
              <a:extLst>
                <a:ext uri="{FF2B5EF4-FFF2-40B4-BE49-F238E27FC236}">
                  <a16:creationId xmlns:a16="http://schemas.microsoft.com/office/drawing/2014/main" id="{112C42C6-34DE-404D-B18A-8E94E76A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>
              <a:extLst>
                <a:ext uri="{FF2B5EF4-FFF2-40B4-BE49-F238E27FC236}">
                  <a16:creationId xmlns:a16="http://schemas.microsoft.com/office/drawing/2014/main" id="{105114E3-B528-44FB-AD64-31F7940A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9">
              <a:extLst>
                <a:ext uri="{FF2B5EF4-FFF2-40B4-BE49-F238E27FC236}">
                  <a16:creationId xmlns:a16="http://schemas.microsoft.com/office/drawing/2014/main" id="{66162961-2E66-4F1D-AD08-A09C28C5E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0">
              <a:extLst>
                <a:ext uri="{FF2B5EF4-FFF2-40B4-BE49-F238E27FC236}">
                  <a16:creationId xmlns:a16="http://schemas.microsoft.com/office/drawing/2014/main" id="{7DF10D80-7F03-41B7-BF83-7086CFB70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1">
              <a:extLst>
                <a:ext uri="{FF2B5EF4-FFF2-40B4-BE49-F238E27FC236}">
                  <a16:creationId xmlns:a16="http://schemas.microsoft.com/office/drawing/2014/main" id="{60E5BEF8-88A7-4088-8382-FC596B16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1">
              <a:extLst>
                <a:ext uri="{FF2B5EF4-FFF2-40B4-BE49-F238E27FC236}">
                  <a16:creationId xmlns:a16="http://schemas.microsoft.com/office/drawing/2014/main" id="{884943FC-F8F5-47A2-8C6C-AD8385B0F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2">
              <a:extLst>
                <a:ext uri="{FF2B5EF4-FFF2-40B4-BE49-F238E27FC236}">
                  <a16:creationId xmlns:a16="http://schemas.microsoft.com/office/drawing/2014/main" id="{FBD1CFD7-B550-428B-99C5-E70AE1117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3">
              <a:extLst>
                <a:ext uri="{FF2B5EF4-FFF2-40B4-BE49-F238E27FC236}">
                  <a16:creationId xmlns:a16="http://schemas.microsoft.com/office/drawing/2014/main" id="{86464553-DBB1-4FDD-A906-723DE0BFA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9">
              <a:extLst>
                <a:ext uri="{FF2B5EF4-FFF2-40B4-BE49-F238E27FC236}">
                  <a16:creationId xmlns:a16="http://schemas.microsoft.com/office/drawing/2014/main" id="{363F6E9F-7E05-4464-BE66-BB27B45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0">
              <a:extLst>
                <a:ext uri="{FF2B5EF4-FFF2-40B4-BE49-F238E27FC236}">
                  <a16:creationId xmlns:a16="http://schemas.microsoft.com/office/drawing/2014/main" id="{CE4367E1-2C4E-4A0B-A9E2-2DC3B3BC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5">
              <a:extLst>
                <a:ext uri="{FF2B5EF4-FFF2-40B4-BE49-F238E27FC236}">
                  <a16:creationId xmlns:a16="http://schemas.microsoft.com/office/drawing/2014/main" id="{EE215DA3-ED82-4F29-9835-DD3B5ADD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873A13E-F493-4022-9CDB-49676747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631ED96D-0634-4E7F-BE08-A8ACAA0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D43F1416-268F-487F-ABB4-1C62E6C68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E5E99890-1E26-4DDC-8F50-128C4875B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66093C3-5DCC-4A45-897C-F2C5CA94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5879CC9-6134-4E28-8170-9DD4240C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2B9234F-7351-4670-9340-3ABC48A30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F67C8B5-D925-449D-BCA7-75173055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52175DC6-FE35-414D-B1FC-53870E0F6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8AAA7A16-3076-4557-9DC3-297D83248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62AFF181-4F3A-40CE-BC79-BD8D97E0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E9EE8F9C-63EF-41F7-90AC-95F09336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id="{F99D5EE6-2CC4-4A54-9A07-4734713E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id="{DC83D62C-4898-4734-893F-7FE7A2D70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id="{EFA4198B-E065-405F-84E4-B0220DCEF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5">
              <a:extLst>
                <a:ext uri="{FF2B5EF4-FFF2-40B4-BE49-F238E27FC236}">
                  <a16:creationId xmlns:a16="http://schemas.microsoft.com/office/drawing/2014/main" id="{F6D1AC12-FB95-4593-BF80-DABEDD4E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6">
              <a:extLst>
                <a:ext uri="{FF2B5EF4-FFF2-40B4-BE49-F238E27FC236}">
                  <a16:creationId xmlns:a16="http://schemas.microsoft.com/office/drawing/2014/main" id="{9F41615F-3978-4890-992E-1D44D0D91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id="{293C0AD6-F904-4337-8CAB-2FF64983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8">
              <a:extLst>
                <a:ext uri="{FF2B5EF4-FFF2-40B4-BE49-F238E27FC236}">
                  <a16:creationId xmlns:a16="http://schemas.microsoft.com/office/drawing/2014/main" id="{E68410D4-6ED4-4651-8543-78B0AB5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1">
              <a:extLst>
                <a:ext uri="{FF2B5EF4-FFF2-40B4-BE49-F238E27FC236}">
                  <a16:creationId xmlns:a16="http://schemas.microsoft.com/office/drawing/2014/main" id="{6CC97770-31D6-46F7-9608-9D96AEF4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2">
              <a:extLst>
                <a:ext uri="{FF2B5EF4-FFF2-40B4-BE49-F238E27FC236}">
                  <a16:creationId xmlns:a16="http://schemas.microsoft.com/office/drawing/2014/main" id="{1F6A0344-12D8-457F-B2C4-BF6ABC3F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3">
              <a:extLst>
                <a:ext uri="{FF2B5EF4-FFF2-40B4-BE49-F238E27FC236}">
                  <a16:creationId xmlns:a16="http://schemas.microsoft.com/office/drawing/2014/main" id="{A659A3FC-205E-41C5-90D8-2909635C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5">
              <a:extLst>
                <a:ext uri="{FF2B5EF4-FFF2-40B4-BE49-F238E27FC236}">
                  <a16:creationId xmlns:a16="http://schemas.microsoft.com/office/drawing/2014/main" id="{A337719B-635F-4455-A8E8-6983D9B3D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7">
              <a:extLst>
                <a:ext uri="{FF2B5EF4-FFF2-40B4-BE49-F238E27FC236}">
                  <a16:creationId xmlns:a16="http://schemas.microsoft.com/office/drawing/2014/main" id="{665D8F7B-6125-4923-82FD-4541506B6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8897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27A5CA-8322-4584-B42A-F2691652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89A5E-D171-4BB1-ACFF-6D1503FE5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E37D5E-2F40-4CD5-A0F2-04001FB7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799" y="871105"/>
            <a:ext cx="7120054" cy="511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6037D3-7755-47E6-A57F-DFCFF5EF3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1141507"/>
            <a:ext cx="5823323" cy="1099670"/>
          </a:xfrm>
        </p:spPr>
        <p:txBody>
          <a:bodyPr>
            <a:normAutofit/>
          </a:bodyPr>
          <a:lstStyle/>
          <a:p>
            <a:r>
              <a:rPr lang="en-AU" dirty="0"/>
              <a:t>Garrison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E2F6F-6DDB-44F2-B46A-6234CE8CD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699" y="2348753"/>
            <a:ext cx="5823323" cy="3199061"/>
          </a:xfrm>
        </p:spPr>
        <p:txBody>
          <a:bodyPr>
            <a:normAutofit/>
          </a:bodyPr>
          <a:lstStyle/>
          <a:p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r>
              <a:rPr lang="en-GB" b="1" dirty="0"/>
              <a:t>Definition: </a:t>
            </a:r>
            <a:r>
              <a:rPr lang="en-GB" dirty="0"/>
              <a:t>A military post, especially one that is permanently established </a:t>
            </a:r>
          </a:p>
          <a:p>
            <a:r>
              <a:rPr lang="en-GB" b="1" dirty="0"/>
              <a:t>Sentence: </a:t>
            </a:r>
            <a:r>
              <a:rPr lang="en-GB" dirty="0"/>
              <a:t>The enemy planned to attack the </a:t>
            </a:r>
            <a:r>
              <a:rPr lang="en-GB" u="sng" dirty="0"/>
              <a:t>garrison</a:t>
            </a:r>
            <a:r>
              <a:rPr lang="en-GB" dirty="0"/>
              <a:t> at dawn.</a:t>
            </a:r>
          </a:p>
          <a:p>
            <a:endParaRPr lang="en-AU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DC3E08-72B7-412C-A277-9F3CF8EB3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4164" y="-37765"/>
            <a:ext cx="1829755" cy="6918658"/>
            <a:chOff x="9314164" y="-37765"/>
            <a:chExt cx="1829755" cy="6918658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6E393635-9ABA-4EE9-8984-D5B554D94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2387" y="6316529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2A5EAEA1-79EC-462F-A08B-6139634F7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4759" y="6547574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0">
              <a:extLst>
                <a:ext uri="{FF2B5EF4-FFF2-40B4-BE49-F238E27FC236}">
                  <a16:creationId xmlns:a16="http://schemas.microsoft.com/office/drawing/2014/main" id="{1D2E5290-45AD-48B0-B9A0-7AE0A908B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9418" y="6785369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E13C4831-440C-418E-9302-DDD9BFE38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3877" y="6111943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6">
              <a:extLst>
                <a:ext uri="{FF2B5EF4-FFF2-40B4-BE49-F238E27FC236}">
                  <a16:creationId xmlns:a16="http://schemas.microsoft.com/office/drawing/2014/main" id="{42B526D9-7E5C-4A67-9B1C-9E92092EA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9545" y="623010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8">
              <a:extLst>
                <a:ext uri="{FF2B5EF4-FFF2-40B4-BE49-F238E27FC236}">
                  <a16:creationId xmlns:a16="http://schemas.microsoft.com/office/drawing/2014/main" id="{DFA07926-5610-463F-BB98-6659FBA4C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7216" y="6657917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0">
              <a:extLst>
                <a:ext uri="{FF2B5EF4-FFF2-40B4-BE49-F238E27FC236}">
                  <a16:creationId xmlns:a16="http://schemas.microsoft.com/office/drawing/2014/main" id="{827A238B-BA0C-4EBD-92EB-57B575487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37269" y="598227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2">
              <a:extLst>
                <a:ext uri="{FF2B5EF4-FFF2-40B4-BE49-F238E27FC236}">
                  <a16:creationId xmlns:a16="http://schemas.microsoft.com/office/drawing/2014/main" id="{0CC3E394-72A8-46B8-B333-9A4801153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971" y="64913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0">
              <a:extLst>
                <a:ext uri="{FF2B5EF4-FFF2-40B4-BE49-F238E27FC236}">
                  <a16:creationId xmlns:a16="http://schemas.microsoft.com/office/drawing/2014/main" id="{C2F2B81F-CCBD-4D75-A268-529C27BEB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634" y="6045189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1">
              <a:extLst>
                <a:ext uri="{FF2B5EF4-FFF2-40B4-BE49-F238E27FC236}">
                  <a16:creationId xmlns:a16="http://schemas.microsoft.com/office/drawing/2014/main" id="{248273A6-4595-4B49-870D-93184B2BC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17308" y="6516876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5">
              <a:extLst>
                <a:ext uri="{FF2B5EF4-FFF2-40B4-BE49-F238E27FC236}">
                  <a16:creationId xmlns:a16="http://schemas.microsoft.com/office/drawing/2014/main" id="{613F679C-C6B7-45E2-AB85-06F11D01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4647" y="6287218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1">
              <a:extLst>
                <a:ext uri="{FF2B5EF4-FFF2-40B4-BE49-F238E27FC236}">
                  <a16:creationId xmlns:a16="http://schemas.microsoft.com/office/drawing/2014/main" id="{AD733645-CE3B-4C6D-98E4-1C01A1C3F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65399" y="666710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CC6A862F-C126-4979-9572-943E0EFA1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214090" y="6370129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D810D816-815F-4A09-A3E5-451D74A2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93683" y="6100955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297ABCD3-B369-4690-81A8-2627F24E4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7841" y="6035328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A2F71286-5332-4172-A372-755A472F3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5211" y="661509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B5108B37-F44A-47A4-A995-524197C47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929237" y="6564305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1">
              <a:extLst>
                <a:ext uri="{FF2B5EF4-FFF2-40B4-BE49-F238E27FC236}">
                  <a16:creationId xmlns:a16="http://schemas.microsoft.com/office/drawing/2014/main" id="{B4CEC1A4-E49B-426A-A335-FBB8D5434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1075" y="675511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4">
              <a:extLst>
                <a:ext uri="{FF2B5EF4-FFF2-40B4-BE49-F238E27FC236}">
                  <a16:creationId xmlns:a16="http://schemas.microsoft.com/office/drawing/2014/main" id="{A877D66C-F031-4FD3-A679-013BBD597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73283" y="6365852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8">
              <a:extLst>
                <a:ext uri="{FF2B5EF4-FFF2-40B4-BE49-F238E27FC236}">
                  <a16:creationId xmlns:a16="http://schemas.microsoft.com/office/drawing/2014/main" id="{204EE8DB-CB6A-4043-8892-547496A83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36517" y="6424733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9">
              <a:extLst>
                <a:ext uri="{FF2B5EF4-FFF2-40B4-BE49-F238E27FC236}">
                  <a16:creationId xmlns:a16="http://schemas.microsoft.com/office/drawing/2014/main" id="{D41334E9-5983-47FA-8F3F-E023DE88C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48889" y="6655778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4">
              <a:extLst>
                <a:ext uri="{FF2B5EF4-FFF2-40B4-BE49-F238E27FC236}">
                  <a16:creationId xmlns:a16="http://schemas.microsoft.com/office/drawing/2014/main" id="{6FA6CD72-6404-4323-BFB5-E3C38E38E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18007" y="6220147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6">
              <a:extLst>
                <a:ext uri="{FF2B5EF4-FFF2-40B4-BE49-F238E27FC236}">
                  <a16:creationId xmlns:a16="http://schemas.microsoft.com/office/drawing/2014/main" id="{8A621A24-4735-44CF-99C1-BC39C2B71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28155" y="5996330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6">
              <a:extLst>
                <a:ext uri="{FF2B5EF4-FFF2-40B4-BE49-F238E27FC236}">
                  <a16:creationId xmlns:a16="http://schemas.microsoft.com/office/drawing/2014/main" id="{C55F2697-EFEC-4C5E-9D88-7F7774735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70443" y="6392035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10">
              <a:extLst>
                <a:ext uri="{FF2B5EF4-FFF2-40B4-BE49-F238E27FC236}">
                  <a16:creationId xmlns:a16="http://schemas.microsoft.com/office/drawing/2014/main" id="{3E74E34E-E8B2-43CF-A574-E562761D2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3167" y="6169756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2">
              <a:extLst>
                <a:ext uri="{FF2B5EF4-FFF2-40B4-BE49-F238E27FC236}">
                  <a16:creationId xmlns:a16="http://schemas.microsoft.com/office/drawing/2014/main" id="{4FCC862A-0E3B-42C2-9B61-40EE412F2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47620" y="6739599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6A4FFCDE-0207-482A-B5D1-757A0E0FA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4683" y="597571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4729E6D2-3822-40F6-8EB5-86F31EF1EC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53019" y="37542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1">
              <a:extLst>
                <a:ext uri="{FF2B5EF4-FFF2-40B4-BE49-F238E27FC236}">
                  <a16:creationId xmlns:a16="http://schemas.microsoft.com/office/drawing/2014/main" id="{C8B35183-6EB6-4558-9788-CE8F0594D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3577" y="234657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3">
              <a:extLst>
                <a:ext uri="{FF2B5EF4-FFF2-40B4-BE49-F238E27FC236}">
                  <a16:creationId xmlns:a16="http://schemas.microsoft.com/office/drawing/2014/main" id="{B875E16E-F2DF-4A3D-A535-311A1886C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17474" y="786855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4">
              <a:extLst>
                <a:ext uri="{FF2B5EF4-FFF2-40B4-BE49-F238E27FC236}">
                  <a16:creationId xmlns:a16="http://schemas.microsoft.com/office/drawing/2014/main" id="{273178BC-B163-42C8-8AA3-E6015091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88672" y="6153093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78">
              <a:extLst>
                <a:ext uri="{FF2B5EF4-FFF2-40B4-BE49-F238E27FC236}">
                  <a16:creationId xmlns:a16="http://schemas.microsoft.com/office/drawing/2014/main" id="{3F715015-E0A6-4A26-9FD6-8150DDF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2223" y="27277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9">
              <a:extLst>
                <a:ext uri="{FF2B5EF4-FFF2-40B4-BE49-F238E27FC236}">
                  <a16:creationId xmlns:a16="http://schemas.microsoft.com/office/drawing/2014/main" id="{0EE0F506-CF28-4919-843E-96C438CCD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44595" y="503821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0">
              <a:extLst>
                <a:ext uri="{FF2B5EF4-FFF2-40B4-BE49-F238E27FC236}">
                  <a16:creationId xmlns:a16="http://schemas.microsoft.com/office/drawing/2014/main" id="{ABF621B4-0B01-43A4-A7D1-413915B3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39253" y="72371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4">
              <a:extLst>
                <a:ext uri="{FF2B5EF4-FFF2-40B4-BE49-F238E27FC236}">
                  <a16:creationId xmlns:a16="http://schemas.microsoft.com/office/drawing/2014/main" id="{11CEF3FD-9334-449D-9A0D-A87415834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013713" y="68190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06">
              <a:extLst>
                <a:ext uri="{FF2B5EF4-FFF2-40B4-BE49-F238E27FC236}">
                  <a16:creationId xmlns:a16="http://schemas.microsoft.com/office/drawing/2014/main" id="{9FB3FAF8-148B-46ED-9715-58CFE7902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5733" y="21675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08">
              <a:extLst>
                <a:ext uri="{FF2B5EF4-FFF2-40B4-BE49-F238E27FC236}">
                  <a16:creationId xmlns:a16="http://schemas.microsoft.com/office/drawing/2014/main" id="{410E3435-0683-4EF2-9185-B5CADDD60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2450" y="689006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10">
              <a:extLst>
                <a:ext uri="{FF2B5EF4-FFF2-40B4-BE49-F238E27FC236}">
                  <a16:creationId xmlns:a16="http://schemas.microsoft.com/office/drawing/2014/main" id="{FC146718-F493-4688-93D1-D3C4DBB66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23457" y="-3108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2">
              <a:extLst>
                <a:ext uri="{FF2B5EF4-FFF2-40B4-BE49-F238E27FC236}">
                  <a16:creationId xmlns:a16="http://schemas.microsoft.com/office/drawing/2014/main" id="{1C18D603-D7E6-4574-B11F-2C2462E3C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98029" y="542101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0">
              <a:extLst>
                <a:ext uri="{FF2B5EF4-FFF2-40B4-BE49-F238E27FC236}">
                  <a16:creationId xmlns:a16="http://schemas.microsoft.com/office/drawing/2014/main" id="{39BAC9E3-0ED4-4E15-9E08-A51F84874F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89678" y="61440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1">
              <a:extLst>
                <a:ext uri="{FF2B5EF4-FFF2-40B4-BE49-F238E27FC236}">
                  <a16:creationId xmlns:a16="http://schemas.microsoft.com/office/drawing/2014/main" id="{731CC313-61BB-44C9-9BE8-6CFF0F2B0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03496" y="616427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5">
              <a:extLst>
                <a:ext uri="{FF2B5EF4-FFF2-40B4-BE49-F238E27FC236}">
                  <a16:creationId xmlns:a16="http://schemas.microsoft.com/office/drawing/2014/main" id="{55944B1A-48F3-4273-A87D-B12B35F8E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426567" y="400174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2C030015-13DB-4AAA-B2C5-0DB11B17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76243" y="2767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4CCDA4CA-802B-4060-84E8-3A5BCC253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0173" y="54187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4AFB2596-28AD-4968-AC8C-0C89D5F83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3587" y="28512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2877C19B-C85A-43A8-9D22-E3555757E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296325" y="655973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3">
              <a:extLst>
                <a:ext uri="{FF2B5EF4-FFF2-40B4-BE49-F238E27FC236}">
                  <a16:creationId xmlns:a16="http://schemas.microsoft.com/office/drawing/2014/main" id="{86BB8A06-3A72-4664-906D-A764FD3C8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41294" y="78683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13A6CBDF-A71E-4C76-90F5-F93EC0472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181328" y="102815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CDDE2395-D4D4-4B16-998E-BA1368794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95320" y="736046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2">
              <a:extLst>
                <a:ext uri="{FF2B5EF4-FFF2-40B4-BE49-F238E27FC236}">
                  <a16:creationId xmlns:a16="http://schemas.microsoft.com/office/drawing/2014/main" id="{0C4C9822-221D-4DFD-A8F0-88BDB960D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65294" y="326031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75210329-C983-4B1D-8573-5EB689CF4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2222" y="489659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12078099-9836-4B34-B3F8-123577D27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6208" y="94600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8">
              <a:extLst>
                <a:ext uri="{FF2B5EF4-FFF2-40B4-BE49-F238E27FC236}">
                  <a16:creationId xmlns:a16="http://schemas.microsoft.com/office/drawing/2014/main" id="{DDC4164A-CF54-4258-93D9-E2985D837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02600" y="596474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9">
              <a:extLst>
                <a:ext uri="{FF2B5EF4-FFF2-40B4-BE49-F238E27FC236}">
                  <a16:creationId xmlns:a16="http://schemas.microsoft.com/office/drawing/2014/main" id="{5757C01C-EDE3-4DA2-A988-C56F92676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614972" y="827519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4">
              <a:extLst>
                <a:ext uri="{FF2B5EF4-FFF2-40B4-BE49-F238E27FC236}">
                  <a16:creationId xmlns:a16="http://schemas.microsoft.com/office/drawing/2014/main" id="{3DFE3A5E-CE1B-44A3-90D9-F7ECC6F86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84090" y="391888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6">
              <a:extLst>
                <a:ext uri="{FF2B5EF4-FFF2-40B4-BE49-F238E27FC236}">
                  <a16:creationId xmlns:a16="http://schemas.microsoft.com/office/drawing/2014/main" id="{96392746-AF8E-4EC4-ABD1-04C4AB9DE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594059" y="45879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6">
              <a:extLst>
                <a:ext uri="{FF2B5EF4-FFF2-40B4-BE49-F238E27FC236}">
                  <a16:creationId xmlns:a16="http://schemas.microsoft.com/office/drawing/2014/main" id="{63B0352C-E450-4B7D-826D-25B95A158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29758" y="46449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0">
              <a:extLst>
                <a:ext uri="{FF2B5EF4-FFF2-40B4-BE49-F238E27FC236}">
                  <a16:creationId xmlns:a16="http://schemas.microsoft.com/office/drawing/2014/main" id="{291D0AEA-30E5-47FC-9CBD-F59E92418A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07482" y="216663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2">
              <a:extLst>
                <a:ext uri="{FF2B5EF4-FFF2-40B4-BE49-F238E27FC236}">
                  <a16:creationId xmlns:a16="http://schemas.microsoft.com/office/drawing/2014/main" id="{5D3E4E8D-958E-4303-B0DC-F363C1256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8184" y="78550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D496ABB3-10B3-42C9-B3B5-8AE46C11A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319874" y="3251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7E57CF-0679-4BFD-BD49-D6EA6F767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7" r="20941" b="-2"/>
          <a:stretch/>
        </p:blipFill>
        <p:spPr>
          <a:xfrm>
            <a:off x="8127999" y="871105"/>
            <a:ext cx="4064001" cy="511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02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AC88F6-55CB-496B-8AD8-9ABD2E6E3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9239DF-EAA4-47C3-B4E3-79C6BCB24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3" y="5267"/>
            <a:ext cx="6635041" cy="684746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ED09D-30F0-4638-A339-9CFD28F3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932" y="571500"/>
            <a:ext cx="5110909" cy="1691969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Auspicious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6C082-9644-4340-A587-AD2BCAB05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2415379"/>
            <a:ext cx="4539129" cy="3699747"/>
          </a:xfrm>
        </p:spPr>
        <p:txBody>
          <a:bodyPr>
            <a:normAutofit/>
          </a:bodyPr>
          <a:lstStyle/>
          <a:p>
            <a:r>
              <a:rPr lang="en-GB" b="1" dirty="0"/>
              <a:t>Part of speech: </a:t>
            </a:r>
            <a:r>
              <a:rPr lang="en-GB" dirty="0"/>
              <a:t>adjective</a:t>
            </a:r>
          </a:p>
          <a:p>
            <a:r>
              <a:rPr lang="en-GB" b="1" dirty="0"/>
              <a:t>Definition: </a:t>
            </a:r>
            <a:r>
              <a:rPr lang="en-GB" dirty="0"/>
              <a:t>lucky or favourable; promising success or a good outcome.</a:t>
            </a:r>
          </a:p>
          <a:p>
            <a:r>
              <a:rPr lang="en-GB" b="1" dirty="0"/>
              <a:t>Sentence: </a:t>
            </a:r>
            <a:r>
              <a:rPr lang="en-GB" dirty="0"/>
              <a:t>Hilda consulted her crystal ball to choose the most </a:t>
            </a:r>
            <a:r>
              <a:rPr lang="en-GB" u="sng" dirty="0"/>
              <a:t>auspicious</a:t>
            </a:r>
            <a:r>
              <a:rPr lang="en-GB" dirty="0"/>
              <a:t> day to get married.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E9C2D-9F0A-411B-9717-9B5ECD89E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9221"/>
          <a:stretch/>
        </p:blipFill>
        <p:spPr>
          <a:xfrm>
            <a:off x="6645834" y="1"/>
            <a:ext cx="5546166" cy="68661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89B237-4CAB-4403-A95C-C04D71F4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5458" y="-31769"/>
            <a:ext cx="510538" cy="6804779"/>
            <a:chOff x="11445458" y="-31769"/>
            <a:chExt cx="510538" cy="6804779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7652216-AF47-4D6B-A81B-2DC28B625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7521" y="666336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0E53B701-E5D9-4269-97AD-69F3087D2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8634" y="742112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1">
              <a:extLst>
                <a:ext uri="{FF2B5EF4-FFF2-40B4-BE49-F238E27FC236}">
                  <a16:creationId xmlns:a16="http://schemas.microsoft.com/office/drawing/2014/main" id="{53F3EB0D-ADA8-4F65-9811-0A990FE6B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06592" y="959823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3">
              <a:extLst>
                <a:ext uri="{FF2B5EF4-FFF2-40B4-BE49-F238E27FC236}">
                  <a16:creationId xmlns:a16="http://schemas.microsoft.com/office/drawing/2014/main" id="{7FC10137-17E1-4C6D-B7A2-CD86B7C14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678" y="1198596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4">
              <a:extLst>
                <a:ext uri="{FF2B5EF4-FFF2-40B4-BE49-F238E27FC236}">
                  <a16:creationId xmlns:a16="http://schemas.microsoft.com/office/drawing/2014/main" id="{983715DD-6794-4B57-8585-E0EFF671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8560" y="447364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5">
              <a:extLst>
                <a:ext uri="{FF2B5EF4-FFF2-40B4-BE49-F238E27FC236}">
                  <a16:creationId xmlns:a16="http://schemas.microsoft.com/office/drawing/2014/main" id="{6B8B9805-E14F-4943-B15E-48460BFD6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538" y="140819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6">
              <a:extLst>
                <a:ext uri="{FF2B5EF4-FFF2-40B4-BE49-F238E27FC236}">
                  <a16:creationId xmlns:a16="http://schemas.microsoft.com/office/drawing/2014/main" id="{112C42C6-34DE-404D-B18A-8E94E76A3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94234" y="2238233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7">
              <a:extLst>
                <a:ext uri="{FF2B5EF4-FFF2-40B4-BE49-F238E27FC236}">
                  <a16:creationId xmlns:a16="http://schemas.microsoft.com/office/drawing/2014/main" id="{105114E3-B528-44FB-AD64-31F7940A6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80687" y="1617942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9">
              <a:extLst>
                <a:ext uri="{FF2B5EF4-FFF2-40B4-BE49-F238E27FC236}">
                  <a16:creationId xmlns:a16="http://schemas.microsoft.com/office/drawing/2014/main" id="{66162961-2E66-4F1D-AD08-A09C28C5E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0137" y="200295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0">
              <a:extLst>
                <a:ext uri="{FF2B5EF4-FFF2-40B4-BE49-F238E27FC236}">
                  <a16:creationId xmlns:a16="http://schemas.microsoft.com/office/drawing/2014/main" id="{7DF10D80-7F03-41B7-BF83-7086CFB70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5368" y="1847736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1">
              <a:extLst>
                <a:ext uri="{FF2B5EF4-FFF2-40B4-BE49-F238E27FC236}">
                  <a16:creationId xmlns:a16="http://schemas.microsoft.com/office/drawing/2014/main" id="{60E5BEF8-88A7-4088-8382-FC596B16B9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4067" y="-12868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8">
              <a:extLst>
                <a:ext uri="{FF2B5EF4-FFF2-40B4-BE49-F238E27FC236}">
                  <a16:creationId xmlns:a16="http://schemas.microsoft.com/office/drawing/2014/main" id="{4850C240-229E-44CC-9B0C-7C70B8524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0903" y="665835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id="{0C20C1F3-97C9-485A-BBF1-F712C6FDD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275" y="896880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0">
              <a:extLst>
                <a:ext uri="{FF2B5EF4-FFF2-40B4-BE49-F238E27FC236}">
                  <a16:creationId xmlns:a16="http://schemas.microsoft.com/office/drawing/2014/main" id="{5FB7F486-D669-4315-848B-079715C0A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7934" y="1134675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1">
              <a:extLst>
                <a:ext uri="{FF2B5EF4-FFF2-40B4-BE49-F238E27FC236}">
                  <a16:creationId xmlns:a16="http://schemas.microsoft.com/office/drawing/2014/main" id="{884943FC-F8F5-47A2-8C6C-AD8385B0F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0984" y="2147729"/>
              <a:ext cx="140901" cy="90579"/>
            </a:xfrm>
            <a:custGeom>
              <a:avLst/>
              <a:gdLst>
                <a:gd name="T0" fmla="*/ 27 w 43"/>
                <a:gd name="T1" fmla="*/ 3 h 30"/>
                <a:gd name="T2" fmla="*/ 40 w 43"/>
                <a:gd name="T3" fmla="*/ 22 h 30"/>
                <a:gd name="T4" fmla="*/ 27 w 43"/>
                <a:gd name="T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2">
              <a:extLst>
                <a:ext uri="{FF2B5EF4-FFF2-40B4-BE49-F238E27FC236}">
                  <a16:creationId xmlns:a16="http://schemas.microsoft.com/office/drawing/2014/main" id="{FBD1CFD7-B550-428B-99C5-E70AE1117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820" y="1925276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3">
              <a:extLst>
                <a:ext uri="{FF2B5EF4-FFF2-40B4-BE49-F238E27FC236}">
                  <a16:creationId xmlns:a16="http://schemas.microsoft.com/office/drawing/2014/main" id="{86464553-DBB1-4FDD-A906-723DE0BFA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1377" y="1610488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41C1AA59-6A1E-4A61-8483-8056A09E0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2393" y="461249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id="{851A3E4E-2857-4A69-AEC0-79CF8C413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6789" y="39307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9">
              <a:extLst>
                <a:ext uri="{FF2B5EF4-FFF2-40B4-BE49-F238E27FC236}">
                  <a16:creationId xmlns:a16="http://schemas.microsoft.com/office/drawing/2014/main" id="{363F6E9F-7E05-4464-BE66-BB27B4589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165" y="1398137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0">
              <a:extLst>
                <a:ext uri="{FF2B5EF4-FFF2-40B4-BE49-F238E27FC236}">
                  <a16:creationId xmlns:a16="http://schemas.microsoft.com/office/drawing/2014/main" id="{CE4367E1-2C4E-4A0B-A9E2-2DC3B3BCD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65017" y="2021046"/>
              <a:ext cx="2659" cy="897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2 h 3"/>
                <a:gd name="T4" fmla="*/ 0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5">
              <a:extLst>
                <a:ext uri="{FF2B5EF4-FFF2-40B4-BE49-F238E27FC236}">
                  <a16:creationId xmlns:a16="http://schemas.microsoft.com/office/drawing/2014/main" id="{EE215DA3-ED82-4F29-9835-DD3B5ADD4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839032" y="2023516"/>
              <a:ext cx="140901" cy="93027"/>
            </a:xfrm>
            <a:custGeom>
              <a:avLst/>
              <a:gdLst>
                <a:gd name="T0" fmla="*/ 26 w 43"/>
                <a:gd name="T1" fmla="*/ 3 h 31"/>
                <a:gd name="T2" fmla="*/ 39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id="{449C2B94-6D2C-466B-9091-18CA59956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53729" y="2612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873A13E-F493-4022-9CDB-49676747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3710" y="3240972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631ED96D-0634-4E7F-BE08-A8ACAA0A6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623" y="433228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D43F1416-268F-487F-ABB4-1C62E6C68B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7553" y="532960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E5E99890-1E26-4DDC-8F50-128C4875B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73205" y="4540510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1D3B3BA-A1D7-450E-B002-44DFDC6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59914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66093C3-5DCC-4A45-897C-F2C5CA94AC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7108" y="3005032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5879CC9-6134-4E28-8170-9DD4240CC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777" y="4845128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2B9234F-7351-4670-9340-3ABC48A30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6885" y="5086249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F67C8B5-D925-449D-BCA7-751730551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51849" y="2542950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71516E84-743F-4EE4-B466-909E55FCC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45342" y="6223503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285EE84A-B305-47FC-9896-3EAAE94F6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3510" y="55415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52175DC6-FE35-414D-B1FC-53870E0F6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37300" y="402564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ACD91DA3-CF45-4374-AEDA-5DA2E53EE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5149" y="5781473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8AAA7A16-3076-4557-9DC3-297D83248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64208" y="277556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62AFF181-4F3A-40CE-BC79-BD8D97E0C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22353" y="3794520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E9EE8F9C-63EF-41F7-90AC-95F093366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717610" y="3561050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62">
              <a:extLst>
                <a:ext uri="{FF2B5EF4-FFF2-40B4-BE49-F238E27FC236}">
                  <a16:creationId xmlns:a16="http://schemas.microsoft.com/office/drawing/2014/main" id="{F99D5EE6-2CC4-4A54-9A07-4734713E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8042" y="2895364"/>
              <a:ext cx="150648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3">
              <a:extLst>
                <a:ext uri="{FF2B5EF4-FFF2-40B4-BE49-F238E27FC236}">
                  <a16:creationId xmlns:a16="http://schemas.microsoft.com/office/drawing/2014/main" id="{DC83D62C-4898-4734-893F-7FE7A2D70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9400" y="4033977"/>
              <a:ext cx="121406" cy="124036"/>
            </a:xfrm>
            <a:custGeom>
              <a:avLst/>
              <a:gdLst>
                <a:gd name="T0" fmla="*/ 24 w 37"/>
                <a:gd name="T1" fmla="*/ 4 h 41"/>
                <a:gd name="T2" fmla="*/ 29 w 37"/>
                <a:gd name="T3" fmla="*/ 26 h 41"/>
                <a:gd name="T4" fmla="*/ 24 w 37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41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4">
              <a:extLst>
                <a:ext uri="{FF2B5EF4-FFF2-40B4-BE49-F238E27FC236}">
                  <a16:creationId xmlns:a16="http://schemas.microsoft.com/office/drawing/2014/main" id="{EFA4198B-E065-405F-84E4-B0220DCEF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351" y="2627056"/>
              <a:ext cx="137356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5">
              <a:extLst>
                <a:ext uri="{FF2B5EF4-FFF2-40B4-BE49-F238E27FC236}">
                  <a16:creationId xmlns:a16="http://schemas.microsoft.com/office/drawing/2014/main" id="{F6D1AC12-FB95-4593-BF80-DABEDD4E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7982" y="3771071"/>
              <a:ext cx="121406" cy="79154"/>
            </a:xfrm>
            <a:custGeom>
              <a:avLst/>
              <a:gdLst>
                <a:gd name="T0" fmla="*/ 19 w 37"/>
                <a:gd name="T1" fmla="*/ 0 h 26"/>
                <a:gd name="T2" fmla="*/ 22 w 37"/>
                <a:gd name="T3" fmla="*/ 26 h 26"/>
                <a:gd name="T4" fmla="*/ 19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6">
              <a:extLst>
                <a:ext uri="{FF2B5EF4-FFF2-40B4-BE49-F238E27FC236}">
                  <a16:creationId xmlns:a16="http://schemas.microsoft.com/office/drawing/2014/main" id="{9F41615F-3978-4890-992E-1D44D0D91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64" y="5317507"/>
              <a:ext cx="131153" cy="111796"/>
            </a:xfrm>
            <a:custGeom>
              <a:avLst/>
              <a:gdLst>
                <a:gd name="T0" fmla="*/ 22 w 40"/>
                <a:gd name="T1" fmla="*/ 1 h 37"/>
                <a:gd name="T2" fmla="*/ 40 w 40"/>
                <a:gd name="T3" fmla="*/ 18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7">
              <a:extLst>
                <a:ext uri="{FF2B5EF4-FFF2-40B4-BE49-F238E27FC236}">
                  <a16:creationId xmlns:a16="http://schemas.microsoft.com/office/drawing/2014/main" id="{293C0AD6-F904-4337-8CAB-2FF649834B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5944" y="4533529"/>
              <a:ext cx="157737" cy="118324"/>
            </a:xfrm>
            <a:custGeom>
              <a:avLst/>
              <a:gdLst>
                <a:gd name="T0" fmla="*/ 28 w 48"/>
                <a:gd name="T1" fmla="*/ 1 h 39"/>
                <a:gd name="T2" fmla="*/ 46 w 48"/>
                <a:gd name="T3" fmla="*/ 11 h 39"/>
                <a:gd name="T4" fmla="*/ 28 w 48"/>
                <a:gd name="T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9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8">
              <a:extLst>
                <a:ext uri="{FF2B5EF4-FFF2-40B4-BE49-F238E27FC236}">
                  <a16:creationId xmlns:a16="http://schemas.microsoft.com/office/drawing/2014/main" id="{E68410D4-6ED4-4651-8543-78B0AB57A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3332" y="3190789"/>
              <a:ext cx="115202" cy="124036"/>
            </a:xfrm>
            <a:custGeom>
              <a:avLst/>
              <a:gdLst>
                <a:gd name="T0" fmla="*/ 16 w 35"/>
                <a:gd name="T1" fmla="*/ 4 h 41"/>
                <a:gd name="T2" fmla="*/ 33 w 35"/>
                <a:gd name="T3" fmla="*/ 15 h 41"/>
                <a:gd name="T4" fmla="*/ 16 w 35"/>
                <a:gd name="T5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1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id="{BB356FF6-7153-4AE8-904C-8535363AA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2589" y="5599752"/>
              <a:ext cx="144445" cy="111796"/>
            </a:xfrm>
            <a:custGeom>
              <a:avLst/>
              <a:gdLst>
                <a:gd name="T0" fmla="*/ 29 w 44"/>
                <a:gd name="T1" fmla="*/ 0 h 37"/>
                <a:gd name="T2" fmla="*/ 42 w 44"/>
                <a:gd name="T3" fmla="*/ 21 h 37"/>
                <a:gd name="T4" fmla="*/ 29 w 44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7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id="{D9CD9700-C2DA-4CCD-8700-D763281E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6802" y="6191496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1">
              <a:extLst>
                <a:ext uri="{FF2B5EF4-FFF2-40B4-BE49-F238E27FC236}">
                  <a16:creationId xmlns:a16="http://schemas.microsoft.com/office/drawing/2014/main" id="{6CC97770-31D6-46F7-9608-9D96AEF4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4132" y="5079102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6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2">
              <a:extLst>
                <a:ext uri="{FF2B5EF4-FFF2-40B4-BE49-F238E27FC236}">
                  <a16:creationId xmlns:a16="http://schemas.microsoft.com/office/drawing/2014/main" id="{1F6A0344-12D8-457F-B2C4-BF6ABC3F97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0869" y="4852243"/>
              <a:ext cx="131153" cy="90579"/>
            </a:xfrm>
            <a:custGeom>
              <a:avLst/>
              <a:gdLst>
                <a:gd name="T0" fmla="*/ 22 w 40"/>
                <a:gd name="T1" fmla="*/ 0 h 30"/>
                <a:gd name="T2" fmla="*/ 17 w 40"/>
                <a:gd name="T3" fmla="*/ 26 h 30"/>
                <a:gd name="T4" fmla="*/ 22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3">
              <a:extLst>
                <a:ext uri="{FF2B5EF4-FFF2-40B4-BE49-F238E27FC236}">
                  <a16:creationId xmlns:a16="http://schemas.microsoft.com/office/drawing/2014/main" id="{A659A3FC-205E-41C5-90D8-2909635C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5742" y="4352608"/>
              <a:ext cx="121406" cy="84051"/>
            </a:xfrm>
            <a:custGeom>
              <a:avLst/>
              <a:gdLst>
                <a:gd name="T0" fmla="*/ 13 w 37"/>
                <a:gd name="T1" fmla="*/ 2 h 28"/>
                <a:gd name="T2" fmla="*/ 29 w 37"/>
                <a:gd name="T3" fmla="*/ 9 h 28"/>
                <a:gd name="T4" fmla="*/ 14 w 37"/>
                <a:gd name="T5" fmla="*/ 28 h 28"/>
                <a:gd name="T6" fmla="*/ 13 w 37"/>
                <a:gd name="T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8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id="{EF5898F8-F274-4A71-ABC2-972788452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694" y="5932892"/>
              <a:ext cx="137356" cy="120771"/>
            </a:xfrm>
            <a:custGeom>
              <a:avLst/>
              <a:gdLst>
                <a:gd name="T0" fmla="*/ 19 w 42"/>
                <a:gd name="T1" fmla="*/ 0 h 40"/>
                <a:gd name="T2" fmla="*/ 4 w 42"/>
                <a:gd name="T3" fmla="*/ 19 h 40"/>
                <a:gd name="T4" fmla="*/ 19 w 4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4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5">
              <a:extLst>
                <a:ext uri="{FF2B5EF4-FFF2-40B4-BE49-F238E27FC236}">
                  <a16:creationId xmlns:a16="http://schemas.microsoft.com/office/drawing/2014/main" id="{A337719B-635F-4455-A8E8-6983D9B3D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38703" y="2387288"/>
              <a:ext cx="128495" cy="78339"/>
            </a:xfrm>
            <a:custGeom>
              <a:avLst/>
              <a:gdLst>
                <a:gd name="T0" fmla="*/ 23 w 39"/>
                <a:gd name="T1" fmla="*/ 0 h 26"/>
                <a:gd name="T2" fmla="*/ 19 w 39"/>
                <a:gd name="T3" fmla="*/ 26 h 26"/>
                <a:gd name="T4" fmla="*/ 23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7">
              <a:extLst>
                <a:ext uri="{FF2B5EF4-FFF2-40B4-BE49-F238E27FC236}">
                  <a16:creationId xmlns:a16="http://schemas.microsoft.com/office/drawing/2014/main" id="{665D8F7B-6125-4923-82FD-4541506B6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43949" y="3551571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5">
              <a:extLst>
                <a:ext uri="{FF2B5EF4-FFF2-40B4-BE49-F238E27FC236}">
                  <a16:creationId xmlns:a16="http://schemas.microsoft.com/office/drawing/2014/main" id="{AEBBE398-C737-4798-92D3-68B6928A9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30208" y="6379390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87">
              <a:extLst>
                <a:ext uri="{FF2B5EF4-FFF2-40B4-BE49-F238E27FC236}">
                  <a16:creationId xmlns:a16="http://schemas.microsoft.com/office/drawing/2014/main" id="{F3116C15-246C-412A-B5A8-DC7E056EC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4699" y="66336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id="{F9FA8A4C-F799-47E7-85C8-4DA109A00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18248" y="5648840"/>
              <a:ext cx="6204" cy="652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9676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FB03654-F8D1-4066-85B5-5BA57499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BEFB3-1232-41DE-8A21-982B0F9E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10" y="696226"/>
            <a:ext cx="8675712" cy="981892"/>
          </a:xfrm>
        </p:spPr>
        <p:txBody>
          <a:bodyPr>
            <a:normAutofit/>
          </a:bodyPr>
          <a:lstStyle/>
          <a:p>
            <a:r>
              <a:rPr lang="en-AU" dirty="0"/>
              <a:t>Vexation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15BC76-014D-4BD0-A843-994E2D759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" y="1874829"/>
            <a:ext cx="12175432" cy="411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D2483B-7210-454A-B168-51DA3C161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7372" y="-18787"/>
            <a:ext cx="1238945" cy="1919798"/>
            <a:chOff x="10357372" y="-18787"/>
            <a:chExt cx="1238945" cy="1919798"/>
          </a:xfrm>
        </p:grpSpPr>
        <p:sp>
          <p:nvSpPr>
            <p:cNvPr id="14" name="Freeform 57">
              <a:extLst>
                <a:ext uri="{FF2B5EF4-FFF2-40B4-BE49-F238E27FC236}">
                  <a16:creationId xmlns:a16="http://schemas.microsoft.com/office/drawing/2014/main" id="{F1142EB5-2791-4EAD-B4A2-43BECFBC5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15372" y="140636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8">
              <a:extLst>
                <a:ext uri="{FF2B5EF4-FFF2-40B4-BE49-F238E27FC236}">
                  <a16:creationId xmlns:a16="http://schemas.microsoft.com/office/drawing/2014/main" id="{2C8870C2-1368-48B0-A8CF-BC33DF765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1520" y="755028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9">
              <a:extLst>
                <a:ext uri="{FF2B5EF4-FFF2-40B4-BE49-F238E27FC236}">
                  <a16:creationId xmlns:a16="http://schemas.microsoft.com/office/drawing/2014/main" id="{853F9E0D-F5F9-438C-B1DC-0AA3127C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93892" y="986073"/>
              <a:ext cx="124063" cy="69362"/>
            </a:xfrm>
            <a:custGeom>
              <a:avLst/>
              <a:gdLst>
                <a:gd name="T0" fmla="*/ 20 w 38"/>
                <a:gd name="T1" fmla="*/ 0 h 23"/>
                <a:gd name="T2" fmla="*/ 20 w 38"/>
                <a:gd name="T3" fmla="*/ 22 h 23"/>
                <a:gd name="T4" fmla="*/ 20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0">
              <a:extLst>
                <a:ext uri="{FF2B5EF4-FFF2-40B4-BE49-F238E27FC236}">
                  <a16:creationId xmlns:a16="http://schemas.microsoft.com/office/drawing/2014/main" id="{B4E911B1-253E-4755-9AEC-BB1DAB8E2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88551" y="1223868"/>
              <a:ext cx="124951" cy="66098"/>
            </a:xfrm>
            <a:custGeom>
              <a:avLst/>
              <a:gdLst>
                <a:gd name="T0" fmla="*/ 21 w 38"/>
                <a:gd name="T1" fmla="*/ 0 h 22"/>
                <a:gd name="T2" fmla="*/ 21 w 38"/>
                <a:gd name="T3" fmla="*/ 22 h 22"/>
                <a:gd name="T4" fmla="*/ 21 w 3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2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3">
              <a:extLst>
                <a:ext uri="{FF2B5EF4-FFF2-40B4-BE49-F238E27FC236}">
                  <a16:creationId xmlns:a16="http://schemas.microsoft.com/office/drawing/2014/main" id="{2AF5DD4D-BF15-452D-937B-7F29FA3F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51994" y="1699681"/>
              <a:ext cx="131153" cy="157493"/>
            </a:xfrm>
            <a:custGeom>
              <a:avLst/>
              <a:gdLst>
                <a:gd name="T0" fmla="*/ 13 w 40"/>
                <a:gd name="T1" fmla="*/ 7 h 52"/>
                <a:gd name="T2" fmla="*/ 0 w 40"/>
                <a:gd name="T3" fmla="*/ 24 h 52"/>
                <a:gd name="T4" fmla="*/ 13 w 40"/>
                <a:gd name="T5" fmla="*/ 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2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5F821C6A-EDEE-4845-92EB-367AC6002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63010" y="550442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id="{504AA4DA-748D-4CFF-891A-5C8861EC4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2979" y="204433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id="{7CC3A8FA-D5F6-4A96-9B55-4479C171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27782" y="1487330"/>
              <a:ext cx="134697" cy="93027"/>
            </a:xfrm>
            <a:custGeom>
              <a:avLst/>
              <a:gdLst>
                <a:gd name="T0" fmla="*/ 23 w 41"/>
                <a:gd name="T1" fmla="*/ 0 h 31"/>
                <a:gd name="T2" fmla="*/ 16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6">
              <a:extLst>
                <a:ext uri="{FF2B5EF4-FFF2-40B4-BE49-F238E27FC236}">
                  <a16:creationId xmlns:a16="http://schemas.microsoft.com/office/drawing/2014/main" id="{26E1DC3C-522F-46BF-9C95-47500176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8678" y="599147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7">
              <a:extLst>
                <a:ext uri="{FF2B5EF4-FFF2-40B4-BE49-F238E27FC236}">
                  <a16:creationId xmlns:a16="http://schemas.microsoft.com/office/drawing/2014/main" id="{F7CDF92D-312E-42AB-960E-637D40493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20666" y="1240267"/>
              <a:ext cx="154193" cy="81603"/>
            </a:xfrm>
            <a:custGeom>
              <a:avLst/>
              <a:gdLst>
                <a:gd name="T0" fmla="*/ 31 w 47"/>
                <a:gd name="T1" fmla="*/ 0 h 27"/>
                <a:gd name="T2" fmla="*/ 17 w 47"/>
                <a:gd name="T3" fmla="*/ 23 h 27"/>
                <a:gd name="T4" fmla="*/ 31 w 47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7">
                  <a:moveTo>
                    <a:pt x="31" y="0"/>
                  </a:moveTo>
                  <a:cubicBezTo>
                    <a:pt x="47" y="10"/>
                    <a:pt x="32" y="27"/>
                    <a:pt x="17" y="23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8">
              <a:extLst>
                <a:ext uri="{FF2B5EF4-FFF2-40B4-BE49-F238E27FC236}">
                  <a16:creationId xmlns:a16="http://schemas.microsoft.com/office/drawing/2014/main" id="{918FE320-F6B2-4BDB-95D8-DFD3B2B34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6349" y="1208992"/>
              <a:ext cx="121406" cy="90579"/>
            </a:xfrm>
            <a:custGeom>
              <a:avLst/>
              <a:gdLst>
                <a:gd name="T0" fmla="*/ 26 w 37"/>
                <a:gd name="T1" fmla="*/ 1 h 30"/>
                <a:gd name="T2" fmla="*/ 35 w 37"/>
                <a:gd name="T3" fmla="*/ 21 h 30"/>
                <a:gd name="T4" fmla="*/ 26 w 37"/>
                <a:gd name="T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0">
                  <a:moveTo>
                    <a:pt x="26" y="1"/>
                  </a:moveTo>
                  <a:cubicBezTo>
                    <a:pt x="35" y="0"/>
                    <a:pt x="37" y="13"/>
                    <a:pt x="35" y="21"/>
                  </a:cubicBezTo>
                  <a:cubicBezTo>
                    <a:pt x="14" y="30"/>
                    <a:pt x="0" y="8"/>
                    <a:pt x="26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9">
              <a:extLst>
                <a:ext uri="{FF2B5EF4-FFF2-40B4-BE49-F238E27FC236}">
                  <a16:creationId xmlns:a16="http://schemas.microsoft.com/office/drawing/2014/main" id="{B90769B0-46E9-4B76-96A9-A247A0DF3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546" y="1710317"/>
              <a:ext cx="154193" cy="84866"/>
            </a:xfrm>
            <a:custGeom>
              <a:avLst/>
              <a:gdLst>
                <a:gd name="T0" fmla="*/ 26 w 47"/>
                <a:gd name="T1" fmla="*/ 0 h 28"/>
                <a:gd name="T2" fmla="*/ 10 w 47"/>
                <a:gd name="T3" fmla="*/ 26 h 28"/>
                <a:gd name="T4" fmla="*/ 26 w 4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8">
                  <a:moveTo>
                    <a:pt x="26" y="0"/>
                  </a:moveTo>
                  <a:cubicBezTo>
                    <a:pt x="47" y="13"/>
                    <a:pt x="28" y="28"/>
                    <a:pt x="10" y="26"/>
                  </a:cubicBezTo>
                  <a:cubicBezTo>
                    <a:pt x="0" y="13"/>
                    <a:pt x="15" y="4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0">
              <a:extLst>
                <a:ext uri="{FF2B5EF4-FFF2-40B4-BE49-F238E27FC236}">
                  <a16:creationId xmlns:a16="http://schemas.microsoft.com/office/drawing/2014/main" id="{C0CC5855-0620-41C7-AA4D-3D30E245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6402" y="351312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1">
              <a:extLst>
                <a:ext uri="{FF2B5EF4-FFF2-40B4-BE49-F238E27FC236}">
                  <a16:creationId xmlns:a16="http://schemas.microsoft.com/office/drawing/2014/main" id="{7A99B1F4-089E-4A1A-833C-0D0C8E770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7601" y="143881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20 w 40"/>
                <a:gd name="T3" fmla="*/ 25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1"/>
                    <a:pt x="35" y="29"/>
                    <a:pt x="20" y="25"/>
                  </a:cubicBezTo>
                  <a:cubicBezTo>
                    <a:pt x="0" y="19"/>
                    <a:pt x="5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2">
              <a:extLst>
                <a:ext uri="{FF2B5EF4-FFF2-40B4-BE49-F238E27FC236}">
                  <a16:creationId xmlns:a16="http://schemas.microsoft.com/office/drawing/2014/main" id="{52C3D5C1-0862-4E4B-BAD8-C6244D035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7104" y="920158"/>
              <a:ext cx="117860" cy="81603"/>
            </a:xfrm>
            <a:custGeom>
              <a:avLst/>
              <a:gdLst>
                <a:gd name="T0" fmla="*/ 19 w 36"/>
                <a:gd name="T1" fmla="*/ 1 h 27"/>
                <a:gd name="T2" fmla="*/ 21 w 36"/>
                <a:gd name="T3" fmla="*/ 27 h 27"/>
                <a:gd name="T4" fmla="*/ 19 w 36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9" y="1"/>
                  </a:moveTo>
                  <a:cubicBezTo>
                    <a:pt x="31" y="1"/>
                    <a:pt x="36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2">
              <a:extLst>
                <a:ext uri="{FF2B5EF4-FFF2-40B4-BE49-F238E27FC236}">
                  <a16:creationId xmlns:a16="http://schemas.microsoft.com/office/drawing/2014/main" id="{5E020019-37DA-47B1-A859-25E2009F7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2607" y="1741989"/>
              <a:ext cx="127608" cy="81603"/>
            </a:xfrm>
            <a:custGeom>
              <a:avLst/>
              <a:gdLst>
                <a:gd name="T0" fmla="*/ 24 w 39"/>
                <a:gd name="T1" fmla="*/ 0 h 27"/>
                <a:gd name="T2" fmla="*/ 20 w 39"/>
                <a:gd name="T3" fmla="*/ 26 h 27"/>
                <a:gd name="T4" fmla="*/ 24 w 39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4" y="0"/>
                  </a:moveTo>
                  <a:cubicBezTo>
                    <a:pt x="39" y="3"/>
                    <a:pt x="36" y="27"/>
                    <a:pt x="20" y="26"/>
                  </a:cubicBezTo>
                  <a:cubicBezTo>
                    <a:pt x="0" y="19"/>
                    <a:pt x="4" y="3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3">
              <a:extLst>
                <a:ext uri="{FF2B5EF4-FFF2-40B4-BE49-F238E27FC236}">
                  <a16:creationId xmlns:a16="http://schemas.microsoft.com/office/drawing/2014/main" id="{FC071985-7349-45B2-AD36-AB9014D8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8114" y="20578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0">
              <a:extLst>
                <a:ext uri="{FF2B5EF4-FFF2-40B4-BE49-F238E27FC236}">
                  <a16:creationId xmlns:a16="http://schemas.microsoft.com/office/drawing/2014/main" id="{8A8374B4-6CAE-4B1D-8AD8-BBD71C66E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1335" y="495036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1">
              <a:extLst>
                <a:ext uri="{FF2B5EF4-FFF2-40B4-BE49-F238E27FC236}">
                  <a16:creationId xmlns:a16="http://schemas.microsoft.com/office/drawing/2014/main" id="{4F0392BB-C222-4B4A-B3F7-86E1953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55153" y="1050023"/>
              <a:ext cx="117860" cy="87315"/>
            </a:xfrm>
            <a:custGeom>
              <a:avLst/>
              <a:gdLst>
                <a:gd name="T0" fmla="*/ 15 w 36"/>
                <a:gd name="T1" fmla="*/ 0 h 29"/>
                <a:gd name="T2" fmla="*/ 25 w 36"/>
                <a:gd name="T3" fmla="*/ 15 h 29"/>
                <a:gd name="T4" fmla="*/ 13 w 36"/>
                <a:gd name="T5" fmla="*/ 21 h 29"/>
                <a:gd name="T6" fmla="*/ 15 w 3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5" y="0"/>
                  </a:moveTo>
                  <a:cubicBezTo>
                    <a:pt x="21" y="0"/>
                    <a:pt x="36" y="13"/>
                    <a:pt x="25" y="15"/>
                  </a:cubicBezTo>
                  <a:cubicBezTo>
                    <a:pt x="20" y="19"/>
                    <a:pt x="20" y="22"/>
                    <a:pt x="13" y="21"/>
                  </a:cubicBezTo>
                  <a:cubicBezTo>
                    <a:pt x="0" y="29"/>
                    <a:pt x="0" y="0"/>
                    <a:pt x="1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35">
              <a:extLst>
                <a:ext uri="{FF2B5EF4-FFF2-40B4-BE49-F238E27FC236}">
                  <a16:creationId xmlns:a16="http://schemas.microsoft.com/office/drawing/2014/main" id="{A602A52C-3AB9-4D97-AE2A-BB87DB6AC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42492" y="820365"/>
              <a:ext cx="128495" cy="84051"/>
            </a:xfrm>
            <a:custGeom>
              <a:avLst/>
              <a:gdLst>
                <a:gd name="T0" fmla="*/ 21 w 39"/>
                <a:gd name="T1" fmla="*/ 0 h 28"/>
                <a:gd name="T2" fmla="*/ 6 w 39"/>
                <a:gd name="T3" fmla="*/ 20 h 28"/>
                <a:gd name="T4" fmla="*/ 21 w 39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8">
                  <a:moveTo>
                    <a:pt x="21" y="0"/>
                  </a:moveTo>
                  <a:cubicBezTo>
                    <a:pt x="39" y="12"/>
                    <a:pt x="22" y="28"/>
                    <a:pt x="6" y="20"/>
                  </a:cubicBezTo>
                  <a:cubicBezTo>
                    <a:pt x="0" y="7"/>
                    <a:pt x="7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41">
              <a:extLst>
                <a:ext uri="{FF2B5EF4-FFF2-40B4-BE49-F238E27FC236}">
                  <a16:creationId xmlns:a16="http://schemas.microsoft.com/office/drawing/2014/main" id="{B30A965C-348F-4CA1-882F-46F532A33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1044" y="1422049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7">
              <a:extLst>
                <a:ext uri="{FF2B5EF4-FFF2-40B4-BE49-F238E27FC236}">
                  <a16:creationId xmlns:a16="http://schemas.microsoft.com/office/drawing/2014/main" id="{3DB93D99-B20E-4CEF-A4B5-E355F2EF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479747" y="19557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21">
              <a:extLst>
                <a:ext uri="{FF2B5EF4-FFF2-40B4-BE49-F238E27FC236}">
                  <a16:creationId xmlns:a16="http://schemas.microsoft.com/office/drawing/2014/main" id="{59BF81A2-5680-4745-9838-B87F14A4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60727" y="5686"/>
              <a:ext cx="133812" cy="84866"/>
            </a:xfrm>
            <a:custGeom>
              <a:avLst/>
              <a:gdLst>
                <a:gd name="T0" fmla="*/ 26 w 41"/>
                <a:gd name="T1" fmla="*/ 0 h 28"/>
                <a:gd name="T2" fmla="*/ 38 w 41"/>
                <a:gd name="T3" fmla="*/ 19 h 28"/>
                <a:gd name="T4" fmla="*/ 26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33" y="0"/>
                    <a:pt x="41" y="10"/>
                    <a:pt x="38" y="19"/>
                  </a:cubicBezTo>
                  <a:cubicBezTo>
                    <a:pt x="16" y="28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5D7F206-A93F-4CCC-B241-B733ECFCF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159" y="1071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7">
              <a:extLst>
                <a:ext uri="{FF2B5EF4-FFF2-40B4-BE49-F238E27FC236}">
                  <a16:creationId xmlns:a16="http://schemas.microsoft.com/office/drawing/2014/main" id="{88E77691-B7C1-4F5D-98EC-C5508CDFB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6315" y="67225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4">
              <a:extLst>
                <a:ext uri="{FF2B5EF4-FFF2-40B4-BE49-F238E27FC236}">
                  <a16:creationId xmlns:a16="http://schemas.microsoft.com/office/drawing/2014/main" id="{B15258A7-A882-4D79-B870-C92A57D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39661" y="1306068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97">
              <a:extLst>
                <a:ext uri="{FF2B5EF4-FFF2-40B4-BE49-F238E27FC236}">
                  <a16:creationId xmlns:a16="http://schemas.microsoft.com/office/drawing/2014/main" id="{CF3D5844-0132-49FA-BD1E-5263802F4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751" y="1744954"/>
              <a:ext cx="190526" cy="121588"/>
            </a:xfrm>
            <a:custGeom>
              <a:avLst/>
              <a:gdLst>
                <a:gd name="T0" fmla="*/ 42 w 58"/>
                <a:gd name="T1" fmla="*/ 0 h 40"/>
                <a:gd name="T2" fmla="*/ 53 w 58"/>
                <a:gd name="T3" fmla="*/ 17 h 40"/>
                <a:gd name="T4" fmla="*/ 42 w 58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0">
                  <a:moveTo>
                    <a:pt x="42" y="0"/>
                  </a:moveTo>
                  <a:cubicBezTo>
                    <a:pt x="52" y="0"/>
                    <a:pt x="50" y="9"/>
                    <a:pt x="53" y="17"/>
                  </a:cubicBezTo>
                  <a:cubicBezTo>
                    <a:pt x="58" y="40"/>
                    <a:pt x="0" y="6"/>
                    <a:pt x="4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1">
              <a:extLst>
                <a:ext uri="{FF2B5EF4-FFF2-40B4-BE49-F238E27FC236}">
                  <a16:creationId xmlns:a16="http://schemas.microsoft.com/office/drawing/2014/main" id="{A399F043-AB24-4109-800A-BD94939A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47006" y="1478722"/>
              <a:ext cx="138242" cy="81603"/>
            </a:xfrm>
            <a:custGeom>
              <a:avLst/>
              <a:gdLst>
                <a:gd name="T0" fmla="*/ 22 w 42"/>
                <a:gd name="T1" fmla="*/ 0 h 27"/>
                <a:gd name="T2" fmla="*/ 14 w 42"/>
                <a:gd name="T3" fmla="*/ 25 h 27"/>
                <a:gd name="T4" fmla="*/ 22 w 4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7">
                  <a:moveTo>
                    <a:pt x="22" y="0"/>
                  </a:moveTo>
                  <a:cubicBezTo>
                    <a:pt x="42" y="7"/>
                    <a:pt x="28" y="27"/>
                    <a:pt x="14" y="25"/>
                  </a:cubicBezTo>
                  <a:cubicBezTo>
                    <a:pt x="0" y="18"/>
                    <a:pt x="9" y="2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02">
              <a:extLst>
                <a:ext uri="{FF2B5EF4-FFF2-40B4-BE49-F238E27FC236}">
                  <a16:creationId xmlns:a16="http://schemas.microsoft.com/office/drawing/2014/main" id="{796159AE-3178-456B-B411-196E260E5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7663" y="1109557"/>
              <a:ext cx="121406" cy="99554"/>
            </a:xfrm>
            <a:custGeom>
              <a:avLst/>
              <a:gdLst>
                <a:gd name="T0" fmla="*/ 21 w 37"/>
                <a:gd name="T1" fmla="*/ 0 h 33"/>
                <a:gd name="T2" fmla="*/ 19 w 37"/>
                <a:gd name="T3" fmla="*/ 23 h 33"/>
                <a:gd name="T4" fmla="*/ 21 w 37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33">
                  <a:moveTo>
                    <a:pt x="21" y="0"/>
                  </a:moveTo>
                  <a:cubicBezTo>
                    <a:pt x="37" y="0"/>
                    <a:pt x="29" y="33"/>
                    <a:pt x="19" y="23"/>
                  </a:cubicBezTo>
                  <a:cubicBezTo>
                    <a:pt x="0" y="30"/>
                    <a:pt x="3" y="0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3">
              <a:extLst>
                <a:ext uri="{FF2B5EF4-FFF2-40B4-BE49-F238E27FC236}">
                  <a16:creationId xmlns:a16="http://schemas.microsoft.com/office/drawing/2014/main" id="{B0562100-3934-4A15-8C23-D55F111D9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5260" y="835870"/>
              <a:ext cx="140901" cy="102819"/>
            </a:xfrm>
            <a:custGeom>
              <a:avLst/>
              <a:gdLst>
                <a:gd name="T0" fmla="*/ 28 w 43"/>
                <a:gd name="T1" fmla="*/ 0 h 34"/>
                <a:gd name="T2" fmla="*/ 41 w 43"/>
                <a:gd name="T3" fmla="*/ 21 h 34"/>
                <a:gd name="T4" fmla="*/ 28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8" y="0"/>
                  </a:moveTo>
                  <a:cubicBezTo>
                    <a:pt x="35" y="1"/>
                    <a:pt x="43" y="11"/>
                    <a:pt x="41" y="21"/>
                  </a:cubicBezTo>
                  <a:cubicBezTo>
                    <a:pt x="23" y="34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7">
              <a:extLst>
                <a:ext uri="{FF2B5EF4-FFF2-40B4-BE49-F238E27FC236}">
                  <a16:creationId xmlns:a16="http://schemas.microsoft.com/office/drawing/2014/main" id="{6DD7C928-63AE-4BCB-9843-570F9E04E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47263" y="889298"/>
              <a:ext cx="7089" cy="571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8">
              <a:extLst>
                <a:ext uri="{FF2B5EF4-FFF2-40B4-BE49-F238E27FC236}">
                  <a16:creationId xmlns:a16="http://schemas.microsoft.com/office/drawing/2014/main" id="{5AC011E4-1DCA-418C-8008-AE4E1E61D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33783" y="22103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9">
              <a:extLst>
                <a:ext uri="{FF2B5EF4-FFF2-40B4-BE49-F238E27FC236}">
                  <a16:creationId xmlns:a16="http://schemas.microsoft.com/office/drawing/2014/main" id="{5B2D3B89-E1F5-40D8-AEC0-8E7B2E67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414899" y="458514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36">
              <a:extLst>
                <a:ext uri="{FF2B5EF4-FFF2-40B4-BE49-F238E27FC236}">
                  <a16:creationId xmlns:a16="http://schemas.microsoft.com/office/drawing/2014/main" id="{DBB111D7-2067-4503-A6F9-647407E18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42418" y="1263253"/>
              <a:ext cx="127608" cy="69362"/>
            </a:xfrm>
            <a:custGeom>
              <a:avLst/>
              <a:gdLst>
                <a:gd name="T0" fmla="*/ 21 w 39"/>
                <a:gd name="T1" fmla="*/ 0 h 23"/>
                <a:gd name="T2" fmla="*/ 22 w 39"/>
                <a:gd name="T3" fmla="*/ 23 h 23"/>
                <a:gd name="T4" fmla="*/ 21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1" y="0"/>
                  </a:moveTo>
                  <a:cubicBezTo>
                    <a:pt x="37" y="0"/>
                    <a:pt x="39" y="22"/>
                    <a:pt x="22" y="23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id="{20B3ED41-DE4C-4CE7-A8DE-B4ED03137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7923" y="1656413"/>
              <a:ext cx="127608" cy="93843"/>
            </a:xfrm>
            <a:custGeom>
              <a:avLst/>
              <a:gdLst>
                <a:gd name="T0" fmla="*/ 23 w 39"/>
                <a:gd name="T1" fmla="*/ 0 h 31"/>
                <a:gd name="T2" fmla="*/ 17 w 39"/>
                <a:gd name="T3" fmla="*/ 26 h 31"/>
                <a:gd name="T4" fmla="*/ 23 w 39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1">
                  <a:moveTo>
                    <a:pt x="23" y="0"/>
                  </a:moveTo>
                  <a:cubicBezTo>
                    <a:pt x="39" y="3"/>
                    <a:pt x="39" y="31"/>
                    <a:pt x="17" y="26"/>
                  </a:cubicBezTo>
                  <a:cubicBezTo>
                    <a:pt x="0" y="6"/>
                    <a:pt x="15" y="5"/>
                    <a:pt x="23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9">
              <a:extLst>
                <a:ext uri="{FF2B5EF4-FFF2-40B4-BE49-F238E27FC236}">
                  <a16:creationId xmlns:a16="http://schemas.microsoft.com/office/drawing/2014/main" id="{F4EE6DAD-6518-47B6-A04F-484A16267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61863" y="321142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3">
              <a:extLst>
                <a:ext uri="{FF2B5EF4-FFF2-40B4-BE49-F238E27FC236}">
                  <a16:creationId xmlns:a16="http://schemas.microsoft.com/office/drawing/2014/main" id="{B6867974-B4C0-48AA-A205-B435998B7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72041" y="1015660"/>
              <a:ext cx="121406" cy="78339"/>
            </a:xfrm>
            <a:custGeom>
              <a:avLst/>
              <a:gdLst>
                <a:gd name="T0" fmla="*/ 21 w 37"/>
                <a:gd name="T1" fmla="*/ 0 h 26"/>
                <a:gd name="T2" fmla="*/ 22 w 37"/>
                <a:gd name="T3" fmla="*/ 26 h 26"/>
                <a:gd name="T4" fmla="*/ 21 w 3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32" y="2"/>
                    <a:pt x="37" y="23"/>
                    <a:pt x="22" y="26"/>
                  </a:cubicBezTo>
                  <a:cubicBezTo>
                    <a:pt x="3" y="26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4">
              <a:extLst>
                <a:ext uri="{FF2B5EF4-FFF2-40B4-BE49-F238E27FC236}">
                  <a16:creationId xmlns:a16="http://schemas.microsoft.com/office/drawing/2014/main" id="{21F27A0E-A6C1-4AFE-8CBA-28E4FE70B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88371" y="790064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45">
              <a:extLst>
                <a:ext uri="{FF2B5EF4-FFF2-40B4-BE49-F238E27FC236}">
                  <a16:creationId xmlns:a16="http://schemas.microsoft.com/office/drawing/2014/main" id="{AAA114B9-98D7-4840-8602-457F0741B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92441" y="602066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4E9E63DF-694C-4693-8D8B-0275BB74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151" y="131093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Freeform 113">
            <a:extLst>
              <a:ext uri="{FF2B5EF4-FFF2-40B4-BE49-F238E27FC236}">
                <a16:creationId xmlns:a16="http://schemas.microsoft.com/office/drawing/2014/main" id="{B1A3BF1A-EF96-468A-B04F-AFDF6621D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10429612" y="2010881"/>
            <a:ext cx="9748" cy="8977"/>
          </a:xfrm>
          <a:custGeom>
            <a:avLst/>
            <a:gdLst>
              <a:gd name="T0" fmla="*/ 1 w 3"/>
              <a:gd name="T1" fmla="*/ 0 h 3"/>
              <a:gd name="T2" fmla="*/ 3 w 3"/>
              <a:gd name="T3" fmla="*/ 1 h 3"/>
              <a:gd name="T4" fmla="*/ 1 w 3"/>
              <a:gd name="T5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3">
                <a:moveTo>
                  <a:pt x="1" y="0"/>
                </a:moveTo>
                <a:cubicBezTo>
                  <a:pt x="1" y="0"/>
                  <a:pt x="2" y="1"/>
                  <a:pt x="3" y="1"/>
                </a:cubicBezTo>
                <a:cubicBezTo>
                  <a:pt x="2" y="3"/>
                  <a:pt x="0" y="1"/>
                  <a:pt x="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8662C-0B06-4A26-8273-E0735C044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357" y="2342775"/>
            <a:ext cx="5009643" cy="3197413"/>
          </a:xfrm>
        </p:spPr>
        <p:txBody>
          <a:bodyPr>
            <a:normAutofit/>
          </a:bodyPr>
          <a:lstStyle/>
          <a:p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r>
              <a:rPr lang="en-GB" b="1" dirty="0"/>
              <a:t>Definition: </a:t>
            </a:r>
            <a:r>
              <a:rPr lang="en-GB" dirty="0"/>
              <a:t>irritation; annoyance </a:t>
            </a:r>
          </a:p>
          <a:p>
            <a:r>
              <a:rPr lang="en-GB" b="1" dirty="0"/>
              <a:t>Sentence: </a:t>
            </a:r>
            <a:r>
              <a:rPr lang="en-GB" dirty="0"/>
              <a:t>Tori frowned in </a:t>
            </a:r>
            <a:r>
              <a:rPr lang="en-GB" u="sng" dirty="0"/>
              <a:t>vexation</a:t>
            </a:r>
            <a:r>
              <a:rPr lang="en-GB" dirty="0"/>
              <a:t> when Alice cranked up the music in her car.</a:t>
            </a:r>
          </a:p>
          <a:p>
            <a:endParaRPr lang="en-AU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C1582F5-FF93-46BF-A92F-D4490D653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72524" y="5987703"/>
            <a:ext cx="1274531" cy="932361"/>
            <a:chOff x="10372524" y="5987703"/>
            <a:chExt cx="1274531" cy="932361"/>
          </a:xfrm>
        </p:grpSpPr>
        <p:sp>
          <p:nvSpPr>
            <p:cNvPr id="58" name="Freeform 82">
              <a:extLst>
                <a:ext uri="{FF2B5EF4-FFF2-40B4-BE49-F238E27FC236}">
                  <a16:creationId xmlns:a16="http://schemas.microsoft.com/office/drawing/2014/main" id="{EDA30C63-7387-41DF-A6B0-5E3B1AF60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94161" y="6018941"/>
              <a:ext cx="128495" cy="69362"/>
            </a:xfrm>
            <a:custGeom>
              <a:avLst/>
              <a:gdLst>
                <a:gd name="T0" fmla="*/ 16 w 39"/>
                <a:gd name="T1" fmla="*/ 0 h 23"/>
                <a:gd name="T2" fmla="*/ 10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0">
              <a:extLst>
                <a:ext uri="{FF2B5EF4-FFF2-40B4-BE49-F238E27FC236}">
                  <a16:creationId xmlns:a16="http://schemas.microsoft.com/office/drawing/2014/main" id="{0F9349DE-8C14-4D6E-B1C2-4750F704C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43533" y="6280908"/>
              <a:ext cx="131153" cy="75890"/>
            </a:xfrm>
            <a:custGeom>
              <a:avLst/>
              <a:gdLst>
                <a:gd name="T0" fmla="*/ 18 w 40"/>
                <a:gd name="T1" fmla="*/ 0 h 25"/>
                <a:gd name="T2" fmla="*/ 7 w 40"/>
                <a:gd name="T3" fmla="*/ 21 h 25"/>
                <a:gd name="T4" fmla="*/ 18 w 4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5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85">
              <a:extLst>
                <a:ext uri="{FF2B5EF4-FFF2-40B4-BE49-F238E27FC236}">
                  <a16:creationId xmlns:a16="http://schemas.microsoft.com/office/drawing/2014/main" id="{0093B34B-1559-4D7A-90CF-114125FD6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20975" y="6503581"/>
              <a:ext cx="127608" cy="97107"/>
            </a:xfrm>
            <a:custGeom>
              <a:avLst/>
              <a:gdLst>
                <a:gd name="T0" fmla="*/ 21 w 39"/>
                <a:gd name="T1" fmla="*/ 0 h 32"/>
                <a:gd name="T2" fmla="*/ 13 w 39"/>
                <a:gd name="T3" fmla="*/ 20 h 32"/>
                <a:gd name="T4" fmla="*/ 21 w 39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2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87">
              <a:extLst>
                <a:ext uri="{FF2B5EF4-FFF2-40B4-BE49-F238E27FC236}">
                  <a16:creationId xmlns:a16="http://schemas.microsoft.com/office/drawing/2014/main" id="{F32E37EB-F93F-4ACA-8EC5-8313085014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22215" y="6733978"/>
              <a:ext cx="134697" cy="90579"/>
            </a:xfrm>
            <a:custGeom>
              <a:avLst/>
              <a:gdLst>
                <a:gd name="T0" fmla="*/ 27 w 41"/>
                <a:gd name="T1" fmla="*/ 0 h 30"/>
                <a:gd name="T2" fmla="*/ 41 w 41"/>
                <a:gd name="T3" fmla="*/ 19 h 30"/>
                <a:gd name="T4" fmla="*/ 27 w 41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94">
              <a:extLst>
                <a:ext uri="{FF2B5EF4-FFF2-40B4-BE49-F238E27FC236}">
                  <a16:creationId xmlns:a16="http://schemas.microsoft.com/office/drawing/2014/main" id="{6486B439-14A8-40F4-BD01-2647D4752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506680" y="6716732"/>
              <a:ext cx="138242" cy="102819"/>
            </a:xfrm>
            <a:custGeom>
              <a:avLst/>
              <a:gdLst>
                <a:gd name="T0" fmla="*/ 29 w 42"/>
                <a:gd name="T1" fmla="*/ 1 h 34"/>
                <a:gd name="T2" fmla="*/ 40 w 42"/>
                <a:gd name="T3" fmla="*/ 20 h 34"/>
                <a:gd name="T4" fmla="*/ 29 w 42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4">
                  <a:moveTo>
                    <a:pt x="29" y="1"/>
                  </a:moveTo>
                  <a:cubicBezTo>
                    <a:pt x="38" y="0"/>
                    <a:pt x="42" y="12"/>
                    <a:pt x="40" y="20"/>
                  </a:cubicBezTo>
                  <a:cubicBezTo>
                    <a:pt x="22" y="34"/>
                    <a:pt x="0" y="9"/>
                    <a:pt x="29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8">
              <a:extLst>
                <a:ext uri="{FF2B5EF4-FFF2-40B4-BE49-F238E27FC236}">
                  <a16:creationId xmlns:a16="http://schemas.microsoft.com/office/drawing/2014/main" id="{3EA0483A-6030-445C-9A9E-FC8847FD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203570" y="6600503"/>
              <a:ext cx="131153" cy="96290"/>
            </a:xfrm>
            <a:custGeom>
              <a:avLst/>
              <a:gdLst>
                <a:gd name="T0" fmla="*/ 22 w 40"/>
                <a:gd name="T1" fmla="*/ 0 h 32"/>
                <a:gd name="T2" fmla="*/ 16 w 40"/>
                <a:gd name="T3" fmla="*/ 25 h 32"/>
                <a:gd name="T4" fmla="*/ 22 w 40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2">
                  <a:moveTo>
                    <a:pt x="22" y="0"/>
                  </a:moveTo>
                  <a:cubicBezTo>
                    <a:pt x="40" y="3"/>
                    <a:pt x="40" y="32"/>
                    <a:pt x="16" y="25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9">
              <a:extLst>
                <a:ext uri="{FF2B5EF4-FFF2-40B4-BE49-F238E27FC236}">
                  <a16:creationId xmlns:a16="http://schemas.microsoft.com/office/drawing/2014/main" id="{54E9F49B-F300-4A14-B0F3-36A75B171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189260" y="6415578"/>
              <a:ext cx="127608" cy="150965"/>
            </a:xfrm>
            <a:custGeom>
              <a:avLst/>
              <a:gdLst>
                <a:gd name="T0" fmla="*/ 13 w 39"/>
                <a:gd name="T1" fmla="*/ 6 h 50"/>
                <a:gd name="T2" fmla="*/ 0 w 39"/>
                <a:gd name="T3" fmla="*/ 23 h 50"/>
                <a:gd name="T4" fmla="*/ 13 w 39"/>
                <a:gd name="T5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0">
                  <a:moveTo>
                    <a:pt x="13" y="6"/>
                  </a:moveTo>
                  <a:cubicBezTo>
                    <a:pt x="39" y="10"/>
                    <a:pt x="16" y="50"/>
                    <a:pt x="0" y="23"/>
                  </a:cubicBezTo>
                  <a:cubicBezTo>
                    <a:pt x="1" y="0"/>
                    <a:pt x="5" y="14"/>
                    <a:pt x="13" y="6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39">
              <a:extLst>
                <a:ext uri="{FF2B5EF4-FFF2-40B4-BE49-F238E27FC236}">
                  <a16:creationId xmlns:a16="http://schemas.microsoft.com/office/drawing/2014/main" id="{293DA61B-9566-467E-A357-E86CD8E7E2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4088" y="6551279"/>
              <a:ext cx="131153" cy="87315"/>
            </a:xfrm>
            <a:custGeom>
              <a:avLst/>
              <a:gdLst>
                <a:gd name="T0" fmla="*/ 24 w 40"/>
                <a:gd name="T1" fmla="*/ 0 h 29"/>
                <a:gd name="T2" fmla="*/ 19 w 40"/>
                <a:gd name="T3" fmla="*/ 26 h 29"/>
                <a:gd name="T4" fmla="*/ 24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4" y="0"/>
                  </a:moveTo>
                  <a:cubicBezTo>
                    <a:pt x="40" y="2"/>
                    <a:pt x="34" y="29"/>
                    <a:pt x="19" y="26"/>
                  </a:cubicBezTo>
                  <a:cubicBezTo>
                    <a:pt x="0" y="19"/>
                    <a:pt x="4" y="2"/>
                    <a:pt x="24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44">
              <a:extLst>
                <a:ext uri="{FF2B5EF4-FFF2-40B4-BE49-F238E27FC236}">
                  <a16:creationId xmlns:a16="http://schemas.microsoft.com/office/drawing/2014/main" id="{A1A7223C-6F2C-487D-A45A-6EBBD051A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641775" y="6182738"/>
              <a:ext cx="141786" cy="90579"/>
            </a:xfrm>
            <a:custGeom>
              <a:avLst/>
              <a:gdLst>
                <a:gd name="T0" fmla="*/ 28 w 43"/>
                <a:gd name="T1" fmla="*/ 2 h 30"/>
                <a:gd name="T2" fmla="*/ 41 w 43"/>
                <a:gd name="T3" fmla="*/ 20 h 30"/>
                <a:gd name="T4" fmla="*/ 28 w 43"/>
                <a:gd name="T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0">
                  <a:moveTo>
                    <a:pt x="28" y="2"/>
                  </a:moveTo>
                  <a:cubicBezTo>
                    <a:pt x="36" y="0"/>
                    <a:pt x="43" y="12"/>
                    <a:pt x="41" y="20"/>
                  </a:cubicBezTo>
                  <a:cubicBezTo>
                    <a:pt x="24" y="30"/>
                    <a:pt x="0" y="14"/>
                    <a:pt x="28" y="2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45">
              <a:extLst>
                <a:ext uri="{FF2B5EF4-FFF2-40B4-BE49-F238E27FC236}">
                  <a16:creationId xmlns:a16="http://schemas.microsoft.com/office/drawing/2014/main" id="{DC4DE17D-AC51-4C89-AC1A-016A928A1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883257" y="6290757"/>
              <a:ext cx="121406" cy="66913"/>
            </a:xfrm>
            <a:custGeom>
              <a:avLst/>
              <a:gdLst>
                <a:gd name="T0" fmla="*/ 19 w 37"/>
                <a:gd name="T1" fmla="*/ 0 h 22"/>
                <a:gd name="T2" fmla="*/ 19 w 37"/>
                <a:gd name="T3" fmla="*/ 22 h 22"/>
                <a:gd name="T4" fmla="*/ 19 w 37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2">
                  <a:moveTo>
                    <a:pt x="19" y="0"/>
                  </a:moveTo>
                  <a:cubicBezTo>
                    <a:pt x="35" y="1"/>
                    <a:pt x="37" y="22"/>
                    <a:pt x="19" y="22"/>
                  </a:cubicBezTo>
                  <a:cubicBezTo>
                    <a:pt x="6" y="18"/>
                    <a:pt x="0" y="4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id="{95D0E198-D3C3-4790-881E-4DF6C9D7F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909800" y="6752465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1">
              <a:extLst>
                <a:ext uri="{FF2B5EF4-FFF2-40B4-BE49-F238E27FC236}">
                  <a16:creationId xmlns:a16="http://schemas.microsoft.com/office/drawing/2014/main" id="{E9952623-7C81-47CA-85D8-C872DE84E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219682" y="6196029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8">
              <a:extLst>
                <a:ext uri="{FF2B5EF4-FFF2-40B4-BE49-F238E27FC236}">
                  <a16:creationId xmlns:a16="http://schemas.microsoft.com/office/drawing/2014/main" id="{F90AA42C-D724-4AD8-81F3-CDFC4206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319" y="6028606"/>
              <a:ext cx="147990" cy="75075"/>
            </a:xfrm>
            <a:custGeom>
              <a:avLst/>
              <a:gdLst>
                <a:gd name="T0" fmla="*/ 22 w 45"/>
                <a:gd name="T1" fmla="*/ 0 h 25"/>
                <a:gd name="T2" fmla="*/ 28 w 45"/>
                <a:gd name="T3" fmla="*/ 25 h 25"/>
                <a:gd name="T4" fmla="*/ 22 w 4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5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4">
              <a:extLst>
                <a:ext uri="{FF2B5EF4-FFF2-40B4-BE49-F238E27FC236}">
                  <a16:creationId xmlns:a16="http://schemas.microsoft.com/office/drawing/2014/main" id="{CAB3A278-E8E7-4070-B30A-31B5DE980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1487085" y="6029984"/>
              <a:ext cx="131153" cy="88130"/>
            </a:xfrm>
            <a:custGeom>
              <a:avLst/>
              <a:gdLst>
                <a:gd name="T0" fmla="*/ 18 w 40"/>
                <a:gd name="T1" fmla="*/ 1 h 29"/>
                <a:gd name="T2" fmla="*/ 6 w 40"/>
                <a:gd name="T3" fmla="*/ 20 h 29"/>
                <a:gd name="T4" fmla="*/ 18 w 40"/>
                <a:gd name="T5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6">
              <a:extLst>
                <a:ext uri="{FF2B5EF4-FFF2-40B4-BE49-F238E27FC236}">
                  <a16:creationId xmlns:a16="http://schemas.microsoft.com/office/drawing/2014/main" id="{910FC82B-A4C1-428C-A576-79B5F6D18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918273" y="6040831"/>
              <a:ext cx="131153" cy="112612"/>
            </a:xfrm>
            <a:custGeom>
              <a:avLst/>
              <a:gdLst>
                <a:gd name="T0" fmla="*/ 22 w 40"/>
                <a:gd name="T1" fmla="*/ 1 h 37"/>
                <a:gd name="T2" fmla="*/ 15 w 40"/>
                <a:gd name="T3" fmla="*/ 23 h 37"/>
                <a:gd name="T4" fmla="*/ 22 w 40"/>
                <a:gd name="T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7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6">
              <a:extLst>
                <a:ext uri="{FF2B5EF4-FFF2-40B4-BE49-F238E27FC236}">
                  <a16:creationId xmlns:a16="http://schemas.microsoft.com/office/drawing/2014/main" id="{B9CB6255-5C91-4496-B0AE-529737BC5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53729" y="628141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0">
              <a:extLst>
                <a:ext uri="{FF2B5EF4-FFF2-40B4-BE49-F238E27FC236}">
                  <a16:creationId xmlns:a16="http://schemas.microsoft.com/office/drawing/2014/main" id="{A58DBA3F-B3E2-4AD9-A93C-FDF997582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83094" y="6512109"/>
              <a:ext cx="127608" cy="114243"/>
            </a:xfrm>
            <a:custGeom>
              <a:avLst/>
              <a:gdLst>
                <a:gd name="T0" fmla="*/ 21 w 39"/>
                <a:gd name="T1" fmla="*/ 1 h 38"/>
                <a:gd name="T2" fmla="*/ 39 w 39"/>
                <a:gd name="T3" fmla="*/ 18 h 38"/>
                <a:gd name="T4" fmla="*/ 21 w 39"/>
                <a:gd name="T5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38">
                  <a:moveTo>
                    <a:pt x="21" y="1"/>
                  </a:moveTo>
                  <a:cubicBezTo>
                    <a:pt x="35" y="0"/>
                    <a:pt x="38" y="8"/>
                    <a:pt x="39" y="18"/>
                  </a:cubicBezTo>
                  <a:cubicBezTo>
                    <a:pt x="25" y="38"/>
                    <a:pt x="0" y="13"/>
                    <a:pt x="21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3">
              <a:extLst>
                <a:ext uri="{FF2B5EF4-FFF2-40B4-BE49-F238E27FC236}">
                  <a16:creationId xmlns:a16="http://schemas.microsoft.com/office/drawing/2014/main" id="{AE100164-158F-422B-8A80-DFF4E0E06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1803" y="6599947"/>
              <a:ext cx="140901" cy="93843"/>
            </a:xfrm>
            <a:custGeom>
              <a:avLst/>
              <a:gdLst>
                <a:gd name="T0" fmla="*/ 26 w 43"/>
                <a:gd name="T1" fmla="*/ 3 h 31"/>
                <a:gd name="T2" fmla="*/ 40 w 43"/>
                <a:gd name="T3" fmla="*/ 23 h 31"/>
                <a:gd name="T4" fmla="*/ 26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6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30">
              <a:extLst>
                <a:ext uri="{FF2B5EF4-FFF2-40B4-BE49-F238E27FC236}">
                  <a16:creationId xmlns:a16="http://schemas.microsoft.com/office/drawing/2014/main" id="{1A0EF69A-22C3-4FF9-B6DD-55C6DAC3B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598032" y="6383097"/>
              <a:ext cx="157737" cy="81603"/>
            </a:xfrm>
            <a:custGeom>
              <a:avLst/>
              <a:gdLst>
                <a:gd name="T0" fmla="*/ 31 w 48"/>
                <a:gd name="T1" fmla="*/ 0 h 27"/>
                <a:gd name="T2" fmla="*/ 18 w 48"/>
                <a:gd name="T3" fmla="*/ 24 h 27"/>
                <a:gd name="T4" fmla="*/ 31 w 48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7">
                  <a:moveTo>
                    <a:pt x="31" y="0"/>
                  </a:moveTo>
                  <a:cubicBezTo>
                    <a:pt x="48" y="10"/>
                    <a:pt x="32" y="27"/>
                    <a:pt x="18" y="24"/>
                  </a:cubicBezTo>
                  <a:cubicBezTo>
                    <a:pt x="0" y="14"/>
                    <a:pt x="18" y="0"/>
                    <a:pt x="31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1">
              <a:extLst>
                <a:ext uri="{FF2B5EF4-FFF2-40B4-BE49-F238E27FC236}">
                  <a16:creationId xmlns:a16="http://schemas.microsoft.com/office/drawing/2014/main" id="{3963C700-CFE8-4ED2-8E1E-1139AC305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56888" y="6756491"/>
              <a:ext cx="163941" cy="163205"/>
            </a:xfrm>
            <a:custGeom>
              <a:avLst/>
              <a:gdLst>
                <a:gd name="T0" fmla="*/ 37 w 50"/>
                <a:gd name="T1" fmla="*/ 3 h 54"/>
                <a:gd name="T2" fmla="*/ 42 w 50"/>
                <a:gd name="T3" fmla="*/ 17 h 54"/>
                <a:gd name="T4" fmla="*/ 37 w 50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54">
                  <a:moveTo>
                    <a:pt x="37" y="3"/>
                  </a:moveTo>
                  <a:cubicBezTo>
                    <a:pt x="50" y="3"/>
                    <a:pt x="36" y="13"/>
                    <a:pt x="42" y="17"/>
                  </a:cubicBezTo>
                  <a:cubicBezTo>
                    <a:pt x="35" y="54"/>
                    <a:pt x="0" y="0"/>
                    <a:pt x="37" y="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9">
              <a:extLst>
                <a:ext uri="{FF2B5EF4-FFF2-40B4-BE49-F238E27FC236}">
                  <a16:creationId xmlns:a16="http://schemas.microsoft.com/office/drawing/2014/main" id="{86FC694B-4A70-4160-A64D-DA282DE95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619290" y="6036794"/>
              <a:ext cx="219770" cy="121588"/>
            </a:xfrm>
            <a:custGeom>
              <a:avLst/>
              <a:gdLst>
                <a:gd name="T0" fmla="*/ 36 w 67"/>
                <a:gd name="T1" fmla="*/ 0 h 40"/>
                <a:gd name="T2" fmla="*/ 44 w 67"/>
                <a:gd name="T3" fmla="*/ 2 h 40"/>
                <a:gd name="T4" fmla="*/ 31 w 67"/>
                <a:gd name="T5" fmla="*/ 2 h 40"/>
                <a:gd name="T6" fmla="*/ 36 w 67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0">
                  <a:moveTo>
                    <a:pt x="36" y="0"/>
                  </a:moveTo>
                  <a:cubicBezTo>
                    <a:pt x="39" y="3"/>
                    <a:pt x="41" y="0"/>
                    <a:pt x="44" y="2"/>
                  </a:cubicBezTo>
                  <a:cubicBezTo>
                    <a:pt x="67" y="40"/>
                    <a:pt x="0" y="25"/>
                    <a:pt x="31" y="2"/>
                  </a:cubicBezTo>
                  <a:cubicBezTo>
                    <a:pt x="24" y="11"/>
                    <a:pt x="31" y="5"/>
                    <a:pt x="3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2A55A10A-49CA-42B6-84C9-8A1A1596D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>
              <a:off x="10368502" y="6759290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7761486-3BC8-45E7-AC24-23E60B85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3" r="9330" b="1"/>
          <a:stretch/>
        </p:blipFill>
        <p:spPr>
          <a:xfrm>
            <a:off x="6586071" y="1879643"/>
            <a:ext cx="5613519" cy="41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54876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RegularSeedLeftStep">
      <a:dk1>
        <a:srgbClr val="000000"/>
      </a:dk1>
      <a:lt1>
        <a:srgbClr val="FFFFFF"/>
      </a:lt1>
      <a:dk2>
        <a:srgbClr val="352441"/>
      </a:dk2>
      <a:lt2>
        <a:srgbClr val="E2E8E7"/>
      </a:lt2>
      <a:accent1>
        <a:srgbClr val="D33D56"/>
      </a:accent1>
      <a:accent2>
        <a:srgbClr val="C12B83"/>
      </a:accent2>
      <a:accent3>
        <a:srgbClr val="D33DD3"/>
      </a:accent3>
      <a:accent4>
        <a:srgbClr val="822BC1"/>
      </a:accent4>
      <a:accent5>
        <a:srgbClr val="563DD3"/>
      </a:accent5>
      <a:accent6>
        <a:srgbClr val="2B51C1"/>
      </a:accent6>
      <a:hlink>
        <a:srgbClr val="309282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377</Words>
  <Application>Microsoft Office PowerPoint</Application>
  <PresentationFormat>Widescreen</PresentationFormat>
  <Paragraphs>46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Avenir Next LT Pro</vt:lpstr>
      <vt:lpstr>Modern Love</vt:lpstr>
      <vt:lpstr>BohemianVTI</vt:lpstr>
      <vt:lpstr>Year 9 English: Vocab</vt:lpstr>
      <vt:lpstr>Beget</vt:lpstr>
      <vt:lpstr>Delusion</vt:lpstr>
      <vt:lpstr>Recourse</vt:lpstr>
      <vt:lpstr>Discourse</vt:lpstr>
      <vt:lpstr>Bellicose</vt:lpstr>
      <vt:lpstr>Garrison</vt:lpstr>
      <vt:lpstr>Auspicious</vt:lpstr>
      <vt:lpstr>Vexation</vt:lpstr>
      <vt:lpstr>Tumultuous</vt:lpstr>
      <vt:lpstr>Vigilant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9 English: Vocab</dc:title>
  <dc:creator>Sarah Burney</dc:creator>
  <cp:lastModifiedBy>Sarah Burney</cp:lastModifiedBy>
  <cp:revision>7</cp:revision>
  <dcterms:created xsi:type="dcterms:W3CDTF">2021-07-22T05:57:18Z</dcterms:created>
  <dcterms:modified xsi:type="dcterms:W3CDTF">2021-07-24T09:45:55Z</dcterms:modified>
</cp:coreProperties>
</file>