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9" r:id="rId3"/>
    <p:sldId id="258" r:id="rId4"/>
    <p:sldId id="257" r:id="rId5"/>
    <p:sldId id="264" r:id="rId6"/>
    <p:sldId id="260" r:id="rId7"/>
    <p:sldId id="262" r:id="rId8"/>
    <p:sldId id="263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1F06BC-A24A-4E34-9A33-A052BEEFE195}" v="9" dt="2021-07-24T06:54:29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11b09efd01d8afd9" providerId="LiveId" clId="{F81F06BC-A24A-4E34-9A33-A052BEEFE195}"/>
    <pc:docChg chg="undo custSel modSld">
      <pc:chgData name="Sarah Burney" userId="11b09efd01d8afd9" providerId="LiveId" clId="{F81F06BC-A24A-4E34-9A33-A052BEEFE195}" dt="2021-07-24T09:51:20.991" v="867" actId="20577"/>
      <pc:docMkLst>
        <pc:docMk/>
      </pc:docMkLst>
      <pc:sldChg chg="modSp mod">
        <pc:chgData name="Sarah Burney" userId="11b09efd01d8afd9" providerId="LiveId" clId="{F81F06BC-A24A-4E34-9A33-A052BEEFE195}" dt="2021-07-24T06:44:54.470" v="179" actId="20577"/>
        <pc:sldMkLst>
          <pc:docMk/>
          <pc:sldMk cId="1916376571" sldId="257"/>
        </pc:sldMkLst>
        <pc:spChg chg="mod">
          <ac:chgData name="Sarah Burney" userId="11b09efd01d8afd9" providerId="LiveId" clId="{F81F06BC-A24A-4E34-9A33-A052BEEFE195}" dt="2021-07-24T06:44:54.470" v="179" actId="20577"/>
          <ac:spMkLst>
            <pc:docMk/>
            <pc:sldMk cId="1916376571" sldId="257"/>
            <ac:spMk id="3" creationId="{FD9D6E26-28FD-4A73-A89E-F1E20AD1CD36}"/>
          </ac:spMkLst>
        </pc:spChg>
      </pc:sldChg>
      <pc:sldChg chg="addSp delSp modSp mod">
        <pc:chgData name="Sarah Burney" userId="11b09efd01d8afd9" providerId="LiveId" clId="{F81F06BC-A24A-4E34-9A33-A052BEEFE195}" dt="2021-07-24T09:50:28.546" v="849" actId="20577"/>
        <pc:sldMkLst>
          <pc:docMk/>
          <pc:sldMk cId="1487750041" sldId="262"/>
        </pc:sldMkLst>
        <pc:spChg chg="mod">
          <ac:chgData name="Sarah Burney" userId="11b09efd01d8afd9" providerId="LiveId" clId="{F81F06BC-A24A-4E34-9A33-A052BEEFE195}" dt="2021-07-24T06:54:29.850" v="751" actId="26606"/>
          <ac:spMkLst>
            <pc:docMk/>
            <pc:sldMk cId="1487750041" sldId="262"/>
            <ac:spMk id="2" creationId="{CC322B3D-FB22-4BEC-BEEE-5BD26E3F4C41}"/>
          </ac:spMkLst>
        </pc:spChg>
        <pc:spChg chg="mod ord">
          <ac:chgData name="Sarah Burney" userId="11b09efd01d8afd9" providerId="LiveId" clId="{F81F06BC-A24A-4E34-9A33-A052BEEFE195}" dt="2021-07-24T09:50:28.546" v="849" actId="20577"/>
          <ac:spMkLst>
            <pc:docMk/>
            <pc:sldMk cId="1487750041" sldId="262"/>
            <ac:spMk id="3" creationId="{D24E9201-CE68-4667-B147-0BEA97431AF3}"/>
          </ac:spMkLst>
        </pc:spChg>
        <pc:spChg chg="del">
          <ac:chgData name="Sarah Burney" userId="11b09efd01d8afd9" providerId="LiveId" clId="{F81F06BC-A24A-4E34-9A33-A052BEEFE195}" dt="2021-07-24T06:47:12.517" v="297" actId="26606"/>
          <ac:spMkLst>
            <pc:docMk/>
            <pc:sldMk cId="1487750041" sldId="262"/>
            <ac:spMk id="9" creationId="{8651CFA9-6065-4243-AC48-858E359780B1}"/>
          </ac:spMkLst>
        </pc:spChg>
        <pc:spChg chg="del">
          <ac:chgData name="Sarah Burney" userId="11b09efd01d8afd9" providerId="LiveId" clId="{F81F06BC-A24A-4E34-9A33-A052BEEFE195}" dt="2021-07-24T06:47:12.517" v="297" actId="26606"/>
          <ac:spMkLst>
            <pc:docMk/>
            <pc:sldMk cId="1487750041" sldId="262"/>
            <ac:spMk id="11" creationId="{37962AE0-6A1C-4B76-9D52-10E5E6D7D3BB}"/>
          </ac:spMkLst>
        </pc:spChg>
        <pc:spChg chg="add del">
          <ac:chgData name="Sarah Burney" userId="11b09efd01d8afd9" providerId="LiveId" clId="{F81F06BC-A24A-4E34-9A33-A052BEEFE195}" dt="2021-07-24T06:48:18.132" v="379" actId="26606"/>
          <ac:spMkLst>
            <pc:docMk/>
            <pc:sldMk cId="1487750041" sldId="262"/>
            <ac:spMk id="71" creationId="{8651CFA9-6065-4243-AC48-858E359780B1}"/>
          </ac:spMkLst>
        </pc:spChg>
        <pc:spChg chg="add del">
          <ac:chgData name="Sarah Burney" userId="11b09efd01d8afd9" providerId="LiveId" clId="{F81F06BC-A24A-4E34-9A33-A052BEEFE195}" dt="2021-07-24T06:48:18.132" v="379" actId="26606"/>
          <ac:spMkLst>
            <pc:docMk/>
            <pc:sldMk cId="1487750041" sldId="262"/>
            <ac:spMk id="73" creationId="{37962AE0-6A1C-4B76-9D52-10E5E6D7D3BB}"/>
          </ac:spMkLst>
        </pc:spChg>
        <pc:spChg chg="add del">
          <ac:chgData name="Sarah Burney" userId="11b09efd01d8afd9" providerId="LiveId" clId="{F81F06BC-A24A-4E34-9A33-A052BEEFE195}" dt="2021-07-24T06:48:18.132" v="379" actId="26606"/>
          <ac:spMkLst>
            <pc:docMk/>
            <pc:sldMk cId="1487750041" sldId="262"/>
            <ac:spMk id="75" creationId="{16E12301-1C96-4D15-9838-D5B894B22365}"/>
          </ac:spMkLst>
        </pc:spChg>
        <pc:spChg chg="add del">
          <ac:chgData name="Sarah Burney" userId="11b09efd01d8afd9" providerId="LiveId" clId="{F81F06BC-A24A-4E34-9A33-A052BEEFE195}" dt="2021-07-24T06:54:29.850" v="751" actId="26606"/>
          <ac:spMkLst>
            <pc:docMk/>
            <pc:sldMk cId="1487750041" sldId="262"/>
            <ac:spMk id="97" creationId="{8651CFA9-6065-4243-AC48-858E359780B1}"/>
          </ac:spMkLst>
        </pc:spChg>
        <pc:spChg chg="add del">
          <ac:chgData name="Sarah Burney" userId="11b09efd01d8afd9" providerId="LiveId" clId="{F81F06BC-A24A-4E34-9A33-A052BEEFE195}" dt="2021-07-24T06:54:29.850" v="751" actId="26606"/>
          <ac:spMkLst>
            <pc:docMk/>
            <pc:sldMk cId="1487750041" sldId="262"/>
            <ac:spMk id="99" creationId="{FBFC6891-CBA5-427E-98AC-BF56BB033089}"/>
          </ac:spMkLst>
        </pc:spChg>
        <pc:spChg chg="add del">
          <ac:chgData name="Sarah Burney" userId="11b09efd01d8afd9" providerId="LiveId" clId="{F81F06BC-A24A-4E34-9A33-A052BEEFE195}" dt="2021-07-24T06:51:49.230" v="721" actId="26606"/>
          <ac:spMkLst>
            <pc:docMk/>
            <pc:sldMk cId="1487750041" sldId="262"/>
            <ac:spMk id="135" creationId="{8651CFA9-6065-4243-AC48-858E359780B1}"/>
          </ac:spMkLst>
        </pc:spChg>
        <pc:spChg chg="add del">
          <ac:chgData name="Sarah Burney" userId="11b09efd01d8afd9" providerId="LiveId" clId="{F81F06BC-A24A-4E34-9A33-A052BEEFE195}" dt="2021-07-24T06:51:49.230" v="721" actId="26606"/>
          <ac:spMkLst>
            <pc:docMk/>
            <pc:sldMk cId="1487750041" sldId="262"/>
            <ac:spMk id="137" creationId="{FBFC6891-CBA5-427E-98AC-BF56BB033089}"/>
          </ac:spMkLst>
        </pc:spChg>
        <pc:spChg chg="add del">
          <ac:chgData name="Sarah Burney" userId="11b09efd01d8afd9" providerId="LiveId" clId="{F81F06BC-A24A-4E34-9A33-A052BEEFE195}" dt="2021-07-24T06:54:37.451" v="752" actId="26606"/>
          <ac:spMkLst>
            <pc:docMk/>
            <pc:sldMk cId="1487750041" sldId="262"/>
            <ac:spMk id="192" creationId="{8651CFA9-6065-4243-AC48-858E359780B1}"/>
          </ac:spMkLst>
        </pc:spChg>
        <pc:spChg chg="add del">
          <ac:chgData name="Sarah Burney" userId="11b09efd01d8afd9" providerId="LiveId" clId="{F81F06BC-A24A-4E34-9A33-A052BEEFE195}" dt="2021-07-24T06:54:37.451" v="752" actId="26606"/>
          <ac:spMkLst>
            <pc:docMk/>
            <pc:sldMk cId="1487750041" sldId="262"/>
            <ac:spMk id="193" creationId="{37962AE0-6A1C-4B76-9D52-10E5E6D7D3BB}"/>
          </ac:spMkLst>
        </pc:spChg>
        <pc:spChg chg="add">
          <ac:chgData name="Sarah Burney" userId="11b09efd01d8afd9" providerId="LiveId" clId="{F81F06BC-A24A-4E34-9A33-A052BEEFE195}" dt="2021-07-24T06:54:37.451" v="752" actId="26606"/>
          <ac:spMkLst>
            <pc:docMk/>
            <pc:sldMk cId="1487750041" sldId="262"/>
            <ac:spMk id="1032" creationId="{8651CFA9-6065-4243-AC48-858E359780B1}"/>
          </ac:spMkLst>
        </pc:spChg>
        <pc:spChg chg="add">
          <ac:chgData name="Sarah Burney" userId="11b09efd01d8afd9" providerId="LiveId" clId="{F81F06BC-A24A-4E34-9A33-A052BEEFE195}" dt="2021-07-24T06:54:37.451" v="752" actId="26606"/>
          <ac:spMkLst>
            <pc:docMk/>
            <pc:sldMk cId="1487750041" sldId="262"/>
            <ac:spMk id="1033" creationId="{37962AE0-6A1C-4B76-9D52-10E5E6D7D3BB}"/>
          </ac:spMkLst>
        </pc:spChg>
        <pc:grpChg chg="del">
          <ac:chgData name="Sarah Burney" userId="11b09efd01d8afd9" providerId="LiveId" clId="{F81F06BC-A24A-4E34-9A33-A052BEEFE195}" dt="2021-07-24T06:47:12.517" v="297" actId="26606"/>
          <ac:grpSpMkLst>
            <pc:docMk/>
            <pc:sldMk cId="1487750041" sldId="262"/>
            <ac:grpSpMk id="13" creationId="{FADD1535-ED83-48B3-8EB1-671A080F0918}"/>
          </ac:grpSpMkLst>
        </pc:grpChg>
        <pc:grpChg chg="del">
          <ac:chgData name="Sarah Burney" userId="11b09efd01d8afd9" providerId="LiveId" clId="{F81F06BC-A24A-4E34-9A33-A052BEEFE195}" dt="2021-07-24T06:47:12.517" v="297" actId="26606"/>
          <ac:grpSpMkLst>
            <pc:docMk/>
            <pc:sldMk cId="1487750041" sldId="262"/>
            <ac:grpSpMk id="23" creationId="{01081332-6CA1-49C2-A979-7709509AD165}"/>
          </ac:grpSpMkLst>
        </pc:grpChg>
        <pc:grpChg chg="add del">
          <ac:chgData name="Sarah Burney" userId="11b09efd01d8afd9" providerId="LiveId" clId="{F81F06BC-A24A-4E34-9A33-A052BEEFE195}" dt="2021-07-24T06:48:18.132" v="379" actId="26606"/>
          <ac:grpSpMkLst>
            <pc:docMk/>
            <pc:sldMk cId="1487750041" sldId="262"/>
            <ac:grpSpMk id="77" creationId="{D7A5FD75-4B35-4162-9304-569491255811}"/>
          </ac:grpSpMkLst>
        </pc:grpChg>
        <pc:grpChg chg="add del">
          <ac:chgData name="Sarah Burney" userId="11b09efd01d8afd9" providerId="LiveId" clId="{F81F06BC-A24A-4E34-9A33-A052BEEFE195}" dt="2021-07-24T06:48:18.132" v="379" actId="26606"/>
          <ac:grpSpMkLst>
            <pc:docMk/>
            <pc:sldMk cId="1487750041" sldId="262"/>
            <ac:grpSpMk id="86" creationId="{34676384-D846-461C-B8F3-BDB849B4A408}"/>
          </ac:grpSpMkLst>
        </pc:grpChg>
        <pc:grpChg chg="add del">
          <ac:chgData name="Sarah Burney" userId="11b09efd01d8afd9" providerId="LiveId" clId="{F81F06BC-A24A-4E34-9A33-A052BEEFE195}" dt="2021-07-24T06:54:29.850" v="751" actId="26606"/>
          <ac:grpSpMkLst>
            <pc:docMk/>
            <pc:sldMk cId="1487750041" sldId="262"/>
            <ac:grpSpMk id="101" creationId="{4CD73DBB-9AC8-4BE7-AA43-995A7495D73C}"/>
          </ac:grpSpMkLst>
        </pc:grpChg>
        <pc:grpChg chg="add del">
          <ac:chgData name="Sarah Burney" userId="11b09efd01d8afd9" providerId="LiveId" clId="{F81F06BC-A24A-4E34-9A33-A052BEEFE195}" dt="2021-07-24T06:54:29.850" v="751" actId="26606"/>
          <ac:grpSpMkLst>
            <pc:docMk/>
            <pc:sldMk cId="1487750041" sldId="262"/>
            <ac:grpSpMk id="113" creationId="{AAFDD3F2-C28D-4186-A9F0-DA324412D571}"/>
          </ac:grpSpMkLst>
        </pc:grpChg>
        <pc:grpChg chg="add del">
          <ac:chgData name="Sarah Burney" userId="11b09efd01d8afd9" providerId="LiveId" clId="{F81F06BC-A24A-4E34-9A33-A052BEEFE195}" dt="2021-07-24T06:51:49.230" v="721" actId="26606"/>
          <ac:grpSpMkLst>
            <pc:docMk/>
            <pc:sldMk cId="1487750041" sldId="262"/>
            <ac:grpSpMk id="139" creationId="{F4436A75-A020-494B-B70E-85CBD21EA361}"/>
          </ac:grpSpMkLst>
        </pc:grpChg>
        <pc:grpChg chg="add del">
          <ac:chgData name="Sarah Burney" userId="11b09efd01d8afd9" providerId="LiveId" clId="{F81F06BC-A24A-4E34-9A33-A052BEEFE195}" dt="2021-07-24T06:51:49.230" v="721" actId="26606"/>
          <ac:grpSpMkLst>
            <pc:docMk/>
            <pc:sldMk cId="1487750041" sldId="262"/>
            <ac:grpSpMk id="151" creationId="{DB8ED0A1-FF45-4EE6-ADE8-2F2ED0D394EF}"/>
          </ac:grpSpMkLst>
        </pc:grpChg>
        <pc:grpChg chg="add del">
          <ac:chgData name="Sarah Burney" userId="11b09efd01d8afd9" providerId="LiveId" clId="{F81F06BC-A24A-4E34-9A33-A052BEEFE195}" dt="2021-07-24T06:54:37.451" v="752" actId="26606"/>
          <ac:grpSpMkLst>
            <pc:docMk/>
            <pc:sldMk cId="1487750041" sldId="262"/>
            <ac:grpSpMk id="194" creationId="{C4F70370-17DE-499D-8256-4F9A352BA9F7}"/>
          </ac:grpSpMkLst>
        </pc:grpChg>
        <pc:grpChg chg="add del">
          <ac:chgData name="Sarah Burney" userId="11b09efd01d8afd9" providerId="LiveId" clId="{F81F06BC-A24A-4E34-9A33-A052BEEFE195}" dt="2021-07-24T06:54:37.451" v="752" actId="26606"/>
          <ac:grpSpMkLst>
            <pc:docMk/>
            <pc:sldMk cId="1487750041" sldId="262"/>
            <ac:grpSpMk id="203" creationId="{C493BE25-7BED-4AAF-B05A-9EB10C80EF72}"/>
          </ac:grpSpMkLst>
        </pc:grpChg>
        <pc:grpChg chg="add">
          <ac:chgData name="Sarah Burney" userId="11b09efd01d8afd9" providerId="LiveId" clId="{F81F06BC-A24A-4E34-9A33-A052BEEFE195}" dt="2021-07-24T06:54:37.451" v="752" actId="26606"/>
          <ac:grpSpMkLst>
            <pc:docMk/>
            <pc:sldMk cId="1487750041" sldId="262"/>
            <ac:grpSpMk id="1034" creationId="{C4F70370-17DE-499D-8256-4F9A352BA9F7}"/>
          </ac:grpSpMkLst>
        </pc:grpChg>
        <pc:grpChg chg="add">
          <ac:chgData name="Sarah Burney" userId="11b09efd01d8afd9" providerId="LiveId" clId="{F81F06BC-A24A-4E34-9A33-A052BEEFE195}" dt="2021-07-24T06:54:37.451" v="752" actId="26606"/>
          <ac:grpSpMkLst>
            <pc:docMk/>
            <pc:sldMk cId="1487750041" sldId="262"/>
            <ac:grpSpMk id="1042" creationId="{C493BE25-7BED-4AAF-B05A-9EB10C80EF72}"/>
          </ac:grpSpMkLst>
        </pc:grpChg>
        <pc:picChg chg="del">
          <ac:chgData name="Sarah Burney" userId="11b09efd01d8afd9" providerId="LiveId" clId="{F81F06BC-A24A-4E34-9A33-A052BEEFE195}" dt="2021-07-24T06:47:00.853" v="295" actId="478"/>
          <ac:picMkLst>
            <pc:docMk/>
            <pc:sldMk cId="1487750041" sldId="262"/>
            <ac:picMk id="4" creationId="{D7210985-B2B4-41C4-B2E9-4418EBD50FAD}"/>
          </ac:picMkLst>
        </pc:picChg>
        <pc:picChg chg="add del mod ord">
          <ac:chgData name="Sarah Burney" userId="11b09efd01d8afd9" providerId="LiveId" clId="{F81F06BC-A24A-4E34-9A33-A052BEEFE195}" dt="2021-07-24T06:49:45.313" v="590" actId="478"/>
          <ac:picMkLst>
            <pc:docMk/>
            <pc:sldMk cId="1487750041" sldId="262"/>
            <ac:picMk id="1026" creationId="{16C9AED6-F617-439B-B2D4-40FAD4DD4905}"/>
          </ac:picMkLst>
        </pc:picChg>
        <pc:picChg chg="add del mod">
          <ac:chgData name="Sarah Burney" userId="11b09efd01d8afd9" providerId="LiveId" clId="{F81F06BC-A24A-4E34-9A33-A052BEEFE195}" dt="2021-07-24T06:53:39.789" v="737" actId="478"/>
          <ac:picMkLst>
            <pc:docMk/>
            <pc:sldMk cId="1487750041" sldId="262"/>
            <ac:picMk id="1028" creationId="{928D7324-14AF-4EC0-B1AE-C94F6EB6972F}"/>
          </ac:picMkLst>
        </pc:picChg>
        <pc:picChg chg="add mod">
          <ac:chgData name="Sarah Burney" userId="11b09efd01d8afd9" providerId="LiveId" clId="{F81F06BC-A24A-4E34-9A33-A052BEEFE195}" dt="2021-07-24T06:54:37.451" v="752" actId="26606"/>
          <ac:picMkLst>
            <pc:docMk/>
            <pc:sldMk cId="1487750041" sldId="262"/>
            <ac:picMk id="1030" creationId="{1A1F4085-9989-4FAB-AD86-CEF5B5654C0B}"/>
          </ac:picMkLst>
        </pc:picChg>
      </pc:sldChg>
      <pc:sldChg chg="modSp mod">
        <pc:chgData name="Sarah Burney" userId="11b09efd01d8afd9" providerId="LiveId" clId="{F81F06BC-A24A-4E34-9A33-A052BEEFE195}" dt="2021-07-24T06:58:57.598" v="828" actId="20577"/>
        <pc:sldMkLst>
          <pc:docMk/>
          <pc:sldMk cId="2534924590" sldId="263"/>
        </pc:sldMkLst>
        <pc:spChg chg="mod">
          <ac:chgData name="Sarah Burney" userId="11b09efd01d8afd9" providerId="LiveId" clId="{F81F06BC-A24A-4E34-9A33-A052BEEFE195}" dt="2021-07-24T06:58:57.598" v="828" actId="20577"/>
          <ac:spMkLst>
            <pc:docMk/>
            <pc:sldMk cId="2534924590" sldId="263"/>
            <ac:spMk id="3" creationId="{5B240935-EA9D-40A6-B5F8-B9C8C55E717F}"/>
          </ac:spMkLst>
        </pc:spChg>
      </pc:sldChg>
      <pc:sldChg chg="modSp mod">
        <pc:chgData name="Sarah Burney" userId="11b09efd01d8afd9" providerId="LiveId" clId="{F81F06BC-A24A-4E34-9A33-A052BEEFE195}" dt="2021-07-24T09:51:20.991" v="867" actId="20577"/>
        <pc:sldMkLst>
          <pc:docMk/>
          <pc:sldMk cId="2353631727" sldId="265"/>
        </pc:sldMkLst>
        <pc:spChg chg="mod">
          <ac:chgData name="Sarah Burney" userId="11b09efd01d8afd9" providerId="LiveId" clId="{F81F06BC-A24A-4E34-9A33-A052BEEFE195}" dt="2021-07-24T09:51:20.991" v="867" actId="20577"/>
          <ac:spMkLst>
            <pc:docMk/>
            <pc:sldMk cId="2353631727" sldId="265"/>
            <ac:spMk id="3" creationId="{C908D5E7-C6DC-43C7-8D2E-297B2B075DF7}"/>
          </ac:spMkLst>
        </pc:spChg>
      </pc:sldChg>
      <pc:sldChg chg="modSp mod">
        <pc:chgData name="Sarah Burney" userId="11b09efd01d8afd9" providerId="LiveId" clId="{F81F06BC-A24A-4E34-9A33-A052BEEFE195}" dt="2021-07-24T06:56:54.941" v="808" actId="20577"/>
        <pc:sldMkLst>
          <pc:docMk/>
          <pc:sldMk cId="1612092673" sldId="266"/>
        </pc:sldMkLst>
        <pc:spChg chg="mod">
          <ac:chgData name="Sarah Burney" userId="11b09efd01d8afd9" providerId="LiveId" clId="{F81F06BC-A24A-4E34-9A33-A052BEEFE195}" dt="2021-07-24T06:56:54.941" v="808" actId="20577"/>
          <ac:spMkLst>
            <pc:docMk/>
            <pc:sldMk cId="1612092673" sldId="266"/>
            <ac:spMk id="3" creationId="{202E0D69-68C7-498E-B106-AB0D9F4A304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7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1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6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7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4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3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6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0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9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0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7/24/2021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9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ful digital flowers">
            <a:extLst>
              <a:ext uri="{FF2B5EF4-FFF2-40B4-BE49-F238E27FC236}">
                <a16:creationId xmlns:a16="http://schemas.microsoft.com/office/drawing/2014/main" id="{6EB30FD9-3293-48DD-873B-B6D73705B9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2227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31793-AAB5-4CD4-9F3C-197F19ECB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AU" sz="5400" dirty="0">
                <a:solidFill>
                  <a:srgbClr val="FFFFFF"/>
                </a:solidFill>
              </a:rPr>
              <a:t>Year 9 English: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F7D2-FEDC-44E8-8CDA-DFBE47A3C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en-AU" sz="2200" dirty="0">
                <a:solidFill>
                  <a:srgbClr val="FFFFFF"/>
                </a:solidFill>
              </a:rPr>
              <a:t>Term 3, Week 4</a:t>
            </a: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9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120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3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2714A6-DB19-45D0-8E61-4CF370EF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r>
              <a:rPr lang="en-AU" dirty="0"/>
              <a:t>Zeal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8D5E7-C6DC-43C7-8D2E-297B2B075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955401"/>
            <a:ext cx="3988112" cy="3157686"/>
          </a:xfrm>
        </p:spPr>
        <p:txBody>
          <a:bodyPr>
            <a:normAutofit/>
          </a:bodyPr>
          <a:lstStyle/>
          <a:p>
            <a:r>
              <a:rPr lang="en-GB" sz="2000" b="1" dirty="0"/>
              <a:t>Part of speech: </a:t>
            </a:r>
            <a:r>
              <a:rPr lang="en-GB" sz="2000" dirty="0"/>
              <a:t>noun</a:t>
            </a:r>
          </a:p>
          <a:p>
            <a:r>
              <a:rPr lang="en-GB" sz="2000" b="1" dirty="0"/>
              <a:t>Definition: </a:t>
            </a:r>
            <a:r>
              <a:rPr lang="en-GB" sz="2000" dirty="0"/>
              <a:t>great enthusiasm or eagerness</a:t>
            </a:r>
          </a:p>
          <a:p>
            <a:r>
              <a:rPr lang="en-GB" sz="2000" b="1" dirty="0"/>
              <a:t>Sentence: </a:t>
            </a:r>
            <a:r>
              <a:rPr lang="en-GB" sz="2000" dirty="0"/>
              <a:t>Billy’s excessive </a:t>
            </a:r>
            <a:r>
              <a:rPr lang="en-GB" sz="2000" u="sng" dirty="0"/>
              <a:t>zeal</a:t>
            </a:r>
            <a:r>
              <a:rPr lang="en-GB" sz="2000" dirty="0"/>
              <a:t> to get his </a:t>
            </a:r>
            <a:r>
              <a:rPr lang="en-GB" sz="2000"/>
              <a:t>work done quickly </a:t>
            </a:r>
            <a:r>
              <a:rPr lang="en-GB" sz="2000" dirty="0"/>
              <a:t>meant that he didn’t do a very good job.</a:t>
            </a:r>
          </a:p>
          <a:p>
            <a:endParaRPr lang="en-AU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2FC8B-8CC3-43D0-BFB4-063B5C3CC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77" b="31124"/>
          <a:stretch/>
        </p:blipFill>
        <p:spPr>
          <a:xfrm>
            <a:off x="5602903" y="1589206"/>
            <a:ext cx="6387190" cy="3674334"/>
          </a:xfrm>
          <a:prstGeom prst="rect">
            <a:avLst/>
          </a:prstGeom>
        </p:spPr>
      </p:pic>
      <p:grpSp>
        <p:nvGrpSpPr>
          <p:cNvPr id="73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75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363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2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A26C9E-B472-4B15-BF3D-6867B4A9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r>
              <a:rPr lang="en-AU" dirty="0"/>
              <a:t>Whet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E0D69-68C7-498E-B106-AB0D9F4A3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</p:spPr>
        <p:txBody>
          <a:bodyPr>
            <a:normAutofit/>
          </a:bodyPr>
          <a:lstStyle/>
          <a:p>
            <a:r>
              <a:rPr lang="en-GB" b="1" dirty="0"/>
              <a:t>Part of speech: </a:t>
            </a:r>
            <a:r>
              <a:rPr lang="en-GB" dirty="0"/>
              <a:t>verb</a:t>
            </a:r>
          </a:p>
          <a:p>
            <a:r>
              <a:rPr lang="en-GB" b="1" dirty="0"/>
              <a:t>Definition: </a:t>
            </a:r>
            <a:r>
              <a:rPr lang="en-GB" dirty="0"/>
              <a:t>to sharpen</a:t>
            </a:r>
          </a:p>
          <a:p>
            <a:r>
              <a:rPr lang="en-GB" b="1" dirty="0"/>
              <a:t>Sentence: </a:t>
            </a:r>
            <a:r>
              <a:rPr lang="en-GB" dirty="0"/>
              <a:t>Hiccup used a grindstone to </a:t>
            </a:r>
            <a:r>
              <a:rPr lang="en-GB" u="sng" dirty="0"/>
              <a:t>whet</a:t>
            </a:r>
            <a:r>
              <a:rPr lang="en-GB" dirty="0"/>
              <a:t> his sword.</a:t>
            </a:r>
          </a:p>
          <a:p>
            <a:endParaRPr lang="en-AU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7017E-F9AC-47AC-9F38-6B446352D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4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209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6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45D78F-84F8-4C6E-B958-F817B860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</p:spPr>
        <p:txBody>
          <a:bodyPr>
            <a:normAutofit/>
          </a:bodyPr>
          <a:lstStyle/>
          <a:p>
            <a:r>
              <a:rPr lang="en-AU" dirty="0"/>
              <a:t>Emulate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47753-78CF-4621-97BA-355567717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5" y="2384474"/>
            <a:ext cx="5604997" cy="3728613"/>
          </a:xfrm>
        </p:spPr>
        <p:txBody>
          <a:bodyPr>
            <a:normAutofit/>
          </a:bodyPr>
          <a:lstStyle/>
          <a:p>
            <a:r>
              <a:rPr lang="en-GB" b="1" dirty="0"/>
              <a:t>Part of speech: </a:t>
            </a:r>
            <a:r>
              <a:rPr lang="en-GB" dirty="0"/>
              <a:t>verb</a:t>
            </a:r>
          </a:p>
          <a:p>
            <a:r>
              <a:rPr lang="en-GB" b="1" dirty="0"/>
              <a:t>Definition: </a:t>
            </a:r>
            <a:r>
              <a:rPr lang="en-GB" dirty="0"/>
              <a:t>to imitate or copy, trying to do just as well or better</a:t>
            </a:r>
          </a:p>
          <a:p>
            <a:r>
              <a:rPr lang="en-GB" b="1" dirty="0"/>
              <a:t>Sentence: </a:t>
            </a:r>
            <a:r>
              <a:rPr lang="en-GB" dirty="0"/>
              <a:t>That is not a hairstyle I wish to </a:t>
            </a:r>
            <a:r>
              <a:rPr lang="en-GB" u="sng" dirty="0"/>
              <a:t>emulate</a:t>
            </a:r>
            <a:r>
              <a:rPr lang="en-GB" dirty="0"/>
              <a:t>.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65B324-0A26-4F22-8198-FEAC82833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" r="5635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56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7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51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BFC6891-CBA5-427E-98AC-BF56BB03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35AB5-B36B-4DF8-AF49-6A890BC4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11" y="4063632"/>
            <a:ext cx="3373819" cy="2031941"/>
          </a:xfrm>
        </p:spPr>
        <p:txBody>
          <a:bodyPr anchor="ctr">
            <a:normAutofit/>
          </a:bodyPr>
          <a:lstStyle/>
          <a:p>
            <a:r>
              <a:rPr lang="en-AU" dirty="0"/>
              <a:t>Conducive</a:t>
            </a:r>
          </a:p>
        </p:txBody>
      </p:sp>
      <p:grpSp>
        <p:nvGrpSpPr>
          <p:cNvPr id="42" name="Bottom RIght">
            <a:extLst>
              <a:ext uri="{FF2B5EF4-FFF2-40B4-BE49-F238E27FC236}">
                <a16:creationId xmlns:a16="http://schemas.microsoft.com/office/drawing/2014/main" id="{F4436A75-A020-494B-B70E-85CBD21EA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D9AC34A-4733-4246-B384-5BBE066AB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44" name="Graphic 157">
              <a:extLst>
                <a:ext uri="{FF2B5EF4-FFF2-40B4-BE49-F238E27FC236}">
                  <a16:creationId xmlns:a16="http://schemas.microsoft.com/office/drawing/2014/main" id="{C84724B9-1248-4CA6-931C-9B9E63004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C9DE4C6-CB01-4D68-93A6-8607C5D23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59DA521-D2B0-460E-983D-FAE00EFB20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9CECFA9-7A18-4264-BC92-C7C99477A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01834A6-ABDA-4C9E-A44A-7D52EEDBE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B3C39CA-57CB-43E8-89BC-497ECBAFB6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B05384B-92F3-4CC1-8748-7BFCD27B7B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C7E4B4AC-919A-46C3-A98F-B36F103A2D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61039B-1FD3-401E-83AC-C05C971D1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B107269-77B5-4682-9815-C3E810D7E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85" r="-2" b="11473"/>
          <a:stretch/>
        </p:blipFill>
        <p:spPr>
          <a:xfrm>
            <a:off x="619840" y="10"/>
            <a:ext cx="11084189" cy="385402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6" y="105743"/>
                </a:lnTo>
                <a:cubicBezTo>
                  <a:pt x="10536187" y="2244886"/>
                  <a:pt x="8264669" y="3854030"/>
                  <a:pt x="5542096" y="3854030"/>
                </a:cubicBezTo>
                <a:cubicBezTo>
                  <a:pt x="2819521" y="3854030"/>
                  <a:pt x="548003" y="2244886"/>
                  <a:pt x="22664" y="105743"/>
                </a:cubicBezTo>
                <a:close/>
              </a:path>
            </a:pathLst>
          </a:custGeom>
        </p:spPr>
      </p:pic>
      <p:grpSp>
        <p:nvGrpSpPr>
          <p:cNvPr id="54" name="Top Left">
            <a:extLst>
              <a:ext uri="{FF2B5EF4-FFF2-40B4-BE49-F238E27FC236}">
                <a16:creationId xmlns:a16="http://schemas.microsoft.com/office/drawing/2014/main" id="{DB8ED0A1-FF45-4EE6-ADE8-2F2ED0D3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1A8A514-3FF4-4ADA-AF55-B44C969B5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EDA4578-CC87-43DF-B783-3B5D770C3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B4F1C15-5B2E-483A-AA12-C47B50007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EF72001-4788-44E6-8592-7099340CA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A8C8919-696C-4290-B3EE-DDC5EDA43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37F8271-7580-41CA-B352-6393A3EA8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E1B97F8-5B65-43A1-9BC3-FEF0AD7C7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F14BD-FEAB-4EC5-AFA7-6E904D68F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530" y="4302959"/>
            <a:ext cx="7463748" cy="221387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/>
              <a:t>Part of speech: </a:t>
            </a:r>
            <a:r>
              <a:rPr lang="en-GB" sz="2000" dirty="0"/>
              <a:t>adjective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Definition: </a:t>
            </a:r>
            <a:r>
              <a:rPr lang="en-GB" sz="2000" dirty="0"/>
              <a:t>making possible; providing the best conditions for something to happen or exist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Sentence: </a:t>
            </a:r>
            <a:r>
              <a:rPr lang="en-GB" sz="2000" dirty="0"/>
              <a:t>Too much screen time before bed is not </a:t>
            </a:r>
            <a:r>
              <a:rPr lang="en-GB" sz="2000" u="sng" dirty="0"/>
              <a:t>conducive</a:t>
            </a:r>
            <a:r>
              <a:rPr lang="en-GB" sz="2000" dirty="0"/>
              <a:t> to a good night’s sleep.</a:t>
            </a:r>
          </a:p>
          <a:p>
            <a:pPr>
              <a:lnSpc>
                <a:spcPct val="100000"/>
              </a:lnSpc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05838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6D348-8415-4345-BB64-BF9BF688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60" y="559813"/>
            <a:ext cx="5605358" cy="1664573"/>
          </a:xfrm>
        </p:spPr>
        <p:txBody>
          <a:bodyPr>
            <a:normAutofit/>
          </a:bodyPr>
          <a:lstStyle/>
          <a:p>
            <a:r>
              <a:rPr lang="en-AU" dirty="0"/>
              <a:t>Cavil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E2546-C727-4EDA-BA0C-5597DF7F3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36" y="567942"/>
            <a:ext cx="3816005" cy="5716862"/>
          </a:xfrm>
          <a:prstGeom prst="rect">
            <a:avLst/>
          </a:prstGeom>
        </p:spPr>
      </p:pic>
      <p:grpSp>
        <p:nvGrpSpPr>
          <p:cNvPr id="14" name="Top left">
            <a:extLst>
              <a:ext uri="{FF2B5EF4-FFF2-40B4-BE49-F238E27FC236}">
                <a16:creationId xmlns:a16="http://schemas.microsoft.com/office/drawing/2014/main" id="{C4F70370-17DE-499D-8256-4F9A352BA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67F3889-D5A7-4B0B-A5C8-910CE49F9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0968393-494B-4758-914C-AC92C7411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3B9ECD2-208D-4E4C-85C7-86FAEFBCF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EC0DB1-FD35-4E6A-A339-227F3A2D6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530033-EC4D-4252-B937-8ABB2D681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36133D-A7F2-42FA-B919-60AC41C77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4D267CA-94E7-4FD5-942D-5C3DE29C9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0D7B39F-6C07-4FE8-A354-9F9A12609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C493BE25-7BED-4AAF-B05A-9EB10C80E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C74F867-72FD-4FAA-9932-767684A75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186A5D6B-01F1-41A2-8AE2-E20E30B04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FB5D595-CCC3-47E7-B8F1-88394EF1F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36CCDE7-57DC-4910-B815-A1C0C0D8D1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05B41E5-C3EB-4C22-B6DE-8928C8314E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C24D105-2918-455F-B496-92D82E1BD0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FA8C24E-CE9B-4872-9D15-D4B4A24D54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0726FA3-32BA-48EA-8DCB-23BBFC718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EB3500D-7293-48F7-8F7E-D60FF252C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1D84803-4454-41CE-AFB6-447705465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D6E26-28FD-4A73-A89E-F1E20AD1C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1248" y="2384474"/>
            <a:ext cx="5604997" cy="3728613"/>
          </a:xfrm>
        </p:spPr>
        <p:txBody>
          <a:bodyPr>
            <a:normAutofit/>
          </a:bodyPr>
          <a:lstStyle/>
          <a:p>
            <a:r>
              <a:rPr lang="en-GB" sz="2400" b="1" dirty="0"/>
              <a:t>Part of speech: </a:t>
            </a:r>
            <a:r>
              <a:rPr lang="en-GB" sz="2400" dirty="0"/>
              <a:t>verb</a:t>
            </a:r>
          </a:p>
          <a:p>
            <a:r>
              <a:rPr lang="en-GB" sz="2400" b="1" dirty="0"/>
              <a:t>Definition: </a:t>
            </a:r>
            <a:r>
              <a:rPr lang="en-GB" sz="2400" dirty="0"/>
              <a:t>to criticize or find fault with unnecessarily; to raise unimportant objections.</a:t>
            </a:r>
          </a:p>
          <a:p>
            <a:r>
              <a:rPr lang="en-GB" sz="2400" b="1" dirty="0"/>
              <a:t>Sentence: </a:t>
            </a:r>
            <a:r>
              <a:rPr lang="en-GB" sz="2400" dirty="0"/>
              <a:t>There’s no need to </a:t>
            </a:r>
            <a:r>
              <a:rPr lang="en-GB" sz="2400" u="sng" dirty="0"/>
              <a:t>cavil</a:t>
            </a:r>
            <a:r>
              <a:rPr lang="en-GB" sz="2400" dirty="0"/>
              <a:t> about the cost, you know we can afford it.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91637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B9EA61-EAE8-4388-B2F6-DFC55FE3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r>
              <a:rPr lang="en-AU" dirty="0"/>
              <a:t>Proprietary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05ED0-A61D-4362-95B5-35E232310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</p:spPr>
        <p:txBody>
          <a:bodyPr>
            <a:normAutofit/>
          </a:bodyPr>
          <a:lstStyle/>
          <a:p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r>
              <a:rPr lang="en-GB" sz="2400" b="1" dirty="0"/>
              <a:t>Definition: </a:t>
            </a:r>
            <a:r>
              <a:rPr lang="en-GB" sz="2400" dirty="0"/>
              <a:t>relating to ownership; having exclusive legal right to something.</a:t>
            </a:r>
          </a:p>
          <a:p>
            <a:r>
              <a:rPr lang="en-GB" sz="2400" b="1" dirty="0"/>
              <a:t>Sentence: </a:t>
            </a:r>
            <a:r>
              <a:rPr lang="en-GB" sz="2400" dirty="0"/>
              <a:t>Seagulls seem to think they have </a:t>
            </a:r>
            <a:r>
              <a:rPr lang="en-GB" sz="2400" u="sng" dirty="0"/>
              <a:t>proprietary</a:t>
            </a:r>
            <a:r>
              <a:rPr lang="en-GB" sz="2400" dirty="0"/>
              <a:t> rights to any chips.</a:t>
            </a:r>
          </a:p>
          <a:p>
            <a:endParaRPr lang="en-AU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A5F0B0-974E-4004-8132-56BF8FF7D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54" t="224" r="11796" b="-22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5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7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032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5ED2E6-BD92-4D72-9EB6-695889E6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406" y="559813"/>
            <a:ext cx="4814412" cy="1664573"/>
          </a:xfrm>
        </p:spPr>
        <p:txBody>
          <a:bodyPr>
            <a:normAutofit/>
          </a:bodyPr>
          <a:lstStyle/>
          <a:p>
            <a:r>
              <a:rPr lang="en-AU" dirty="0"/>
              <a:t>Fungible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AB6CDE-D17C-4917-AEF4-259C43BC5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5" t="4068" r="5607" b="4412"/>
          <a:stretch/>
        </p:blipFill>
        <p:spPr>
          <a:xfrm>
            <a:off x="758737" y="1621708"/>
            <a:ext cx="4817466" cy="3614584"/>
          </a:xfrm>
          <a:prstGeom prst="rect">
            <a:avLst/>
          </a:prstGeom>
        </p:spPr>
      </p:pic>
      <p:grpSp>
        <p:nvGrpSpPr>
          <p:cNvPr id="111" name="Top left">
            <a:extLst>
              <a:ext uri="{FF2B5EF4-FFF2-40B4-BE49-F238E27FC236}">
                <a16:creationId xmlns:a16="http://schemas.microsoft.com/office/drawing/2014/main" id="{49EBBDF7-403B-404C-AE65-6529C4797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45E4DDE-DABB-4541-B044-FC38949E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2D357AD-5163-45F3-A5C7-FD3351A90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886A53D-82B1-4C65-9DED-59358265B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6200E88-1288-40E7-9A66-D513E6CA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B4E4D96-95D8-43F4-90B2-25AC6F6A0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951A656-8684-49D3-8C63-5513CD7BF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248A156-06F4-42AE-871D-4535FF097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1FD1AA9-14F8-45A8-88C0-28DC94ED4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1" name="Bottom Right">
            <a:extLst>
              <a:ext uri="{FF2B5EF4-FFF2-40B4-BE49-F238E27FC236}">
                <a16:creationId xmlns:a16="http://schemas.microsoft.com/office/drawing/2014/main" id="{1C0BEBF8-7FFB-422A-98F0-90FF9E7F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1B94AB3-A0D6-4DB5-9006-C7F2ABD8A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23" name="Graphic 157">
              <a:extLst>
                <a:ext uri="{FF2B5EF4-FFF2-40B4-BE49-F238E27FC236}">
                  <a16:creationId xmlns:a16="http://schemas.microsoft.com/office/drawing/2014/main" id="{C59F5611-23BC-435A-A5C0-D4DD89127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13287DA-BE38-4656-B32C-F10B005F00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BBFD07E-A2BD-4A54-B194-B784DF265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19B4517-9BB8-4C32-B87D-F5E8CD477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BA9DD75-9D79-4D26-8A36-B5D9BBA74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B4EFBFDC-6A43-4413-AC75-13861B0D47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236E5D8-45CC-41FA-A68C-608422971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24BED8DA-C8A2-4323-A230-5D354066CA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A700AC1-CD4C-4962-B47B-92CDE218A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50075-F756-46E7-9595-200F0E036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142" y="2384474"/>
            <a:ext cx="4814102" cy="3728613"/>
          </a:xfrm>
        </p:spPr>
        <p:txBody>
          <a:bodyPr>
            <a:normAutofit fontScale="92500"/>
          </a:bodyPr>
          <a:lstStyle/>
          <a:p>
            <a:r>
              <a:rPr lang="en-GB" sz="3200" b="1" dirty="0"/>
              <a:t>Part of speech: </a:t>
            </a:r>
            <a:r>
              <a:rPr lang="en-GB" sz="3200" dirty="0"/>
              <a:t>adjective</a:t>
            </a:r>
          </a:p>
          <a:p>
            <a:r>
              <a:rPr lang="en-GB" sz="3200" b="1" dirty="0"/>
              <a:t>Definition: </a:t>
            </a:r>
            <a:r>
              <a:rPr lang="en-GB" sz="3200" dirty="0"/>
              <a:t>replaceable or interchangeable </a:t>
            </a:r>
          </a:p>
          <a:p>
            <a:r>
              <a:rPr lang="en-GB" sz="3200" b="1" dirty="0"/>
              <a:t>Sentence: </a:t>
            </a:r>
            <a:r>
              <a:rPr lang="en-GB" sz="3200" dirty="0"/>
              <a:t>All money is essentially </a:t>
            </a:r>
            <a:r>
              <a:rPr lang="en-GB" sz="3200" u="sng" dirty="0"/>
              <a:t>fungible</a:t>
            </a:r>
            <a:r>
              <a:rPr lang="en-GB" sz="3200" dirty="0"/>
              <a:t>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1020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9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3" name="Rectangle 9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22B3D-FB22-4BEC-BEEE-5BD26E3F4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60" y="559813"/>
            <a:ext cx="5605358" cy="1664573"/>
          </a:xfrm>
        </p:spPr>
        <p:txBody>
          <a:bodyPr>
            <a:normAutofit/>
          </a:bodyPr>
          <a:lstStyle/>
          <a:p>
            <a:r>
              <a:rPr lang="en-AU"/>
              <a:t>Imperious</a:t>
            </a:r>
          </a:p>
        </p:txBody>
      </p:sp>
      <p:pic>
        <p:nvPicPr>
          <p:cNvPr id="1030" name="Picture 6" descr="2,424 Bossy Kid Stock Photos, Pictures &amp;amp; Royalty-Free Images - iStock">
            <a:extLst>
              <a:ext uri="{FF2B5EF4-FFF2-40B4-BE49-F238E27FC236}">
                <a16:creationId xmlns:a16="http://schemas.microsoft.com/office/drawing/2014/main" id="{1A1F4085-9989-4FAB-AD86-CEF5B5654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906" y="1818544"/>
            <a:ext cx="4817466" cy="321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4" name="Top left">
            <a:extLst>
              <a:ext uri="{FF2B5EF4-FFF2-40B4-BE49-F238E27FC236}">
                <a16:creationId xmlns:a16="http://schemas.microsoft.com/office/drawing/2014/main" id="{C4F70370-17DE-499D-8256-4F9A352BA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35" name="Freeform: Shape 101">
              <a:extLst>
                <a:ext uri="{FF2B5EF4-FFF2-40B4-BE49-F238E27FC236}">
                  <a16:creationId xmlns:a16="http://schemas.microsoft.com/office/drawing/2014/main" id="{267F3889-D5A7-4B0B-A5C8-910CE49F9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0968393-494B-4758-914C-AC92C7411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6" name="Freeform: Shape 103">
              <a:extLst>
                <a:ext uri="{FF2B5EF4-FFF2-40B4-BE49-F238E27FC236}">
                  <a16:creationId xmlns:a16="http://schemas.microsoft.com/office/drawing/2014/main" id="{13B9ECD2-208D-4E4C-85C7-86FAEFBCF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7" name="Freeform: Shape 104">
              <a:extLst>
                <a:ext uri="{FF2B5EF4-FFF2-40B4-BE49-F238E27FC236}">
                  <a16:creationId xmlns:a16="http://schemas.microsoft.com/office/drawing/2014/main" id="{5CEC0DB1-FD35-4E6A-A339-227F3A2D6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Freeform: Shape 105">
              <a:extLst>
                <a:ext uri="{FF2B5EF4-FFF2-40B4-BE49-F238E27FC236}">
                  <a16:creationId xmlns:a16="http://schemas.microsoft.com/office/drawing/2014/main" id="{FE530033-EC4D-4252-B937-8ABB2D681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Freeform: Shape 106">
              <a:extLst>
                <a:ext uri="{FF2B5EF4-FFF2-40B4-BE49-F238E27FC236}">
                  <a16:creationId xmlns:a16="http://schemas.microsoft.com/office/drawing/2014/main" id="{2136133D-A7F2-42FA-B919-60AC41C77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7">
              <a:extLst>
                <a:ext uri="{FF2B5EF4-FFF2-40B4-BE49-F238E27FC236}">
                  <a16:creationId xmlns:a16="http://schemas.microsoft.com/office/drawing/2014/main" id="{54D267CA-94E7-4FD5-942D-5C3DE29C9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reeform: Shape 108">
              <a:extLst>
                <a:ext uri="{FF2B5EF4-FFF2-40B4-BE49-F238E27FC236}">
                  <a16:creationId xmlns:a16="http://schemas.microsoft.com/office/drawing/2014/main" id="{30D7B39F-6C07-4FE8-A354-9F9A12609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42" name="Bottom Right">
            <a:extLst>
              <a:ext uri="{FF2B5EF4-FFF2-40B4-BE49-F238E27FC236}">
                <a16:creationId xmlns:a16="http://schemas.microsoft.com/office/drawing/2014/main" id="{C493BE25-7BED-4AAF-B05A-9EB10C80E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C74F867-72FD-4FAA-9932-767684A75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043" name="Graphic 157">
              <a:extLst>
                <a:ext uri="{FF2B5EF4-FFF2-40B4-BE49-F238E27FC236}">
                  <a16:creationId xmlns:a16="http://schemas.microsoft.com/office/drawing/2014/main" id="{186A5D6B-01F1-41A2-8AE2-E20E30B04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44" name="Freeform: Shape 114">
                <a:extLst>
                  <a:ext uri="{FF2B5EF4-FFF2-40B4-BE49-F238E27FC236}">
                    <a16:creationId xmlns:a16="http://schemas.microsoft.com/office/drawing/2014/main" id="{6FB5D595-CCC3-47E7-B8F1-88394EF1F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5" name="Freeform: Shape 115">
                <a:extLst>
                  <a:ext uri="{FF2B5EF4-FFF2-40B4-BE49-F238E27FC236}">
                    <a16:creationId xmlns:a16="http://schemas.microsoft.com/office/drawing/2014/main" id="{E36CCDE7-57DC-4910-B815-A1C0C0D8D1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6" name="Freeform: Shape 116">
                <a:extLst>
                  <a:ext uri="{FF2B5EF4-FFF2-40B4-BE49-F238E27FC236}">
                    <a16:creationId xmlns:a16="http://schemas.microsoft.com/office/drawing/2014/main" id="{005B41E5-C3EB-4C22-B6DE-8928C8314E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7" name="Freeform: Shape 117">
                <a:extLst>
                  <a:ext uri="{FF2B5EF4-FFF2-40B4-BE49-F238E27FC236}">
                    <a16:creationId xmlns:a16="http://schemas.microsoft.com/office/drawing/2014/main" id="{CC24D105-2918-455F-B496-92D82E1BD0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8" name="Freeform: Shape 118">
                <a:extLst>
                  <a:ext uri="{FF2B5EF4-FFF2-40B4-BE49-F238E27FC236}">
                    <a16:creationId xmlns:a16="http://schemas.microsoft.com/office/drawing/2014/main" id="{9FA8C24E-CE9B-4872-9D15-D4B4A24D54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9" name="Freeform: Shape 119">
                <a:extLst>
                  <a:ext uri="{FF2B5EF4-FFF2-40B4-BE49-F238E27FC236}">
                    <a16:creationId xmlns:a16="http://schemas.microsoft.com/office/drawing/2014/main" id="{60726FA3-32BA-48EA-8DCB-23BBFC718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EB3500D-7293-48F7-8F7E-D60FF252C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50" name="Freeform: Shape 113">
              <a:extLst>
                <a:ext uri="{FF2B5EF4-FFF2-40B4-BE49-F238E27FC236}">
                  <a16:creationId xmlns:a16="http://schemas.microsoft.com/office/drawing/2014/main" id="{C1D84803-4454-41CE-AFB6-447705465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E9201-CE68-4667-B147-0BEA97431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1248" y="2384474"/>
            <a:ext cx="5604997" cy="3728613"/>
          </a:xfrm>
        </p:spPr>
        <p:txBody>
          <a:bodyPr>
            <a:normAutofit/>
          </a:bodyPr>
          <a:lstStyle/>
          <a:p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r>
              <a:rPr lang="en-GB" sz="2400" b="1" dirty="0"/>
              <a:t>Definition: </a:t>
            </a:r>
            <a:r>
              <a:rPr lang="en-GB" sz="2400" dirty="0"/>
              <a:t>arrogant and domineering; bossy; making demands in a haughty way.</a:t>
            </a:r>
          </a:p>
          <a:p>
            <a:r>
              <a:rPr lang="en-GB" sz="2400" b="1" dirty="0"/>
              <a:t>Sentence: </a:t>
            </a:r>
            <a:r>
              <a:rPr lang="en-GB" sz="2400" dirty="0"/>
              <a:t>I don’t mind doing whatever my boss asks, but I wish he wouldn’t speak to me in such an </a:t>
            </a:r>
            <a:r>
              <a:rPr lang="en-GB" sz="2400" u="sng" dirty="0"/>
              <a:t>imperious</a:t>
            </a:r>
            <a:r>
              <a:rPr lang="en-GB" sz="2400" dirty="0"/>
              <a:t> tone.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48775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6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8" name="Freeform: Shape 14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5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6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7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8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9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0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EDDB4A-61F0-41B4-ADD8-28A01CF0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r>
              <a:rPr lang="en-AU" dirty="0"/>
              <a:t>Morose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40935-EA9D-40A6-B5F8-B9C8C55E7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</p:spPr>
        <p:txBody>
          <a:bodyPr>
            <a:normAutofit/>
          </a:bodyPr>
          <a:lstStyle/>
          <a:p>
            <a:r>
              <a:rPr lang="en-GB" b="1" dirty="0"/>
              <a:t>Part of speech: </a:t>
            </a:r>
            <a:r>
              <a:rPr lang="en-GB" dirty="0"/>
              <a:t>adjective</a:t>
            </a:r>
          </a:p>
          <a:p>
            <a:r>
              <a:rPr lang="en-GB" b="1" dirty="0"/>
              <a:t>Definition: </a:t>
            </a:r>
            <a:r>
              <a:rPr lang="en-GB" dirty="0"/>
              <a:t>gloomy, sullen, bad-tempered</a:t>
            </a:r>
          </a:p>
          <a:p>
            <a:r>
              <a:rPr lang="en-GB" b="1" dirty="0"/>
              <a:t>Sentence: </a:t>
            </a:r>
            <a:r>
              <a:rPr lang="en-GB" dirty="0"/>
              <a:t>The characters in </a:t>
            </a:r>
            <a:r>
              <a:rPr lang="en-GB" i="1" dirty="0"/>
              <a:t>Twilight </a:t>
            </a:r>
            <a:r>
              <a:rPr lang="en-GB" dirty="0"/>
              <a:t>always look </a:t>
            </a:r>
            <a:r>
              <a:rPr lang="en-GB" u="sng" dirty="0"/>
              <a:t>morose</a:t>
            </a:r>
            <a:r>
              <a:rPr lang="en-GB" dirty="0"/>
              <a:t>. </a:t>
            </a:r>
          </a:p>
          <a:p>
            <a:endParaRPr lang="en-AU" sz="18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79197E6A-67CA-4357-8D79-F38CD44DF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r="13310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45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46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7" name="Freeform: Shape 26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27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28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29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30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31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: Shape 25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492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FBFC6891-CBA5-427E-98AC-BF56BB03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0460D-8DCE-4A66-8431-3F520F96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087571"/>
            <a:ext cx="4795282" cy="2031941"/>
          </a:xfrm>
        </p:spPr>
        <p:txBody>
          <a:bodyPr anchor="ctr">
            <a:normAutofit/>
          </a:bodyPr>
          <a:lstStyle/>
          <a:p>
            <a:r>
              <a:rPr lang="en-AU"/>
              <a:t>Garrulous</a:t>
            </a:r>
            <a:endParaRPr lang="en-AU" dirty="0"/>
          </a:p>
        </p:txBody>
      </p:sp>
      <p:grpSp>
        <p:nvGrpSpPr>
          <p:cNvPr id="37" name="Bottom Right">
            <a:extLst>
              <a:ext uri="{FF2B5EF4-FFF2-40B4-BE49-F238E27FC236}">
                <a16:creationId xmlns:a16="http://schemas.microsoft.com/office/drawing/2014/main" id="{4CD73DBB-9AC8-4BE7-AA43-995A7495D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12DE672-70F7-4637-B2FF-2FA41F0B0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8" name="Graphic 157">
              <a:extLst>
                <a:ext uri="{FF2B5EF4-FFF2-40B4-BE49-F238E27FC236}">
                  <a16:creationId xmlns:a16="http://schemas.microsoft.com/office/drawing/2014/main" id="{DD2F0317-76EA-414D-B393-F8B40F19C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" name="Freeform: Shape 16">
                <a:extLst>
                  <a:ext uri="{FF2B5EF4-FFF2-40B4-BE49-F238E27FC236}">
                    <a16:creationId xmlns:a16="http://schemas.microsoft.com/office/drawing/2014/main" id="{7EDD0BAA-CF8C-4BEE-8C35-300AF20170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17">
                <a:extLst>
                  <a:ext uri="{FF2B5EF4-FFF2-40B4-BE49-F238E27FC236}">
                    <a16:creationId xmlns:a16="http://schemas.microsoft.com/office/drawing/2014/main" id="{935A65F3-B3C8-4CC6-BA1A-035AEA210F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18">
                <a:extLst>
                  <a:ext uri="{FF2B5EF4-FFF2-40B4-BE49-F238E27FC236}">
                    <a16:creationId xmlns:a16="http://schemas.microsoft.com/office/drawing/2014/main" id="{F0B2B25A-CE08-484B-B756-77C69C3BF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9">
                <a:extLst>
                  <a:ext uri="{FF2B5EF4-FFF2-40B4-BE49-F238E27FC236}">
                    <a16:creationId xmlns:a16="http://schemas.microsoft.com/office/drawing/2014/main" id="{C6F5E584-459A-4F39-9F69-43177D7D66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20">
                <a:extLst>
                  <a:ext uri="{FF2B5EF4-FFF2-40B4-BE49-F238E27FC236}">
                    <a16:creationId xmlns:a16="http://schemas.microsoft.com/office/drawing/2014/main" id="{FA96BF44-ED00-4109-9F2F-65716299DE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21">
                <a:extLst>
                  <a:ext uri="{FF2B5EF4-FFF2-40B4-BE49-F238E27FC236}">
                    <a16:creationId xmlns:a16="http://schemas.microsoft.com/office/drawing/2014/main" id="{98C01C93-49E2-4D91-BD01-E1E20675B7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961950D-1C40-4BA8-9CCE-D8E2C0AB9E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5" name="Freeform: Shape 15">
              <a:extLst>
                <a:ext uri="{FF2B5EF4-FFF2-40B4-BE49-F238E27FC236}">
                  <a16:creationId xmlns:a16="http://schemas.microsoft.com/office/drawing/2014/main" id="{C934D714-BCAF-4495-A9AD-F66AC5794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E3F5C96-2FEB-4C15-B36B-89363E660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65" b="29778"/>
          <a:stretch/>
        </p:blipFill>
        <p:spPr>
          <a:xfrm>
            <a:off x="188468" y="10"/>
            <a:ext cx="11812017" cy="3919684"/>
          </a:xfrm>
          <a:prstGeom prst="rect">
            <a:avLst/>
          </a:prstGeom>
        </p:spPr>
      </p:pic>
      <p:grpSp>
        <p:nvGrpSpPr>
          <p:cNvPr id="25" name="Top Left">
            <a:extLst>
              <a:ext uri="{FF2B5EF4-FFF2-40B4-BE49-F238E27FC236}">
                <a16:creationId xmlns:a16="http://schemas.microsoft.com/office/drawing/2014/main" id="{AAFDD3F2-C28D-4186-A9F0-DA324412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46" name="Freeform: Shape 25">
              <a:extLst>
                <a:ext uri="{FF2B5EF4-FFF2-40B4-BE49-F238E27FC236}">
                  <a16:creationId xmlns:a16="http://schemas.microsoft.com/office/drawing/2014/main" id="{D5302C02-0D50-4BBD-8410-674BE02F9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6">
              <a:extLst>
                <a:ext uri="{FF2B5EF4-FFF2-40B4-BE49-F238E27FC236}">
                  <a16:creationId xmlns:a16="http://schemas.microsoft.com/office/drawing/2014/main" id="{F8C7FBB7-D7DF-46D6-80AF-EA374C31A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7">
              <a:extLst>
                <a:ext uri="{FF2B5EF4-FFF2-40B4-BE49-F238E27FC236}">
                  <a16:creationId xmlns:a16="http://schemas.microsoft.com/office/drawing/2014/main" id="{806BD1F9-BA15-455A-AC80-3E40C5B6A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28">
              <a:extLst>
                <a:ext uri="{FF2B5EF4-FFF2-40B4-BE49-F238E27FC236}">
                  <a16:creationId xmlns:a16="http://schemas.microsoft.com/office/drawing/2014/main" id="{5AD4DC37-4D5F-4CFC-B64A-ACA7ED692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9">
              <a:extLst>
                <a:ext uri="{FF2B5EF4-FFF2-40B4-BE49-F238E27FC236}">
                  <a16:creationId xmlns:a16="http://schemas.microsoft.com/office/drawing/2014/main" id="{82A0B918-ED2A-45A5-9247-67750B3D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0">
              <a:extLst>
                <a:ext uri="{FF2B5EF4-FFF2-40B4-BE49-F238E27FC236}">
                  <a16:creationId xmlns:a16="http://schemas.microsoft.com/office/drawing/2014/main" id="{3775DAE7-4E0F-4B22-BDD1-4B3F35357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1">
              <a:extLst>
                <a:ext uri="{FF2B5EF4-FFF2-40B4-BE49-F238E27FC236}">
                  <a16:creationId xmlns:a16="http://schemas.microsoft.com/office/drawing/2014/main" id="{F80A3A5C-7609-4229-8E65-17AD785E3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88CCC-820D-4F88-9B44-8CBF23C76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044" y="4182377"/>
            <a:ext cx="6748234" cy="241526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/>
              <a:t>Part of speech: </a:t>
            </a:r>
            <a:r>
              <a:rPr lang="en-GB" sz="2000" dirty="0"/>
              <a:t>adjective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Definition: </a:t>
            </a:r>
            <a:r>
              <a:rPr lang="en-GB" sz="2000" dirty="0"/>
              <a:t>annoyingly talkative, especially about unimportant things.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Sentence: </a:t>
            </a:r>
            <a:r>
              <a:rPr lang="en-GB" sz="2000" dirty="0"/>
              <a:t>Emily is so </a:t>
            </a:r>
            <a:r>
              <a:rPr lang="en-GB" sz="2000" u="sng" dirty="0"/>
              <a:t>garrulous</a:t>
            </a:r>
            <a:r>
              <a:rPr lang="en-GB" sz="2000" dirty="0"/>
              <a:t> that we can never get a word in edgeways.</a:t>
            </a:r>
          </a:p>
          <a:p>
            <a:pPr>
              <a:lnSpc>
                <a:spcPct val="100000"/>
              </a:lnSpc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512642627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DarkSeedLeftStep">
      <a:dk1>
        <a:srgbClr val="000000"/>
      </a:dk1>
      <a:lt1>
        <a:srgbClr val="FFFFFF"/>
      </a:lt1>
      <a:dk2>
        <a:srgbClr val="301B2A"/>
      </a:dk2>
      <a:lt2>
        <a:srgbClr val="F0F3F3"/>
      </a:lt2>
      <a:accent1>
        <a:srgbClr val="C35A4D"/>
      </a:accent1>
      <a:accent2>
        <a:srgbClr val="B13B5F"/>
      </a:accent2>
      <a:accent3>
        <a:srgbClr val="C34DA2"/>
      </a:accent3>
      <a:accent4>
        <a:srgbClr val="A13BB1"/>
      </a:accent4>
      <a:accent5>
        <a:srgbClr val="814DC3"/>
      </a:accent5>
      <a:accent6>
        <a:srgbClr val="4440B4"/>
      </a:accent6>
      <a:hlink>
        <a:srgbClr val="8D3FBF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327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AvenirNext LT Pro Medium</vt:lpstr>
      <vt:lpstr>Posterama</vt:lpstr>
      <vt:lpstr>ExploreVTI</vt:lpstr>
      <vt:lpstr>Year 9 English: Vocab</vt:lpstr>
      <vt:lpstr>Emulate</vt:lpstr>
      <vt:lpstr>Conducive</vt:lpstr>
      <vt:lpstr>Cavil</vt:lpstr>
      <vt:lpstr>Proprietary</vt:lpstr>
      <vt:lpstr>Fungible</vt:lpstr>
      <vt:lpstr>Imperious</vt:lpstr>
      <vt:lpstr>Morose</vt:lpstr>
      <vt:lpstr>Garrulous</vt:lpstr>
      <vt:lpstr>Zeal</vt:lpstr>
      <vt:lpstr>Whet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English: Vocab</dc:title>
  <dc:creator>Sarah Burney</dc:creator>
  <cp:lastModifiedBy>Sarah Burney</cp:lastModifiedBy>
  <cp:revision>12</cp:revision>
  <dcterms:created xsi:type="dcterms:W3CDTF">2021-07-22T10:09:18Z</dcterms:created>
  <dcterms:modified xsi:type="dcterms:W3CDTF">2021-07-24T09:51:23Z</dcterms:modified>
</cp:coreProperties>
</file>