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1" r:id="rId4"/>
    <p:sldId id="263" r:id="rId5"/>
    <p:sldId id="259" r:id="rId6"/>
    <p:sldId id="260" r:id="rId7"/>
    <p:sldId id="264" r:id="rId8"/>
    <p:sldId id="265" r:id="rId9"/>
    <p:sldId id="258" r:id="rId10"/>
    <p:sldId id="266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D3AD2482-1025-4E81-AF93-7BAB52E4C63E}"/>
    <pc:docChg chg="custSel modSld">
      <pc:chgData name="Sarah Burney" userId="11b09efd01d8afd9" providerId="LiveId" clId="{D3AD2482-1025-4E81-AF93-7BAB52E4C63E}" dt="2021-07-24T09:59:20.980" v="58" actId="14100"/>
      <pc:docMkLst>
        <pc:docMk/>
      </pc:docMkLst>
      <pc:sldChg chg="modSp mod">
        <pc:chgData name="Sarah Burney" userId="11b09efd01d8afd9" providerId="LiveId" clId="{D3AD2482-1025-4E81-AF93-7BAB52E4C63E}" dt="2021-07-24T09:56:53.936" v="45" actId="20577"/>
        <pc:sldMkLst>
          <pc:docMk/>
          <pc:sldMk cId="1189881163" sldId="258"/>
        </pc:sldMkLst>
        <pc:spChg chg="mod">
          <ac:chgData name="Sarah Burney" userId="11b09efd01d8afd9" providerId="LiveId" clId="{D3AD2482-1025-4E81-AF93-7BAB52E4C63E}" dt="2021-07-24T09:56:53.936" v="45" actId="20577"/>
          <ac:spMkLst>
            <pc:docMk/>
            <pc:sldMk cId="1189881163" sldId="258"/>
            <ac:spMk id="3" creationId="{F2D18D6F-D01F-4481-878C-95256AD9B53C}"/>
          </ac:spMkLst>
        </pc:spChg>
      </pc:sldChg>
      <pc:sldChg chg="modSp mod">
        <pc:chgData name="Sarah Burney" userId="11b09efd01d8afd9" providerId="LiveId" clId="{D3AD2482-1025-4E81-AF93-7BAB52E4C63E}" dt="2021-07-24T09:54:04.020" v="28" actId="20577"/>
        <pc:sldMkLst>
          <pc:docMk/>
          <pc:sldMk cId="1966563115" sldId="261"/>
        </pc:sldMkLst>
        <pc:spChg chg="mod">
          <ac:chgData name="Sarah Burney" userId="11b09efd01d8afd9" providerId="LiveId" clId="{D3AD2482-1025-4E81-AF93-7BAB52E4C63E}" dt="2021-07-24T09:54:04.020" v="28" actId="20577"/>
          <ac:spMkLst>
            <pc:docMk/>
            <pc:sldMk cId="1966563115" sldId="261"/>
            <ac:spMk id="3" creationId="{F1D02DA9-BD75-4893-8E6F-CDCBD0BC4761}"/>
          </ac:spMkLst>
        </pc:spChg>
      </pc:sldChg>
      <pc:sldChg chg="modSp mod">
        <pc:chgData name="Sarah Burney" userId="11b09efd01d8afd9" providerId="LiveId" clId="{D3AD2482-1025-4E81-AF93-7BAB52E4C63E}" dt="2021-07-24T09:59:20.980" v="58" actId="14100"/>
        <pc:sldMkLst>
          <pc:docMk/>
          <pc:sldMk cId="957733639" sldId="262"/>
        </pc:sldMkLst>
        <pc:spChg chg="mod">
          <ac:chgData name="Sarah Burney" userId="11b09efd01d8afd9" providerId="LiveId" clId="{D3AD2482-1025-4E81-AF93-7BAB52E4C63E}" dt="2021-07-24T09:59:20.980" v="58" actId="14100"/>
          <ac:spMkLst>
            <pc:docMk/>
            <pc:sldMk cId="957733639" sldId="262"/>
            <ac:spMk id="2" creationId="{21C45C43-0A3E-4532-A2BD-9E7C9D6D6D6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0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3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1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5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9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99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901597-12EB-45F9-BB71-F4A2E9CD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A06957-B519-4112-A297-4689EAE57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78" y="1"/>
            <a:ext cx="8015617" cy="6292303"/>
          </a:xfrm>
          <a:custGeom>
            <a:avLst/>
            <a:gdLst>
              <a:gd name="connsiteX0" fmla="*/ 5149574 w 8015617"/>
              <a:gd name="connsiteY0" fmla="*/ 0 h 6292303"/>
              <a:gd name="connsiteX1" fmla="*/ 7673124 w 8015617"/>
              <a:gd name="connsiteY1" fmla="*/ 0 h 6292303"/>
              <a:gd name="connsiteX2" fmla="*/ 8015617 w 8015617"/>
              <a:gd name="connsiteY2" fmla="*/ 5843045 h 6292303"/>
              <a:gd name="connsiteX3" fmla="*/ 351134 w 8015617"/>
              <a:gd name="connsiteY3" fmla="*/ 6292303 h 6292303"/>
              <a:gd name="connsiteX4" fmla="*/ 0 w 8015617"/>
              <a:gd name="connsiteY4" fmla="*/ 301845 h 6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17" h="6292303">
                <a:moveTo>
                  <a:pt x="5149574" y="0"/>
                </a:moveTo>
                <a:lnTo>
                  <a:pt x="7673124" y="0"/>
                </a:lnTo>
                <a:lnTo>
                  <a:pt x="8015617" y="5843045"/>
                </a:lnTo>
                <a:lnTo>
                  <a:pt x="351134" y="6292303"/>
                </a:lnTo>
                <a:lnTo>
                  <a:pt x="0" y="30184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87703D-59A7-4805-B57F-99173594E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682" y="0"/>
            <a:ext cx="7721297" cy="6137534"/>
          </a:xfrm>
          <a:custGeom>
            <a:avLst/>
            <a:gdLst>
              <a:gd name="connsiteX0" fmla="*/ 6989390 w 7721297"/>
              <a:gd name="connsiteY0" fmla="*/ 0 h 6137534"/>
              <a:gd name="connsiteX1" fmla="*/ 7385409 w 7721297"/>
              <a:gd name="connsiteY1" fmla="*/ 0 h 6137534"/>
              <a:gd name="connsiteX2" fmla="*/ 7386140 w 7721297"/>
              <a:gd name="connsiteY2" fmla="*/ 922 h 6137534"/>
              <a:gd name="connsiteX3" fmla="*/ 7390528 w 7721297"/>
              <a:gd name="connsiteY3" fmla="*/ 20974 h 6137534"/>
              <a:gd name="connsiteX4" fmla="*/ 7721024 w 7721297"/>
              <a:gd name="connsiteY4" fmla="*/ 5658922 h 6137534"/>
              <a:gd name="connsiteX5" fmla="*/ 7721023 w 7721297"/>
              <a:gd name="connsiteY5" fmla="*/ 5658927 h 6137534"/>
              <a:gd name="connsiteX6" fmla="*/ 7721297 w 7721297"/>
              <a:gd name="connsiteY6" fmla="*/ 5663572 h 6137534"/>
              <a:gd name="connsiteX7" fmla="*/ 7716147 w 7721297"/>
              <a:gd name="connsiteY7" fmla="*/ 5676259 h 6137534"/>
              <a:gd name="connsiteX8" fmla="*/ 7712139 w 7721297"/>
              <a:gd name="connsiteY8" fmla="*/ 5690502 h 6137534"/>
              <a:gd name="connsiteX9" fmla="*/ 7708519 w 7721297"/>
              <a:gd name="connsiteY9" fmla="*/ 5695048 h 6137534"/>
              <a:gd name="connsiteX10" fmla="*/ 7704935 w 7721297"/>
              <a:gd name="connsiteY10" fmla="*/ 5703877 h 6137534"/>
              <a:gd name="connsiteX11" fmla="*/ 7699090 w 7721297"/>
              <a:gd name="connsiteY11" fmla="*/ 5704214 h 6137534"/>
              <a:gd name="connsiteX12" fmla="*/ 7692214 w 7721297"/>
              <a:gd name="connsiteY12" fmla="*/ 5707603 h 6137534"/>
              <a:gd name="connsiteX13" fmla="*/ 7674726 w 7721297"/>
              <a:gd name="connsiteY13" fmla="*/ 5708628 h 6137534"/>
              <a:gd name="connsiteX14" fmla="*/ 7674412 w 7721297"/>
              <a:gd name="connsiteY14" fmla="*/ 5709720 h 6137534"/>
              <a:gd name="connsiteX15" fmla="*/ 7647609 w 7721297"/>
              <a:gd name="connsiteY15" fmla="*/ 5735871 h 6137534"/>
              <a:gd name="connsiteX16" fmla="*/ 7592212 w 7721297"/>
              <a:gd name="connsiteY16" fmla="*/ 5713464 h 6137534"/>
              <a:gd name="connsiteX17" fmla="*/ 7059543 w 7721297"/>
              <a:gd name="connsiteY17" fmla="*/ 5744687 h 6137534"/>
              <a:gd name="connsiteX18" fmla="*/ 7050496 w 7721297"/>
              <a:gd name="connsiteY18" fmla="*/ 5749000 h 6137534"/>
              <a:gd name="connsiteX19" fmla="*/ 7028578 w 7721297"/>
              <a:gd name="connsiteY19" fmla="*/ 5754084 h 6137534"/>
              <a:gd name="connsiteX20" fmla="*/ 6937660 w 7721297"/>
              <a:gd name="connsiteY20" fmla="*/ 5760288 h 6137534"/>
              <a:gd name="connsiteX21" fmla="*/ 6884223 w 7721297"/>
              <a:gd name="connsiteY21" fmla="*/ 5767636 h 6137534"/>
              <a:gd name="connsiteX22" fmla="*/ 6865431 w 7721297"/>
              <a:gd name="connsiteY22" fmla="*/ 5776138 h 6137534"/>
              <a:gd name="connsiteX23" fmla="*/ 6838171 w 7721297"/>
              <a:gd name="connsiteY23" fmla="*/ 5784171 h 6137534"/>
              <a:gd name="connsiteX24" fmla="*/ 6791231 w 7721297"/>
              <a:gd name="connsiteY24" fmla="*/ 5802772 h 6137534"/>
              <a:gd name="connsiteX25" fmla="*/ 6745506 w 7721297"/>
              <a:gd name="connsiteY25" fmla="*/ 5812285 h 6137534"/>
              <a:gd name="connsiteX26" fmla="*/ 6714572 w 7721297"/>
              <a:gd name="connsiteY26" fmla="*/ 5815422 h 6137534"/>
              <a:gd name="connsiteX27" fmla="*/ 6710059 w 7721297"/>
              <a:gd name="connsiteY27" fmla="*/ 5815424 h 6137534"/>
              <a:gd name="connsiteX28" fmla="*/ 6672310 w 7721297"/>
              <a:gd name="connsiteY28" fmla="*/ 5808283 h 6137534"/>
              <a:gd name="connsiteX29" fmla="*/ 6669118 w 7721297"/>
              <a:gd name="connsiteY29" fmla="*/ 5813181 h 6137534"/>
              <a:gd name="connsiteX30" fmla="*/ 6657741 w 7721297"/>
              <a:gd name="connsiteY30" fmla="*/ 5818650 h 6137534"/>
              <a:gd name="connsiteX31" fmla="*/ 6647425 w 7721297"/>
              <a:gd name="connsiteY31" fmla="*/ 5813632 h 6137534"/>
              <a:gd name="connsiteX32" fmla="*/ 6600070 w 7721297"/>
              <a:gd name="connsiteY32" fmla="*/ 5806385 h 6137534"/>
              <a:gd name="connsiteX33" fmla="*/ 6531112 w 7721297"/>
              <a:gd name="connsiteY33" fmla="*/ 5801193 h 6137534"/>
              <a:gd name="connsiteX34" fmla="*/ 6520435 w 7721297"/>
              <a:gd name="connsiteY34" fmla="*/ 5796037 h 6137534"/>
              <a:gd name="connsiteX35" fmla="*/ 6452509 w 7721297"/>
              <a:gd name="connsiteY35" fmla="*/ 5785889 h 6137534"/>
              <a:gd name="connsiteX36" fmla="*/ 6417173 w 7721297"/>
              <a:gd name="connsiteY36" fmla="*/ 5785777 h 6137534"/>
              <a:gd name="connsiteX37" fmla="*/ 6413565 w 7721297"/>
              <a:gd name="connsiteY37" fmla="*/ 5791272 h 6137534"/>
              <a:gd name="connsiteX38" fmla="*/ 6403089 w 7721297"/>
              <a:gd name="connsiteY38" fmla="*/ 5790492 h 6137534"/>
              <a:gd name="connsiteX39" fmla="*/ 6400340 w 7721297"/>
              <a:gd name="connsiteY39" fmla="*/ 5791439 h 6137534"/>
              <a:gd name="connsiteX40" fmla="*/ 6384541 w 7721297"/>
              <a:gd name="connsiteY40" fmla="*/ 5795714 h 6137534"/>
              <a:gd name="connsiteX41" fmla="*/ 6380988 w 7721297"/>
              <a:gd name="connsiteY41" fmla="*/ 5785886 h 6137534"/>
              <a:gd name="connsiteX42" fmla="*/ 6376190 w 7721297"/>
              <a:gd name="connsiteY42" fmla="*/ 5784742 h 6137534"/>
              <a:gd name="connsiteX43" fmla="*/ 6203462 w 7721297"/>
              <a:gd name="connsiteY43" fmla="*/ 5794867 h 6137534"/>
              <a:gd name="connsiteX44" fmla="*/ 6189193 w 7721297"/>
              <a:gd name="connsiteY44" fmla="*/ 5804914 h 6137534"/>
              <a:gd name="connsiteX45" fmla="*/ 6143467 w 7721297"/>
              <a:gd name="connsiteY45" fmla="*/ 5814428 h 6137534"/>
              <a:gd name="connsiteX46" fmla="*/ 6112533 w 7721297"/>
              <a:gd name="connsiteY46" fmla="*/ 5817565 h 6137534"/>
              <a:gd name="connsiteX47" fmla="*/ 6108020 w 7721297"/>
              <a:gd name="connsiteY47" fmla="*/ 5817567 h 6137534"/>
              <a:gd name="connsiteX48" fmla="*/ 6070270 w 7721297"/>
              <a:gd name="connsiteY48" fmla="*/ 5810426 h 6137534"/>
              <a:gd name="connsiteX49" fmla="*/ 6067079 w 7721297"/>
              <a:gd name="connsiteY49" fmla="*/ 5815324 h 6137534"/>
              <a:gd name="connsiteX50" fmla="*/ 6055703 w 7721297"/>
              <a:gd name="connsiteY50" fmla="*/ 5820793 h 6137534"/>
              <a:gd name="connsiteX51" fmla="*/ 6045386 w 7721297"/>
              <a:gd name="connsiteY51" fmla="*/ 5815775 h 6137534"/>
              <a:gd name="connsiteX52" fmla="*/ 5998031 w 7721297"/>
              <a:gd name="connsiteY52" fmla="*/ 5808528 h 6137534"/>
              <a:gd name="connsiteX53" fmla="*/ 5985928 w 7721297"/>
              <a:gd name="connsiteY53" fmla="*/ 5807617 h 6137534"/>
              <a:gd name="connsiteX54" fmla="*/ 5484277 w 7721297"/>
              <a:gd name="connsiteY54" fmla="*/ 5837022 h 6137534"/>
              <a:gd name="connsiteX55" fmla="*/ 5050621 w 7721297"/>
              <a:gd name="connsiteY55" fmla="*/ 5862441 h 6137534"/>
              <a:gd name="connsiteX56" fmla="*/ 4764988 w 7721297"/>
              <a:gd name="connsiteY56" fmla="*/ 5879183 h 6137534"/>
              <a:gd name="connsiteX57" fmla="*/ 4742173 w 7721297"/>
              <a:gd name="connsiteY57" fmla="*/ 5880683 h 6137534"/>
              <a:gd name="connsiteX58" fmla="*/ 4603476 w 7721297"/>
              <a:gd name="connsiteY58" fmla="*/ 5888890 h 6137534"/>
              <a:gd name="connsiteX59" fmla="*/ 4602500 w 7721297"/>
              <a:gd name="connsiteY59" fmla="*/ 5888708 h 6137534"/>
              <a:gd name="connsiteX60" fmla="*/ 357873 w 7721297"/>
              <a:gd name="connsiteY60" fmla="*/ 6137509 h 6137534"/>
              <a:gd name="connsiteX61" fmla="*/ 331163 w 7721297"/>
              <a:gd name="connsiteY61" fmla="*/ 6102479 h 6137534"/>
              <a:gd name="connsiteX62" fmla="*/ 83 w 7721297"/>
              <a:gd name="connsiteY62" fmla="*/ 454154 h 6137534"/>
              <a:gd name="connsiteX63" fmla="*/ 22525 w 7721297"/>
              <a:gd name="connsiteY63" fmla="*/ 416348 h 6137534"/>
              <a:gd name="connsiteX64" fmla="*/ 1139279 w 7721297"/>
              <a:gd name="connsiteY64" fmla="*/ 350888 h 6137534"/>
              <a:gd name="connsiteX65" fmla="*/ 1175131 w 7721297"/>
              <a:gd name="connsiteY65" fmla="*/ 338519 h 6137534"/>
              <a:gd name="connsiteX66" fmla="*/ 1213225 w 7721297"/>
              <a:gd name="connsiteY66" fmla="*/ 346554 h 6137534"/>
              <a:gd name="connsiteX67" fmla="*/ 1712871 w 7721297"/>
              <a:gd name="connsiteY67" fmla="*/ 317267 h 6137534"/>
              <a:gd name="connsiteX68" fmla="*/ 1779193 w 7721297"/>
              <a:gd name="connsiteY68" fmla="*/ 313380 h 6137534"/>
              <a:gd name="connsiteX69" fmla="*/ 1815597 w 7721297"/>
              <a:gd name="connsiteY69" fmla="*/ 300302 h 6137534"/>
              <a:gd name="connsiteX70" fmla="*/ 1852738 w 7721297"/>
              <a:gd name="connsiteY70" fmla="*/ 285584 h 6137534"/>
              <a:gd name="connsiteX71" fmla="*/ 1888919 w 7721297"/>
              <a:gd name="connsiteY71" fmla="*/ 278056 h 6137534"/>
              <a:gd name="connsiteX72" fmla="*/ 1916966 w 7721297"/>
              <a:gd name="connsiteY72" fmla="*/ 275572 h 6137534"/>
              <a:gd name="connsiteX73" fmla="*/ 1946834 w 7721297"/>
              <a:gd name="connsiteY73" fmla="*/ 281223 h 6137534"/>
              <a:gd name="connsiteX74" fmla="*/ 1966525 w 7721297"/>
              <a:gd name="connsiteY74" fmla="*/ 276990 h 6137534"/>
              <a:gd name="connsiteX75" fmla="*/ 2003994 w 7721297"/>
              <a:gd name="connsiteY75" fmla="*/ 282725 h 6137534"/>
              <a:gd name="connsiteX76" fmla="*/ 2058557 w 7721297"/>
              <a:gd name="connsiteY76" fmla="*/ 286832 h 6137534"/>
              <a:gd name="connsiteX77" fmla="*/ 2096277 w 7721297"/>
              <a:gd name="connsiteY77" fmla="*/ 292409 h 6137534"/>
              <a:gd name="connsiteX78" fmla="*/ 2103602 w 7721297"/>
              <a:gd name="connsiteY78" fmla="*/ 294364 h 6137534"/>
              <a:gd name="connsiteX79" fmla="*/ 2347448 w 7721297"/>
              <a:gd name="connsiteY79" fmla="*/ 280071 h 6137534"/>
              <a:gd name="connsiteX80" fmla="*/ 2365280 w 7721297"/>
              <a:gd name="connsiteY80" fmla="*/ 276360 h 6137534"/>
              <a:gd name="connsiteX81" fmla="*/ 2426123 w 7721297"/>
              <a:gd name="connsiteY81" fmla="*/ 275459 h 6137534"/>
              <a:gd name="connsiteX82" fmla="*/ 2434723 w 7721297"/>
              <a:gd name="connsiteY82" fmla="*/ 271325 h 6137534"/>
              <a:gd name="connsiteX83" fmla="*/ 2494266 w 7721297"/>
              <a:gd name="connsiteY83" fmla="*/ 271465 h 6137534"/>
              <a:gd name="connsiteX84" fmla="*/ 2559092 w 7721297"/>
              <a:gd name="connsiteY84" fmla="*/ 264581 h 6137534"/>
              <a:gd name="connsiteX85" fmla="*/ 2563462 w 7721297"/>
              <a:gd name="connsiteY85" fmla="*/ 256037 h 6137534"/>
              <a:gd name="connsiteX86" fmla="*/ 2577676 w 7721297"/>
              <a:gd name="connsiteY86" fmla="*/ 254477 h 6137534"/>
              <a:gd name="connsiteX87" fmla="*/ 2600129 w 7721297"/>
              <a:gd name="connsiteY87" fmla="*/ 253320 h 6137534"/>
              <a:gd name="connsiteX88" fmla="*/ 2650911 w 7721297"/>
              <a:gd name="connsiteY88" fmla="*/ 259040 h 61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view of school supplies, headset, and iPad on a white surface">
            <a:extLst>
              <a:ext uri="{FF2B5EF4-FFF2-40B4-BE49-F238E27FC236}">
                <a16:creationId xmlns:a16="http://schemas.microsoft.com/office/drawing/2014/main" id="{1D11DDE7-FB84-4486-8086-DF3BFD9198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r="16025"/>
          <a:stretch/>
        </p:blipFill>
        <p:spPr>
          <a:xfrm>
            <a:off x="553208" y="10"/>
            <a:ext cx="7721297" cy="6137524"/>
          </a:xfrm>
          <a:custGeom>
            <a:avLst/>
            <a:gdLst/>
            <a:ahLst/>
            <a:cxnLst/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B5E639-DB7E-4DA1-82F9-0464C083C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0692" y="1122362"/>
            <a:ext cx="3995508" cy="3451215"/>
          </a:xfrm>
        </p:spPr>
        <p:txBody>
          <a:bodyPr>
            <a:normAutofit/>
          </a:bodyPr>
          <a:lstStyle/>
          <a:p>
            <a:r>
              <a:rPr lang="en-AU" dirty="0"/>
              <a:t>Year 9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5CC56-1BF3-444E-94D3-37F54147C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2102" y="5259377"/>
            <a:ext cx="2534097" cy="1096628"/>
          </a:xfrm>
        </p:spPr>
        <p:txBody>
          <a:bodyPr>
            <a:normAutofit/>
          </a:bodyPr>
          <a:lstStyle/>
          <a:p>
            <a:r>
              <a:rPr lang="en-AU" dirty="0"/>
              <a:t>Term 3, Week 5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57A3BA-A9AD-43E0-A911-3E9658723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22665">
            <a:off x="664635" y="-248395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B0DEDD-DA5F-418A-B256-C1F53D913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9D8498-7B91-40F3-A731-2B4443F6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14BFE5-C2A1-474A-AC02-DCD8519CA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2CF4ECB-6EDD-4A8E-A497-54D2957D6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E26055-BF58-4169-90CE-4F652B42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078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51E69D-120B-482B-A656-1D144596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ED99A7A8-C0B1-423B-95D6-B7C2E13BC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2776">
            <a:off x="6891134" y="460637"/>
            <a:ext cx="4886634" cy="6039868"/>
          </a:xfrm>
          <a:custGeom>
            <a:avLst/>
            <a:gdLst>
              <a:gd name="connsiteX0" fmla="*/ 0 w 4866119"/>
              <a:gd name="connsiteY0" fmla="*/ 0 h 6021535"/>
              <a:gd name="connsiteX1" fmla="*/ 4866119 w 4866119"/>
              <a:gd name="connsiteY1" fmla="*/ 0 h 6021535"/>
              <a:gd name="connsiteX2" fmla="*/ 4866119 w 4866119"/>
              <a:gd name="connsiteY2" fmla="*/ 6021535 h 6021535"/>
              <a:gd name="connsiteX3" fmla="*/ 0 w 4866119"/>
              <a:gd name="connsiteY3" fmla="*/ 6021535 h 6021535"/>
              <a:gd name="connsiteX4" fmla="*/ 0 w 4866119"/>
              <a:gd name="connsiteY4" fmla="*/ 0 h 6021535"/>
              <a:gd name="connsiteX0" fmla="*/ 0 w 4867209"/>
              <a:gd name="connsiteY0" fmla="*/ 0 h 6040959"/>
              <a:gd name="connsiteX1" fmla="*/ 4866119 w 4867209"/>
              <a:gd name="connsiteY1" fmla="*/ 0 h 6040959"/>
              <a:gd name="connsiteX2" fmla="*/ 4867209 w 4867209"/>
              <a:gd name="connsiteY2" fmla="*/ 6040959 h 6040959"/>
              <a:gd name="connsiteX3" fmla="*/ 0 w 4867209"/>
              <a:gd name="connsiteY3" fmla="*/ 6021535 h 6040959"/>
              <a:gd name="connsiteX4" fmla="*/ 0 w 4867209"/>
              <a:gd name="connsiteY4" fmla="*/ 0 h 6040959"/>
              <a:gd name="connsiteX0" fmla="*/ 0 w 4886634"/>
              <a:gd name="connsiteY0" fmla="*/ 0 h 6039868"/>
              <a:gd name="connsiteX1" fmla="*/ 4866119 w 4886634"/>
              <a:gd name="connsiteY1" fmla="*/ 0 h 6039868"/>
              <a:gd name="connsiteX2" fmla="*/ 4886634 w 4886634"/>
              <a:gd name="connsiteY2" fmla="*/ 6039868 h 6039868"/>
              <a:gd name="connsiteX3" fmla="*/ 0 w 4886634"/>
              <a:gd name="connsiteY3" fmla="*/ 6021535 h 6039868"/>
              <a:gd name="connsiteX4" fmla="*/ 0 w 4886634"/>
              <a:gd name="connsiteY4" fmla="*/ 0 h 6039868"/>
              <a:gd name="connsiteX0" fmla="*/ 0 w 4886634"/>
              <a:gd name="connsiteY0" fmla="*/ 0 h 6039868"/>
              <a:gd name="connsiteX1" fmla="*/ 4876376 w 4886634"/>
              <a:gd name="connsiteY1" fmla="*/ 9167 h 6039868"/>
              <a:gd name="connsiteX2" fmla="*/ 4886634 w 4886634"/>
              <a:gd name="connsiteY2" fmla="*/ 6039868 h 6039868"/>
              <a:gd name="connsiteX3" fmla="*/ 0 w 4886634"/>
              <a:gd name="connsiteY3" fmla="*/ 6021535 h 6039868"/>
              <a:gd name="connsiteX4" fmla="*/ 0 w 4886634"/>
              <a:gd name="connsiteY4" fmla="*/ 0 h 603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634" h="6039868">
                <a:moveTo>
                  <a:pt x="0" y="0"/>
                </a:moveTo>
                <a:lnTo>
                  <a:pt x="4876376" y="9167"/>
                </a:lnTo>
                <a:cubicBezTo>
                  <a:pt x="4876739" y="2022820"/>
                  <a:pt x="4886271" y="4026215"/>
                  <a:pt x="4886634" y="6039868"/>
                </a:cubicBezTo>
                <a:lnTo>
                  <a:pt x="0" y="602153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9EC6597-3639-46D5-9E51-EF841119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67000" y="463765"/>
            <a:ext cx="4949985" cy="6044579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553447" h="5549974">
                <a:moveTo>
                  <a:pt x="303426" y="0"/>
                </a:moveTo>
                <a:cubicBezTo>
                  <a:pt x="628173" y="31218"/>
                  <a:pt x="2667113" y="134017"/>
                  <a:pt x="3305612" y="171842"/>
                </a:cubicBezTo>
                <a:lnTo>
                  <a:pt x="4134423" y="226950"/>
                </a:lnTo>
                <a:lnTo>
                  <a:pt x="4507617" y="247374"/>
                </a:lnTo>
                <a:lnTo>
                  <a:pt x="4535496" y="269179"/>
                </a:lnTo>
                <a:cubicBezTo>
                  <a:pt x="4534905" y="279763"/>
                  <a:pt x="4534313" y="290346"/>
                  <a:pt x="4533722" y="300930"/>
                </a:cubicBezTo>
                <a:lnTo>
                  <a:pt x="4536644" y="302647"/>
                </a:lnTo>
                <a:cubicBezTo>
                  <a:pt x="4546242" y="304354"/>
                  <a:pt x="4555440" y="291327"/>
                  <a:pt x="4553070" y="334222"/>
                </a:cubicBezTo>
                <a:cubicBezTo>
                  <a:pt x="4542429" y="354710"/>
                  <a:pt x="4535415" y="373686"/>
                  <a:pt x="4530809" y="391868"/>
                </a:cubicBezTo>
                <a:lnTo>
                  <a:pt x="4527321" y="415489"/>
                </a:lnTo>
                <a:lnTo>
                  <a:pt x="4522216" y="506828"/>
                </a:lnTo>
                <a:cubicBezTo>
                  <a:pt x="4521999" y="522300"/>
                  <a:pt x="4521783" y="537773"/>
                  <a:pt x="4521566" y="553245"/>
                </a:cubicBezTo>
                <a:cubicBezTo>
                  <a:pt x="4521295" y="558170"/>
                  <a:pt x="4520201" y="568699"/>
                  <a:pt x="4518467" y="581709"/>
                </a:cubicBezTo>
                <a:lnTo>
                  <a:pt x="4517798" y="585890"/>
                </a:lnTo>
                <a:lnTo>
                  <a:pt x="4504861" y="817404"/>
                </a:lnTo>
                <a:lnTo>
                  <a:pt x="4506574" y="822238"/>
                </a:lnTo>
                <a:cubicBezTo>
                  <a:pt x="4507076" y="829783"/>
                  <a:pt x="4505995" y="837845"/>
                  <a:pt x="4504423" y="846069"/>
                </a:cubicBezTo>
                <a:lnTo>
                  <a:pt x="4502823" y="853854"/>
                </a:lnTo>
                <a:lnTo>
                  <a:pt x="4496585" y="965485"/>
                </a:lnTo>
                <a:lnTo>
                  <a:pt x="4498662" y="966385"/>
                </a:lnTo>
                <a:cubicBezTo>
                  <a:pt x="4500103" y="972743"/>
                  <a:pt x="4502894" y="980116"/>
                  <a:pt x="4502781" y="1002567"/>
                </a:cubicBezTo>
                <a:cubicBezTo>
                  <a:pt x="4491943" y="1029868"/>
                  <a:pt x="4512399" y="1067217"/>
                  <a:pt x="4497983" y="1101094"/>
                </a:cubicBezTo>
                <a:cubicBezTo>
                  <a:pt x="4494256" y="1113552"/>
                  <a:pt x="4492364" y="1152106"/>
                  <a:pt x="4497878" y="1159389"/>
                </a:cubicBezTo>
                <a:cubicBezTo>
                  <a:pt x="4498693" y="1167426"/>
                  <a:pt x="4496036" y="1176807"/>
                  <a:pt x="4502181" y="1180505"/>
                </a:cubicBezTo>
                <a:cubicBezTo>
                  <a:pt x="4509480" y="1186625"/>
                  <a:pt x="4495999" y="1214705"/>
                  <a:pt x="4505271" y="1210687"/>
                </a:cubicBezTo>
                <a:cubicBezTo>
                  <a:pt x="4495995" y="1230628"/>
                  <a:pt x="4511106" y="1246424"/>
                  <a:pt x="4514088" y="1263157"/>
                </a:cubicBezTo>
                <a:lnTo>
                  <a:pt x="4516365" y="1313374"/>
                </a:lnTo>
                <a:cubicBezTo>
                  <a:pt x="4516072" y="1324584"/>
                  <a:pt x="4515778" y="1335794"/>
                  <a:pt x="4515485" y="1347004"/>
                </a:cubicBezTo>
                <a:cubicBezTo>
                  <a:pt x="4515331" y="1348624"/>
                  <a:pt x="4515176" y="1350244"/>
                  <a:pt x="4515022" y="1351864"/>
                </a:cubicBezTo>
                <a:lnTo>
                  <a:pt x="4505903" y="1391762"/>
                </a:lnTo>
                <a:cubicBezTo>
                  <a:pt x="4507109" y="1392770"/>
                  <a:pt x="4508211" y="1394098"/>
                  <a:pt x="4509167" y="1395707"/>
                </a:cubicBezTo>
                <a:lnTo>
                  <a:pt x="4512009" y="1408524"/>
                </a:lnTo>
                <a:lnTo>
                  <a:pt x="4507268" y="1419109"/>
                </a:lnTo>
                <a:lnTo>
                  <a:pt x="4497084" y="1469337"/>
                </a:lnTo>
                <a:lnTo>
                  <a:pt x="4486187" y="1543038"/>
                </a:lnTo>
                <a:lnTo>
                  <a:pt x="4481306" y="1553997"/>
                </a:lnTo>
                <a:cubicBezTo>
                  <a:pt x="4475215" y="1579288"/>
                  <a:pt x="4478363" y="1610368"/>
                  <a:pt x="4466878" y="1626071"/>
                </a:cubicBezTo>
                <a:lnTo>
                  <a:pt x="4463163" y="1664103"/>
                </a:lnTo>
                <a:lnTo>
                  <a:pt x="4466823" y="1668558"/>
                </a:lnTo>
                <a:lnTo>
                  <a:pt x="4465173" y="1679756"/>
                </a:lnTo>
                <a:cubicBezTo>
                  <a:pt x="4465310" y="1680776"/>
                  <a:pt x="4465448" y="1681795"/>
                  <a:pt x="4465585" y="1682815"/>
                </a:cubicBezTo>
                <a:cubicBezTo>
                  <a:pt x="4466392" y="1688654"/>
                  <a:pt x="4467049" y="1694439"/>
                  <a:pt x="4467096" y="1700268"/>
                </a:cubicBezTo>
                <a:cubicBezTo>
                  <a:pt x="4452524" y="1697000"/>
                  <a:pt x="4458233" y="1726126"/>
                  <a:pt x="4455626" y="1735163"/>
                </a:cubicBezTo>
                <a:lnTo>
                  <a:pt x="4453566" y="1735289"/>
                </a:lnTo>
                <a:lnTo>
                  <a:pt x="4445068" y="1887374"/>
                </a:lnTo>
                <a:lnTo>
                  <a:pt x="4453759" y="1911536"/>
                </a:lnTo>
                <a:cubicBezTo>
                  <a:pt x="4454518" y="1928276"/>
                  <a:pt x="4455278" y="1945015"/>
                  <a:pt x="4456037" y="1961755"/>
                </a:cubicBezTo>
                <a:cubicBezTo>
                  <a:pt x="4455743" y="1972965"/>
                  <a:pt x="4455450" y="1984174"/>
                  <a:pt x="4455156" y="1995384"/>
                </a:cubicBezTo>
                <a:lnTo>
                  <a:pt x="4454694" y="2000244"/>
                </a:lnTo>
                <a:lnTo>
                  <a:pt x="4445574" y="2040142"/>
                </a:lnTo>
                <a:cubicBezTo>
                  <a:pt x="4446781" y="2041150"/>
                  <a:pt x="4447882" y="2042479"/>
                  <a:pt x="4448839" y="2044087"/>
                </a:cubicBezTo>
                <a:lnTo>
                  <a:pt x="4451680" y="2056904"/>
                </a:lnTo>
                <a:lnTo>
                  <a:pt x="4446939" y="2067489"/>
                </a:lnTo>
                <a:lnTo>
                  <a:pt x="4436755" y="2117719"/>
                </a:lnTo>
                <a:lnTo>
                  <a:pt x="4429424" y="2167300"/>
                </a:lnTo>
                <a:cubicBezTo>
                  <a:pt x="4410730" y="2519411"/>
                  <a:pt x="4376956" y="2876607"/>
                  <a:pt x="4373341" y="3223633"/>
                </a:cubicBezTo>
                <a:cubicBezTo>
                  <a:pt x="4370389" y="3302336"/>
                  <a:pt x="4363506" y="3398578"/>
                  <a:pt x="4360555" y="3477281"/>
                </a:cubicBezTo>
                <a:cubicBezTo>
                  <a:pt x="4367162" y="3471365"/>
                  <a:pt x="4356771" y="3621544"/>
                  <a:pt x="4349470" y="3639984"/>
                </a:cubicBezTo>
                <a:lnTo>
                  <a:pt x="4258709" y="5278921"/>
                </a:lnTo>
                <a:lnTo>
                  <a:pt x="4264007" y="5315626"/>
                </a:lnTo>
                <a:cubicBezTo>
                  <a:pt x="4269795" y="5323538"/>
                  <a:pt x="4266480" y="5327627"/>
                  <a:pt x="4267541" y="5350090"/>
                </a:cubicBezTo>
                <a:cubicBezTo>
                  <a:pt x="4268602" y="5372551"/>
                  <a:pt x="4251877" y="5406222"/>
                  <a:pt x="4270373" y="5450399"/>
                </a:cubicBezTo>
                <a:cubicBezTo>
                  <a:pt x="4269955" y="5457964"/>
                  <a:pt x="4260276" y="5476308"/>
                  <a:pt x="4251816" y="5484804"/>
                </a:cubicBezTo>
                <a:lnTo>
                  <a:pt x="4247164" y="5487504"/>
                </a:lnTo>
                <a:cubicBezTo>
                  <a:pt x="4246012" y="5508319"/>
                  <a:pt x="4247972" y="5526348"/>
                  <a:pt x="4243707" y="5549951"/>
                </a:cubicBezTo>
                <a:cubicBezTo>
                  <a:pt x="4137119" y="5552242"/>
                  <a:pt x="1717767" y="5384296"/>
                  <a:pt x="310344" y="5297261"/>
                </a:cubicBezTo>
                <a:lnTo>
                  <a:pt x="0" y="5280167"/>
                </a:lnTo>
                <a:lnTo>
                  <a:pt x="4324" y="5239903"/>
                </a:lnTo>
                <a:lnTo>
                  <a:pt x="8544" y="5233298"/>
                </a:lnTo>
                <a:cubicBezTo>
                  <a:pt x="9074" y="5232196"/>
                  <a:pt x="8722" y="5231467"/>
                  <a:pt x="8813" y="5230552"/>
                </a:cubicBezTo>
                <a:lnTo>
                  <a:pt x="9083" y="5227804"/>
                </a:lnTo>
                <a:cubicBezTo>
                  <a:pt x="9261" y="5225973"/>
                  <a:pt x="9628" y="5223940"/>
                  <a:pt x="9620" y="5222308"/>
                </a:cubicBezTo>
                <a:cubicBezTo>
                  <a:pt x="9564" y="5211840"/>
                  <a:pt x="8482" y="5224803"/>
                  <a:pt x="9305" y="5216405"/>
                </a:cubicBezTo>
                <a:cubicBezTo>
                  <a:pt x="9111" y="5215352"/>
                  <a:pt x="8786" y="5214469"/>
                  <a:pt x="8721" y="5213249"/>
                </a:cubicBezTo>
                <a:cubicBezTo>
                  <a:pt x="8679" y="5212477"/>
                  <a:pt x="9030" y="5211272"/>
                  <a:pt x="8990" y="5210500"/>
                </a:cubicBezTo>
                <a:cubicBezTo>
                  <a:pt x="8609" y="5203355"/>
                  <a:pt x="8057" y="5210896"/>
                  <a:pt x="8674" y="5204597"/>
                </a:cubicBezTo>
                <a:lnTo>
                  <a:pt x="8091" y="5201441"/>
                </a:lnTo>
                <a:cubicBezTo>
                  <a:pt x="6676" y="5193798"/>
                  <a:pt x="6639" y="5198023"/>
                  <a:pt x="7461" y="5189632"/>
                </a:cubicBezTo>
                <a:cubicBezTo>
                  <a:pt x="7266" y="5188581"/>
                  <a:pt x="6943" y="5187696"/>
                  <a:pt x="6877" y="5186477"/>
                </a:cubicBezTo>
                <a:cubicBezTo>
                  <a:pt x="6835" y="5185706"/>
                  <a:pt x="7268" y="5184394"/>
                  <a:pt x="7145" y="5183728"/>
                </a:cubicBezTo>
                <a:cubicBezTo>
                  <a:pt x="6871" y="5182241"/>
                  <a:pt x="4697" y="5182665"/>
                  <a:pt x="5710" y="5180163"/>
                </a:cubicBezTo>
                <a:lnTo>
                  <a:pt x="11122" y="5116566"/>
                </a:lnTo>
                <a:lnTo>
                  <a:pt x="78736" y="3839310"/>
                </a:lnTo>
                <a:lnTo>
                  <a:pt x="303426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137 Artists Try To Show What Depression Looks Like And Some Results Will  Make Your Skin Crawl | Bored Panda">
            <a:extLst>
              <a:ext uri="{FF2B5EF4-FFF2-40B4-BE49-F238E27FC236}">
                <a16:creationId xmlns:a16="http://schemas.microsoft.com/office/drawing/2014/main" id="{FB688CC9-F6B8-4B52-B1C7-CD283ADB3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2" r="21220" b="-1"/>
          <a:stretch/>
        </p:blipFill>
        <p:spPr bwMode="auto">
          <a:xfrm>
            <a:off x="6867000" y="463765"/>
            <a:ext cx="4949985" cy="6044579"/>
          </a:xfrm>
          <a:custGeom>
            <a:avLst/>
            <a:gdLst/>
            <a:ahLst/>
            <a:cxnLst/>
            <a:rect l="l" t="t" r="r" b="b"/>
            <a:pathLst>
              <a:path w="4949985" h="6044579">
                <a:moveTo>
                  <a:pt x="329850" y="0"/>
                </a:moveTo>
                <a:cubicBezTo>
                  <a:pt x="682878" y="34000"/>
                  <a:pt x="2899379" y="145961"/>
                  <a:pt x="3593482" y="187156"/>
                </a:cubicBezTo>
                <a:lnTo>
                  <a:pt x="4494470" y="247176"/>
                </a:lnTo>
                <a:lnTo>
                  <a:pt x="4900164" y="269420"/>
                </a:lnTo>
                <a:lnTo>
                  <a:pt x="4930470" y="293168"/>
                </a:lnTo>
                <a:cubicBezTo>
                  <a:pt x="4929828" y="304695"/>
                  <a:pt x="4929184" y="316221"/>
                  <a:pt x="4928542" y="327749"/>
                </a:cubicBezTo>
                <a:lnTo>
                  <a:pt x="4931718" y="329619"/>
                </a:lnTo>
                <a:cubicBezTo>
                  <a:pt x="4942152" y="331478"/>
                  <a:pt x="4952152" y="317290"/>
                  <a:pt x="4949575" y="364008"/>
                </a:cubicBezTo>
                <a:cubicBezTo>
                  <a:pt x="4938008" y="386321"/>
                  <a:pt x="4930382" y="406988"/>
                  <a:pt x="4925376" y="426791"/>
                </a:cubicBezTo>
                <a:lnTo>
                  <a:pt x="4921584" y="452517"/>
                </a:lnTo>
                <a:lnTo>
                  <a:pt x="4916034" y="551996"/>
                </a:lnTo>
                <a:cubicBezTo>
                  <a:pt x="4915798" y="568847"/>
                  <a:pt x="4915564" y="585699"/>
                  <a:pt x="4915328" y="602549"/>
                </a:cubicBezTo>
                <a:cubicBezTo>
                  <a:pt x="4915033" y="607913"/>
                  <a:pt x="4913844" y="619381"/>
                  <a:pt x="4911959" y="633550"/>
                </a:cubicBezTo>
                <a:lnTo>
                  <a:pt x="4911232" y="638104"/>
                </a:lnTo>
                <a:lnTo>
                  <a:pt x="4897168" y="890250"/>
                </a:lnTo>
                <a:lnTo>
                  <a:pt x="4899030" y="895515"/>
                </a:lnTo>
                <a:cubicBezTo>
                  <a:pt x="4899576" y="903732"/>
                  <a:pt x="4898400" y="912513"/>
                  <a:pt x="4896692" y="921470"/>
                </a:cubicBezTo>
                <a:lnTo>
                  <a:pt x="4894952" y="929948"/>
                </a:lnTo>
                <a:lnTo>
                  <a:pt x="4888171" y="1051528"/>
                </a:lnTo>
                <a:lnTo>
                  <a:pt x="4890429" y="1052508"/>
                </a:lnTo>
                <a:cubicBezTo>
                  <a:pt x="4891996" y="1059433"/>
                  <a:pt x="4895030" y="1067463"/>
                  <a:pt x="4894906" y="1091914"/>
                </a:cubicBezTo>
                <a:cubicBezTo>
                  <a:pt x="4883125" y="1121648"/>
                  <a:pt x="4905362" y="1162326"/>
                  <a:pt x="4889691" y="1199222"/>
                </a:cubicBezTo>
                <a:cubicBezTo>
                  <a:pt x="4885640" y="1212790"/>
                  <a:pt x="4883582" y="1254780"/>
                  <a:pt x="4889577" y="1262712"/>
                </a:cubicBezTo>
                <a:cubicBezTo>
                  <a:pt x="4890462" y="1271465"/>
                  <a:pt x="4887574" y="1281682"/>
                  <a:pt x="4894254" y="1285710"/>
                </a:cubicBezTo>
                <a:cubicBezTo>
                  <a:pt x="4902189" y="1292375"/>
                  <a:pt x="4887534" y="1322958"/>
                  <a:pt x="4897614" y="1318582"/>
                </a:cubicBezTo>
                <a:cubicBezTo>
                  <a:pt x="4887530" y="1340300"/>
                  <a:pt x="4903956" y="1357504"/>
                  <a:pt x="4907198" y="1375728"/>
                </a:cubicBezTo>
                <a:lnTo>
                  <a:pt x="4909674" y="1430420"/>
                </a:lnTo>
                <a:cubicBezTo>
                  <a:pt x="4909355" y="1442629"/>
                  <a:pt x="4909036" y="1454838"/>
                  <a:pt x="4908717" y="1467047"/>
                </a:cubicBezTo>
                <a:cubicBezTo>
                  <a:pt x="4908550" y="1468811"/>
                  <a:pt x="4908381" y="1470576"/>
                  <a:pt x="4908214" y="1472340"/>
                </a:cubicBezTo>
                <a:lnTo>
                  <a:pt x="4898300" y="1515794"/>
                </a:lnTo>
                <a:cubicBezTo>
                  <a:pt x="4899612" y="1516892"/>
                  <a:pt x="4900810" y="1518338"/>
                  <a:pt x="4901849" y="1520090"/>
                </a:cubicBezTo>
                <a:lnTo>
                  <a:pt x="4904938" y="1534050"/>
                </a:lnTo>
                <a:lnTo>
                  <a:pt x="4899784" y="1545578"/>
                </a:lnTo>
                <a:lnTo>
                  <a:pt x="4888714" y="1600282"/>
                </a:lnTo>
                <a:lnTo>
                  <a:pt x="4876868" y="1680551"/>
                </a:lnTo>
                <a:lnTo>
                  <a:pt x="4871562" y="1692487"/>
                </a:lnTo>
                <a:cubicBezTo>
                  <a:pt x="4864940" y="1720032"/>
                  <a:pt x="4868362" y="1753882"/>
                  <a:pt x="4855877" y="1770984"/>
                </a:cubicBezTo>
                <a:lnTo>
                  <a:pt x="4851838" y="1812406"/>
                </a:lnTo>
                <a:lnTo>
                  <a:pt x="4855818" y="1817257"/>
                </a:lnTo>
                <a:lnTo>
                  <a:pt x="4854024" y="1829453"/>
                </a:lnTo>
                <a:cubicBezTo>
                  <a:pt x="4854172" y="1830564"/>
                  <a:pt x="4854322" y="1831674"/>
                  <a:pt x="4854472" y="1832785"/>
                </a:cubicBezTo>
                <a:cubicBezTo>
                  <a:pt x="4855349" y="1839144"/>
                  <a:pt x="4856063" y="1845445"/>
                  <a:pt x="4856114" y="1851793"/>
                </a:cubicBezTo>
                <a:cubicBezTo>
                  <a:pt x="4840273" y="1848234"/>
                  <a:pt x="4846480" y="1879956"/>
                  <a:pt x="4843645" y="1889798"/>
                </a:cubicBezTo>
                <a:lnTo>
                  <a:pt x="4841406" y="1889935"/>
                </a:lnTo>
                <a:lnTo>
                  <a:pt x="4832168" y="2055574"/>
                </a:lnTo>
                <a:lnTo>
                  <a:pt x="4841616" y="2081889"/>
                </a:lnTo>
                <a:cubicBezTo>
                  <a:pt x="4842440" y="2100121"/>
                  <a:pt x="4843267" y="2118352"/>
                  <a:pt x="4844092" y="2136584"/>
                </a:cubicBezTo>
                <a:cubicBezTo>
                  <a:pt x="4843772" y="2148793"/>
                  <a:pt x="4843454" y="2161001"/>
                  <a:pt x="4843134" y="2173210"/>
                </a:cubicBezTo>
                <a:lnTo>
                  <a:pt x="4842632" y="2178503"/>
                </a:lnTo>
                <a:lnTo>
                  <a:pt x="4832718" y="2221957"/>
                </a:lnTo>
                <a:cubicBezTo>
                  <a:pt x="4834030" y="2223054"/>
                  <a:pt x="4835227" y="2224502"/>
                  <a:pt x="4836267" y="2226253"/>
                </a:cubicBezTo>
                <a:lnTo>
                  <a:pt x="4839356" y="2240212"/>
                </a:lnTo>
                <a:lnTo>
                  <a:pt x="4834202" y="2251741"/>
                </a:lnTo>
                <a:lnTo>
                  <a:pt x="4823131" y="2306447"/>
                </a:lnTo>
                <a:lnTo>
                  <a:pt x="4815162" y="2360447"/>
                </a:lnTo>
                <a:cubicBezTo>
                  <a:pt x="4794840" y="2743937"/>
                  <a:pt x="4758124" y="3132966"/>
                  <a:pt x="4754194" y="3510918"/>
                </a:cubicBezTo>
                <a:cubicBezTo>
                  <a:pt x="4750986" y="3596635"/>
                  <a:pt x="4743503" y="3701454"/>
                  <a:pt x="4740295" y="3787171"/>
                </a:cubicBezTo>
                <a:cubicBezTo>
                  <a:pt x="4747478" y="3780728"/>
                  <a:pt x="4736182" y="3944290"/>
                  <a:pt x="4728244" y="3964374"/>
                </a:cubicBezTo>
                <a:lnTo>
                  <a:pt x="4629580" y="5749370"/>
                </a:lnTo>
                <a:lnTo>
                  <a:pt x="4635339" y="5789347"/>
                </a:lnTo>
                <a:cubicBezTo>
                  <a:pt x="4641631" y="5797964"/>
                  <a:pt x="4638028" y="5802417"/>
                  <a:pt x="4639181" y="5826882"/>
                </a:cubicBezTo>
                <a:cubicBezTo>
                  <a:pt x="4640334" y="5851345"/>
                  <a:pt x="4622152" y="5888016"/>
                  <a:pt x="4642260" y="5936130"/>
                </a:cubicBezTo>
                <a:cubicBezTo>
                  <a:pt x="4641805" y="5944369"/>
                  <a:pt x="4631283" y="5964348"/>
                  <a:pt x="4622086" y="5973601"/>
                </a:cubicBezTo>
                <a:lnTo>
                  <a:pt x="4617030" y="5976542"/>
                </a:lnTo>
                <a:cubicBezTo>
                  <a:pt x="4615777" y="5999212"/>
                  <a:pt x="4617908" y="6018848"/>
                  <a:pt x="4613271" y="6044554"/>
                </a:cubicBezTo>
                <a:cubicBezTo>
                  <a:pt x="4497401" y="6047049"/>
                  <a:pt x="1867359" y="5864136"/>
                  <a:pt x="337371" y="5769345"/>
                </a:cubicBezTo>
                <a:lnTo>
                  <a:pt x="0" y="5750727"/>
                </a:lnTo>
                <a:lnTo>
                  <a:pt x="4701" y="5706875"/>
                </a:lnTo>
                <a:lnTo>
                  <a:pt x="9288" y="5699682"/>
                </a:lnTo>
                <a:cubicBezTo>
                  <a:pt x="9864" y="5698481"/>
                  <a:pt x="9482" y="5697687"/>
                  <a:pt x="9581" y="5696691"/>
                </a:cubicBezTo>
                <a:lnTo>
                  <a:pt x="9874" y="5693698"/>
                </a:lnTo>
                <a:cubicBezTo>
                  <a:pt x="10068" y="5691704"/>
                  <a:pt x="10467" y="5689490"/>
                  <a:pt x="10458" y="5687712"/>
                </a:cubicBezTo>
                <a:cubicBezTo>
                  <a:pt x="10397" y="5676311"/>
                  <a:pt x="9221" y="5690430"/>
                  <a:pt x="10116" y="5681283"/>
                </a:cubicBezTo>
                <a:cubicBezTo>
                  <a:pt x="9905" y="5680136"/>
                  <a:pt x="9551" y="5679175"/>
                  <a:pt x="9481" y="5677846"/>
                </a:cubicBezTo>
                <a:cubicBezTo>
                  <a:pt x="9435" y="5677005"/>
                  <a:pt x="9817" y="5675693"/>
                  <a:pt x="9773" y="5674852"/>
                </a:cubicBezTo>
                <a:cubicBezTo>
                  <a:pt x="9359" y="5667070"/>
                  <a:pt x="8759" y="5675283"/>
                  <a:pt x="9430" y="5668423"/>
                </a:cubicBezTo>
                <a:lnTo>
                  <a:pt x="8796" y="5664986"/>
                </a:lnTo>
                <a:cubicBezTo>
                  <a:pt x="7258" y="5656661"/>
                  <a:pt x="7217" y="5661263"/>
                  <a:pt x="8111" y="5652124"/>
                </a:cubicBezTo>
                <a:cubicBezTo>
                  <a:pt x="7899" y="5650979"/>
                  <a:pt x="7548" y="5650016"/>
                  <a:pt x="7476" y="5648688"/>
                </a:cubicBezTo>
                <a:cubicBezTo>
                  <a:pt x="7430" y="5647848"/>
                  <a:pt x="7901" y="5646419"/>
                  <a:pt x="7767" y="5645694"/>
                </a:cubicBezTo>
                <a:cubicBezTo>
                  <a:pt x="7470" y="5644074"/>
                  <a:pt x="5106" y="5644536"/>
                  <a:pt x="6208" y="5641811"/>
                </a:cubicBezTo>
                <a:lnTo>
                  <a:pt x="12091" y="5572547"/>
                </a:lnTo>
                <a:lnTo>
                  <a:pt x="85593" y="418146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2F5E08-3CFA-41BC-AA56-16F0F9E9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803" y="4001193"/>
            <a:ext cx="5586727" cy="1891608"/>
          </a:xfrm>
        </p:spPr>
        <p:txBody>
          <a:bodyPr>
            <a:normAutofit/>
          </a:bodyPr>
          <a:lstStyle/>
          <a:p>
            <a:pPr algn="r"/>
            <a:r>
              <a:rPr lang="en-AU" sz="5400"/>
              <a:t>Nihilism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0DE0BFA-9E64-4BBC-9866-699E00AF2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60297">
            <a:off x="9872848" y="-363776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2CA0-19FE-4C3B-BB51-19A169C35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724" y="1118393"/>
            <a:ext cx="4867275" cy="3976121"/>
          </a:xfrm>
        </p:spPr>
        <p:txBody>
          <a:bodyPr>
            <a:normAutofit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noun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The belief that nothing matters, all theories are false, and existence is pointless</a:t>
            </a:r>
          </a:p>
          <a:p>
            <a:r>
              <a:rPr lang="en-GB" sz="2000" b="1" dirty="0"/>
              <a:t>Sentence: </a:t>
            </a:r>
            <a:r>
              <a:rPr lang="en-GB" sz="2000" dirty="0"/>
              <a:t>The artist’s </a:t>
            </a:r>
            <a:r>
              <a:rPr lang="en-GB" sz="2000" u="sng" dirty="0"/>
              <a:t>nihilism</a:t>
            </a:r>
            <a:r>
              <a:rPr lang="en-GB" sz="2000" dirty="0"/>
              <a:t> can be seen in his dark and depressing works.</a:t>
            </a:r>
          </a:p>
          <a:p>
            <a:endParaRPr lang="en-AU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F6C7FF-8D20-449F-A5AD-DEB161CC2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207A829-ECF7-4D53-ACE2-F0A69A453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AB0A4BD-5F2F-42C0-8130-5A76842581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8A72D125-E75E-45C9-AD34-69EAEBF175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F38C9EA-34FD-4DAF-AF49-F51F10B3D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92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8E4FA-C4A9-4D94-828D-0C4D6ED97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72212" y="282178"/>
            <a:ext cx="5455259" cy="589448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435827" y="609334"/>
            <a:ext cx="5725215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34328-4E8F-4EBC-9270-79FAB6CB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92079">
            <a:off x="929859" y="1812982"/>
            <a:ext cx="4746677" cy="2845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C45C43-0A3E-4532-A2BD-9E7C9D6D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900" y="3713090"/>
            <a:ext cx="9107763" cy="2037483"/>
          </a:xfrm>
        </p:spPr>
        <p:txBody>
          <a:bodyPr anchor="b">
            <a:normAutofit/>
          </a:bodyPr>
          <a:lstStyle/>
          <a:p>
            <a:r>
              <a:rPr lang="en-AU" sz="5400" dirty="0"/>
              <a:t>Fiduciary (</a:t>
            </a:r>
            <a:r>
              <a:rPr lang="en-AU" sz="5400" dirty="0" err="1"/>
              <a:t>fuh</a:t>
            </a:r>
            <a:r>
              <a:rPr lang="en-AU" sz="5400" dirty="0"/>
              <a:t>-DYOO-sherry)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0DB571-3A12-4BED-AAD9-9F00B1138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514120">
            <a:off x="470659" y="-333929"/>
            <a:ext cx="500911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1AFDB-7710-467F-B0F1-B74B80BFB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057" y="796413"/>
            <a:ext cx="4297328" cy="39354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800" b="1" dirty="0"/>
              <a:t>Part of speech: </a:t>
            </a:r>
            <a:r>
              <a:rPr lang="en-GB" sz="1800" dirty="0"/>
              <a:t>noun</a:t>
            </a:r>
          </a:p>
          <a:p>
            <a:pPr>
              <a:lnSpc>
                <a:spcPct val="110000"/>
              </a:lnSpc>
            </a:pPr>
            <a:r>
              <a:rPr lang="en-GB" sz="1800" b="1" dirty="0"/>
              <a:t>Definition: </a:t>
            </a:r>
            <a:r>
              <a:rPr lang="en-GB" sz="1800" dirty="0"/>
              <a:t>someone who acts on behalf of another, especially in matters of finance.</a:t>
            </a:r>
          </a:p>
          <a:p>
            <a:pPr>
              <a:lnSpc>
                <a:spcPct val="110000"/>
              </a:lnSpc>
            </a:pPr>
            <a:r>
              <a:rPr lang="en-GB" sz="1800" b="1" dirty="0"/>
              <a:t>Sentence: </a:t>
            </a:r>
            <a:r>
              <a:rPr lang="en-GB" sz="1800" dirty="0"/>
              <a:t>Grandpa asked Mary to be his </a:t>
            </a:r>
            <a:r>
              <a:rPr lang="en-GB" sz="1800" u="sng" dirty="0"/>
              <a:t>fiduciary</a:t>
            </a:r>
            <a:r>
              <a:rPr lang="en-GB" sz="1800" dirty="0"/>
              <a:t>, so now she takes care of his estate and banking.</a:t>
            </a:r>
            <a:endParaRPr lang="en-AU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05837C-1102-4D24-9745-5D4795087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6E0B0FD-D6DB-4660-A369-0B3722B23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49F612E-2AC0-47A5-9CAE-712630251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F0A1FBB-5EAE-46FC-8024-C161019237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CDB003-27ED-43D6-887A-E9126BC78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773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7C4707-9C68-44ED-A6DE-88FF7A50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663" y="217714"/>
            <a:ext cx="6968018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64" y="37944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5EA08-9F9B-4E85-BF78-EAEE598EC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2740" r="27557"/>
          <a:stretch/>
        </p:blipFill>
        <p:spPr>
          <a:xfrm>
            <a:off x="457850" y="379444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48FD38-13E2-47FB-8138-73D6C2E4C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208" y="681037"/>
            <a:ext cx="5572992" cy="1363664"/>
          </a:xfrm>
        </p:spPr>
        <p:txBody>
          <a:bodyPr>
            <a:normAutofit/>
          </a:bodyPr>
          <a:lstStyle/>
          <a:p>
            <a:r>
              <a:rPr lang="en-AU" dirty="0"/>
              <a:t>Abrogate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0376AD7-5814-4A2B-B3FC-395355E3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830335">
            <a:off x="463402" y="118600"/>
            <a:ext cx="444795" cy="1868387"/>
          </a:xfrm>
          <a:custGeom>
            <a:avLst/>
            <a:gdLst>
              <a:gd name="connsiteX0" fmla="*/ 0 w 444795"/>
              <a:gd name="connsiteY0" fmla="*/ 78388 h 1868387"/>
              <a:gd name="connsiteX1" fmla="*/ 39454 w 444795"/>
              <a:gd name="connsiteY1" fmla="*/ 66552 h 1868387"/>
              <a:gd name="connsiteX2" fmla="*/ 139617 w 444795"/>
              <a:gd name="connsiteY2" fmla="*/ 42263 h 1868387"/>
              <a:gd name="connsiteX3" fmla="*/ 193778 w 444795"/>
              <a:gd name="connsiteY3" fmla="*/ 51160 h 1868387"/>
              <a:gd name="connsiteX4" fmla="*/ 261389 w 444795"/>
              <a:gd name="connsiteY4" fmla="*/ 36852 h 1868387"/>
              <a:gd name="connsiteX5" fmla="*/ 274876 w 444795"/>
              <a:gd name="connsiteY5" fmla="*/ 37840 h 1868387"/>
              <a:gd name="connsiteX6" fmla="*/ 280032 w 444795"/>
              <a:gd name="connsiteY6" fmla="*/ 48921 h 1868387"/>
              <a:gd name="connsiteX7" fmla="*/ 284781 w 444795"/>
              <a:gd name="connsiteY7" fmla="*/ 50980 h 1868387"/>
              <a:gd name="connsiteX8" fmla="*/ 300007 w 444795"/>
              <a:gd name="connsiteY8" fmla="*/ 37078 h 1868387"/>
              <a:gd name="connsiteX9" fmla="*/ 375999 w 444795"/>
              <a:gd name="connsiteY9" fmla="*/ 45281 h 1868387"/>
              <a:gd name="connsiteX10" fmla="*/ 417584 w 444795"/>
              <a:gd name="connsiteY10" fmla="*/ 9727 h 1868387"/>
              <a:gd name="connsiteX11" fmla="*/ 444795 w 444795"/>
              <a:gd name="connsiteY11" fmla="*/ 0 h 1868387"/>
              <a:gd name="connsiteX12" fmla="*/ 444795 w 444795"/>
              <a:gd name="connsiteY12" fmla="*/ 1864840 h 1868387"/>
              <a:gd name="connsiteX13" fmla="*/ 430079 w 444795"/>
              <a:gd name="connsiteY13" fmla="*/ 1860813 h 1868387"/>
              <a:gd name="connsiteX14" fmla="*/ 383783 w 444795"/>
              <a:gd name="connsiteY14" fmla="*/ 1862444 h 1868387"/>
              <a:gd name="connsiteX15" fmla="*/ 370358 w 444795"/>
              <a:gd name="connsiteY15" fmla="*/ 1868387 h 1868387"/>
              <a:gd name="connsiteX16" fmla="*/ 336658 w 444795"/>
              <a:gd name="connsiteY16" fmla="*/ 1868387 h 1868387"/>
              <a:gd name="connsiteX17" fmla="*/ 306546 w 444795"/>
              <a:gd name="connsiteY17" fmla="*/ 1858526 h 1868387"/>
              <a:gd name="connsiteX18" fmla="*/ 236457 w 444795"/>
              <a:gd name="connsiteY18" fmla="*/ 1847671 h 1868387"/>
              <a:gd name="connsiteX19" fmla="*/ 205722 w 444795"/>
              <a:gd name="connsiteY19" fmla="*/ 1841430 h 1868387"/>
              <a:gd name="connsiteX20" fmla="*/ 181807 w 444795"/>
              <a:gd name="connsiteY20" fmla="*/ 1823771 h 1868387"/>
              <a:gd name="connsiteX21" fmla="*/ 178439 w 444795"/>
              <a:gd name="connsiteY21" fmla="*/ 1808957 h 1868387"/>
              <a:gd name="connsiteX22" fmla="*/ 161935 w 444795"/>
              <a:gd name="connsiteY22" fmla="*/ 1803551 h 1868387"/>
              <a:gd name="connsiteX23" fmla="*/ 158071 w 444795"/>
              <a:gd name="connsiteY23" fmla="*/ 1799541 h 1868387"/>
              <a:gd name="connsiteX24" fmla="*/ 135376 w 444795"/>
              <a:gd name="connsiteY24" fmla="*/ 1779136 h 1868387"/>
              <a:gd name="connsiteX25" fmla="*/ 132952 w 444795"/>
              <a:gd name="connsiteY25" fmla="*/ 1786380 h 1868387"/>
              <a:gd name="connsiteX26" fmla="*/ 0 w 444795"/>
              <a:gd name="connsiteY26" fmla="*/ 1663146 h 18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795" h="1868387">
                <a:moveTo>
                  <a:pt x="0" y="78388"/>
                </a:moveTo>
                <a:lnTo>
                  <a:pt x="39454" y="66552"/>
                </a:lnTo>
                <a:cubicBezTo>
                  <a:pt x="73377" y="59047"/>
                  <a:pt x="108602" y="54461"/>
                  <a:pt x="139617" y="42263"/>
                </a:cubicBezTo>
                <a:cubicBezTo>
                  <a:pt x="180799" y="87869"/>
                  <a:pt x="156173" y="44723"/>
                  <a:pt x="193778" y="51160"/>
                </a:cubicBezTo>
                <a:lnTo>
                  <a:pt x="261389" y="36852"/>
                </a:lnTo>
                <a:lnTo>
                  <a:pt x="274876" y="37840"/>
                </a:lnTo>
                <a:lnTo>
                  <a:pt x="280032" y="48921"/>
                </a:lnTo>
                <a:lnTo>
                  <a:pt x="284781" y="50980"/>
                </a:lnTo>
                <a:lnTo>
                  <a:pt x="300007" y="37078"/>
                </a:lnTo>
                <a:cubicBezTo>
                  <a:pt x="322467" y="29589"/>
                  <a:pt x="353078" y="47149"/>
                  <a:pt x="375999" y="45281"/>
                </a:cubicBezTo>
                <a:cubicBezTo>
                  <a:pt x="382977" y="27666"/>
                  <a:pt x="397501" y="17994"/>
                  <a:pt x="417584" y="9727"/>
                </a:cubicBezTo>
                <a:lnTo>
                  <a:pt x="444795" y="0"/>
                </a:lnTo>
                <a:lnTo>
                  <a:pt x="444795" y="1864840"/>
                </a:lnTo>
                <a:lnTo>
                  <a:pt x="430079" y="1860813"/>
                </a:lnTo>
                <a:cubicBezTo>
                  <a:pt x="411946" y="1857931"/>
                  <a:pt x="392950" y="1858479"/>
                  <a:pt x="383783" y="1862444"/>
                </a:cubicBezTo>
                <a:lnTo>
                  <a:pt x="370358" y="1868387"/>
                </a:lnTo>
                <a:lnTo>
                  <a:pt x="336658" y="1868387"/>
                </a:lnTo>
                <a:lnTo>
                  <a:pt x="306546" y="1858526"/>
                </a:lnTo>
                <a:cubicBezTo>
                  <a:pt x="280888" y="1847233"/>
                  <a:pt x="256422" y="1834783"/>
                  <a:pt x="236457" y="1847671"/>
                </a:cubicBezTo>
                <a:cubicBezTo>
                  <a:pt x="224964" y="1848497"/>
                  <a:pt x="214878" y="1845991"/>
                  <a:pt x="205722" y="1841430"/>
                </a:cubicBezTo>
                <a:lnTo>
                  <a:pt x="181807" y="1823771"/>
                </a:lnTo>
                <a:lnTo>
                  <a:pt x="178439" y="1808957"/>
                </a:lnTo>
                <a:lnTo>
                  <a:pt x="161935" y="1803551"/>
                </a:lnTo>
                <a:lnTo>
                  <a:pt x="158071" y="1799541"/>
                </a:lnTo>
                <a:cubicBezTo>
                  <a:pt x="150700" y="1791836"/>
                  <a:pt x="143295" y="1784610"/>
                  <a:pt x="135376" y="1779136"/>
                </a:cubicBezTo>
                <a:lnTo>
                  <a:pt x="132952" y="1786380"/>
                </a:lnTo>
                <a:lnTo>
                  <a:pt x="0" y="1663146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E8CF8-8EE8-49B5-AEB2-EF434B09B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96" y="2508024"/>
            <a:ext cx="3447012" cy="3668939"/>
          </a:xfrm>
        </p:spPr>
        <p:txBody>
          <a:bodyPr>
            <a:normAutofit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verb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to officially forbid or put an end to</a:t>
            </a:r>
          </a:p>
          <a:p>
            <a:r>
              <a:rPr lang="en-GB" sz="2000" b="1" dirty="0"/>
              <a:t>Sentence: </a:t>
            </a:r>
            <a:r>
              <a:rPr lang="en-GB" sz="2000" dirty="0"/>
              <a:t>Most schools </a:t>
            </a:r>
            <a:r>
              <a:rPr lang="en-GB" sz="2000" u="sng" dirty="0"/>
              <a:t>abrogate</a:t>
            </a:r>
            <a:r>
              <a:rPr lang="en-GB" sz="2000" dirty="0"/>
              <a:t> the use of cell phones in class.</a:t>
            </a:r>
          </a:p>
          <a:p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D2835C-DDE9-4332-9476-94B711F0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647015-EE9A-4F89-A88A-DC5786E6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B275C9D-23AD-4120-B860-4A6498810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7793833-C4D8-475A-86F4-45B2FFCF4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BDF05EB-F6AC-4339-BC6E-8D652768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4906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761FB-665D-4283-95FE-2C2C2E07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76" y="685800"/>
            <a:ext cx="5075906" cy="881743"/>
          </a:xfrm>
        </p:spPr>
        <p:txBody>
          <a:bodyPr>
            <a:normAutofit/>
          </a:bodyPr>
          <a:lstStyle/>
          <a:p>
            <a:r>
              <a:rPr lang="en-AU" dirty="0"/>
              <a:t>Expurgate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02DA9-BD75-4893-8E6F-CDCBD0BC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1475" y="1763486"/>
            <a:ext cx="5075905" cy="440871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 sz="1800" b="1" dirty="0"/>
              <a:t>Part of speech: </a:t>
            </a:r>
            <a:r>
              <a:rPr lang="en-GB" sz="1800" dirty="0"/>
              <a:t>verb</a:t>
            </a:r>
          </a:p>
          <a:p>
            <a:pPr>
              <a:lnSpc>
                <a:spcPct val="110000"/>
              </a:lnSpc>
            </a:pPr>
            <a:r>
              <a:rPr lang="en-GB" sz="1800" b="1" dirty="0"/>
              <a:t>Definition: </a:t>
            </a:r>
            <a:r>
              <a:rPr lang="en-GB" sz="1800" dirty="0"/>
              <a:t>To remove unsuitable or offensive material from a book before publication</a:t>
            </a:r>
          </a:p>
          <a:p>
            <a:pPr>
              <a:lnSpc>
                <a:spcPct val="110000"/>
              </a:lnSpc>
            </a:pPr>
            <a:r>
              <a:rPr lang="en-GB" sz="1800" b="1" dirty="0"/>
              <a:t>Sentence: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8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b="1" dirty="0"/>
              <a:t>P: </a:t>
            </a:r>
            <a:r>
              <a:rPr lang="en-GB" sz="1800" dirty="0"/>
              <a:t>The </a:t>
            </a:r>
            <a:r>
              <a:rPr lang="en-GB" sz="1800" u="sng" dirty="0"/>
              <a:t>expurgated</a:t>
            </a:r>
            <a:r>
              <a:rPr lang="en-GB" sz="1800" dirty="0"/>
              <a:t> version of 'Olsen's Standard Book of British Birds’?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b="1" dirty="0"/>
              <a:t>C: </a:t>
            </a:r>
            <a:r>
              <a:rPr lang="en-GB" sz="1800" dirty="0"/>
              <a:t>The one without the gannet.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b="1" dirty="0"/>
              <a:t>P: </a:t>
            </a:r>
            <a:r>
              <a:rPr lang="en-GB" sz="1800" dirty="0"/>
              <a:t>The one without the gannet? They’ve all got the gannet! It's a Standard British Bird, the gannet!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800" b="1" dirty="0"/>
              <a:t>C: </a:t>
            </a:r>
            <a:r>
              <a:rPr lang="en-GB" sz="1800" dirty="0"/>
              <a:t>Well, I don't like them. They wet their nests.</a:t>
            </a:r>
            <a:endParaRPr lang="en-AU" sz="18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FF0BCBD-CCEA-4351-B702-14C52EFE6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9465">
            <a:off x="6926280" y="397486"/>
            <a:ext cx="4948797" cy="6326554"/>
          </a:xfrm>
          <a:custGeom>
            <a:avLst/>
            <a:gdLst>
              <a:gd name="connsiteX0" fmla="*/ 4457507 w 5137176"/>
              <a:gd name="connsiteY0" fmla="*/ 0 h 6567378"/>
              <a:gd name="connsiteX1" fmla="*/ 4457507 w 5137176"/>
              <a:gd name="connsiteY1" fmla="*/ 1009868 h 6567378"/>
              <a:gd name="connsiteX2" fmla="*/ 5137176 w 5137176"/>
              <a:gd name="connsiteY2" fmla="*/ 1083966 h 6567378"/>
              <a:gd name="connsiteX3" fmla="*/ 4539371 w 5137176"/>
              <a:gd name="connsiteY3" fmla="*/ 6567378 h 6567378"/>
              <a:gd name="connsiteX4" fmla="*/ 108120 w 5137176"/>
              <a:gd name="connsiteY4" fmla="*/ 6084280 h 6567378"/>
              <a:gd name="connsiteX5" fmla="*/ 170085 w 5137176"/>
              <a:gd name="connsiteY5" fmla="*/ 5515902 h 6567378"/>
              <a:gd name="connsiteX6" fmla="*/ 0 w 5137176"/>
              <a:gd name="connsiteY6" fmla="*/ 5515902 h 6567378"/>
              <a:gd name="connsiteX7" fmla="*/ 0 w 5137176"/>
              <a:gd name="connsiteY7" fmla="*/ 0 h 65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7176" h="6567378">
                <a:moveTo>
                  <a:pt x="4457507" y="0"/>
                </a:moveTo>
                <a:lnTo>
                  <a:pt x="4457507" y="1009868"/>
                </a:lnTo>
                <a:lnTo>
                  <a:pt x="5137176" y="1083966"/>
                </a:lnTo>
                <a:lnTo>
                  <a:pt x="4539371" y="6567378"/>
                </a:lnTo>
                <a:lnTo>
                  <a:pt x="108120" y="6084280"/>
                </a:lnTo>
                <a:lnTo>
                  <a:pt x="170085" y="5515902"/>
                </a:lnTo>
                <a:lnTo>
                  <a:pt x="0" y="551590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86A0039-6F9F-4E40-AE37-A1EA2DAC0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6892" y="425319"/>
            <a:ext cx="4768520" cy="6088714"/>
          </a:xfrm>
          <a:custGeom>
            <a:avLst/>
            <a:gdLst>
              <a:gd name="connsiteX0" fmla="*/ 4188628 w 4950037"/>
              <a:gd name="connsiteY0" fmla="*/ 0 h 6320484"/>
              <a:gd name="connsiteX1" fmla="*/ 4218584 w 4950037"/>
              <a:gd name="connsiteY1" fmla="*/ 18617 h 6320484"/>
              <a:gd name="connsiteX2" fmla="*/ 4220262 w 4950037"/>
              <a:gd name="connsiteY2" fmla="*/ 50299 h 6320484"/>
              <a:gd name="connsiteX3" fmla="*/ 4223339 w 4950037"/>
              <a:gd name="connsiteY3" fmla="*/ 51686 h 6320484"/>
              <a:gd name="connsiteX4" fmla="*/ 4243015 w 4950037"/>
              <a:gd name="connsiteY4" fmla="*/ 81229 h 6320484"/>
              <a:gd name="connsiteX5" fmla="*/ 4227211 w 4950037"/>
              <a:gd name="connsiteY5" fmla="*/ 140805 h 6320484"/>
              <a:gd name="connsiteX6" fmla="*/ 4226312 w 4950037"/>
              <a:gd name="connsiteY6" fmla="*/ 164608 h 6320484"/>
              <a:gd name="connsiteX7" fmla="*/ 4231134 w 4950037"/>
              <a:gd name="connsiteY7" fmla="*/ 255748 h 6320484"/>
              <a:gd name="connsiteX8" fmla="*/ 4235510 w 4950037"/>
              <a:gd name="connsiteY8" fmla="*/ 301854 h 6320484"/>
              <a:gd name="connsiteX9" fmla="*/ 4235520 w 4950037"/>
              <a:gd name="connsiteY9" fmla="*/ 330418 h 6320484"/>
              <a:gd name="connsiteX10" fmla="*/ 4235309 w 4950037"/>
              <a:gd name="connsiteY10" fmla="*/ 334638 h 6320484"/>
              <a:gd name="connsiteX11" fmla="*/ 4247535 w 4950037"/>
              <a:gd name="connsiteY11" fmla="*/ 565647 h 6320484"/>
              <a:gd name="connsiteX12" fmla="*/ 4249754 w 4950037"/>
              <a:gd name="connsiteY12" fmla="*/ 570257 h 6320484"/>
              <a:gd name="connsiteX13" fmla="*/ 4250201 w 4950037"/>
              <a:gd name="connsiteY13" fmla="*/ 594124 h 6320484"/>
              <a:gd name="connsiteX14" fmla="*/ 4249458 w 4950037"/>
              <a:gd name="connsiteY14" fmla="*/ 602018 h 6320484"/>
              <a:gd name="connsiteX15" fmla="*/ 4255354 w 4950037"/>
              <a:gd name="connsiteY15" fmla="*/ 713405 h 6320484"/>
              <a:gd name="connsiteX16" fmla="*/ 4257507 w 4950037"/>
              <a:gd name="connsiteY16" fmla="*/ 714073 h 6320484"/>
              <a:gd name="connsiteX17" fmla="*/ 4265497 w 4950037"/>
              <a:gd name="connsiteY17" fmla="*/ 749513 h 6320484"/>
              <a:gd name="connsiteX18" fmla="*/ 4271401 w 4950037"/>
              <a:gd name="connsiteY18" fmla="*/ 847749 h 6320484"/>
              <a:gd name="connsiteX19" fmla="*/ 4270503 w 4950037"/>
              <a:gd name="connsiteY19" fmla="*/ 861235 h 6320484"/>
              <a:gd name="connsiteX20" fmla="*/ 4270699 w 4950037"/>
              <a:gd name="connsiteY20" fmla="*/ 865719 h 6320484"/>
              <a:gd name="connsiteX21" fmla="*/ 4202536 w 4950037"/>
              <a:gd name="connsiteY21" fmla="*/ 861893 h 6320484"/>
              <a:gd name="connsiteX22" fmla="*/ 4202536 w 4950037"/>
              <a:gd name="connsiteY22" fmla="*/ 987895 h 6320484"/>
              <a:gd name="connsiteX23" fmla="*/ 4532772 w 4950037"/>
              <a:gd name="connsiteY23" fmla="*/ 1009893 h 6320484"/>
              <a:gd name="connsiteX24" fmla="*/ 4904400 w 4950037"/>
              <a:gd name="connsiteY24" fmla="*/ 1030269 h 6320484"/>
              <a:gd name="connsiteX25" fmla="*/ 4932162 w 4950037"/>
              <a:gd name="connsiteY25" fmla="*/ 1052023 h 6320484"/>
              <a:gd name="connsiteX26" fmla="*/ 4930395 w 4950037"/>
              <a:gd name="connsiteY26" fmla="*/ 1083700 h 6320484"/>
              <a:gd name="connsiteX27" fmla="*/ 4933305 w 4950037"/>
              <a:gd name="connsiteY27" fmla="*/ 1085413 h 6320484"/>
              <a:gd name="connsiteX28" fmla="*/ 4949662 w 4950037"/>
              <a:gd name="connsiteY28" fmla="*/ 1116915 h 6320484"/>
              <a:gd name="connsiteX29" fmla="*/ 4927494 w 4950037"/>
              <a:gd name="connsiteY29" fmla="*/ 1174426 h 6320484"/>
              <a:gd name="connsiteX30" fmla="*/ 4924021 w 4950037"/>
              <a:gd name="connsiteY30" fmla="*/ 1197992 h 6320484"/>
              <a:gd name="connsiteX31" fmla="*/ 4918937 w 4950037"/>
              <a:gd name="connsiteY31" fmla="*/ 1289117 h 6320484"/>
              <a:gd name="connsiteX32" fmla="*/ 4918290 w 4950037"/>
              <a:gd name="connsiteY32" fmla="*/ 1335426 h 6320484"/>
              <a:gd name="connsiteX33" fmla="*/ 4915204 w 4950037"/>
              <a:gd name="connsiteY33" fmla="*/ 1363823 h 6320484"/>
              <a:gd name="connsiteX34" fmla="*/ 4914538 w 4950037"/>
              <a:gd name="connsiteY34" fmla="*/ 1367995 h 6320484"/>
              <a:gd name="connsiteX35" fmla="*/ 4901655 w 4950037"/>
              <a:gd name="connsiteY35" fmla="*/ 1598968 h 6320484"/>
              <a:gd name="connsiteX36" fmla="*/ 4903361 w 4950037"/>
              <a:gd name="connsiteY36" fmla="*/ 1603791 h 6320484"/>
              <a:gd name="connsiteX37" fmla="*/ 4901219 w 4950037"/>
              <a:gd name="connsiteY37" fmla="*/ 1627566 h 6320484"/>
              <a:gd name="connsiteX38" fmla="*/ 4899626 w 4950037"/>
              <a:gd name="connsiteY38" fmla="*/ 1635333 h 6320484"/>
              <a:gd name="connsiteX39" fmla="*/ 4893414 w 4950037"/>
              <a:gd name="connsiteY39" fmla="*/ 1746703 h 6320484"/>
              <a:gd name="connsiteX40" fmla="*/ 4895482 w 4950037"/>
              <a:gd name="connsiteY40" fmla="*/ 1747601 h 6320484"/>
              <a:gd name="connsiteX41" fmla="*/ 4899584 w 4950037"/>
              <a:gd name="connsiteY41" fmla="*/ 1783699 h 6320484"/>
              <a:gd name="connsiteX42" fmla="*/ 4894806 w 4950037"/>
              <a:gd name="connsiteY42" fmla="*/ 1881995 h 6320484"/>
              <a:gd name="connsiteX43" fmla="*/ 4894702 w 4950037"/>
              <a:gd name="connsiteY43" fmla="*/ 1940154 h 6320484"/>
              <a:gd name="connsiteX44" fmla="*/ 4898986 w 4950037"/>
              <a:gd name="connsiteY44" fmla="*/ 1961221 h 6320484"/>
              <a:gd name="connsiteX45" fmla="*/ 4902063 w 4950037"/>
              <a:gd name="connsiteY45" fmla="*/ 1991332 h 6320484"/>
              <a:gd name="connsiteX46" fmla="*/ 4910843 w 4950037"/>
              <a:gd name="connsiteY46" fmla="*/ 2043680 h 6320484"/>
              <a:gd name="connsiteX47" fmla="*/ 4913111 w 4950037"/>
              <a:gd name="connsiteY47" fmla="*/ 2093780 h 6320484"/>
              <a:gd name="connsiteX48" fmla="*/ 4912235 w 4950037"/>
              <a:gd name="connsiteY48" fmla="*/ 2127331 h 6320484"/>
              <a:gd name="connsiteX49" fmla="*/ 4911774 w 4950037"/>
              <a:gd name="connsiteY49" fmla="*/ 2132180 h 6320484"/>
              <a:gd name="connsiteX50" fmla="*/ 4902693 w 4950037"/>
              <a:gd name="connsiteY50" fmla="*/ 2171984 h 6320484"/>
              <a:gd name="connsiteX51" fmla="*/ 4905943 w 4950037"/>
              <a:gd name="connsiteY51" fmla="*/ 2175920 h 6320484"/>
              <a:gd name="connsiteX52" fmla="*/ 4908773 w 4950037"/>
              <a:gd name="connsiteY52" fmla="*/ 2188707 h 6320484"/>
              <a:gd name="connsiteX53" fmla="*/ 4904052 w 4950037"/>
              <a:gd name="connsiteY53" fmla="*/ 2199268 h 6320484"/>
              <a:gd name="connsiteX54" fmla="*/ 4893911 w 4950037"/>
              <a:gd name="connsiteY54" fmla="*/ 2249378 h 6320484"/>
              <a:gd name="connsiteX55" fmla="*/ 4883060 w 4950037"/>
              <a:gd name="connsiteY55" fmla="*/ 2322907 h 6320484"/>
              <a:gd name="connsiteX56" fmla="*/ 4878199 w 4950037"/>
              <a:gd name="connsiteY56" fmla="*/ 2333841 h 6320484"/>
              <a:gd name="connsiteX57" fmla="*/ 4863832 w 4950037"/>
              <a:gd name="connsiteY57" fmla="*/ 2405746 h 6320484"/>
              <a:gd name="connsiteX58" fmla="*/ 4860132 w 4950037"/>
              <a:gd name="connsiteY58" fmla="*/ 2443689 h 6320484"/>
              <a:gd name="connsiteX59" fmla="*/ 4863777 w 4950037"/>
              <a:gd name="connsiteY59" fmla="*/ 2448134 h 6320484"/>
              <a:gd name="connsiteX60" fmla="*/ 4862134 w 4950037"/>
              <a:gd name="connsiteY60" fmla="*/ 2459306 h 6320484"/>
              <a:gd name="connsiteX61" fmla="*/ 4862544 w 4950037"/>
              <a:gd name="connsiteY61" fmla="*/ 2462358 h 6320484"/>
              <a:gd name="connsiteX62" fmla="*/ 4864049 w 4950037"/>
              <a:gd name="connsiteY62" fmla="*/ 2479770 h 6320484"/>
              <a:gd name="connsiteX63" fmla="*/ 4852627 w 4950037"/>
              <a:gd name="connsiteY63" fmla="*/ 2514583 h 6320484"/>
              <a:gd name="connsiteX64" fmla="*/ 4850576 w 4950037"/>
              <a:gd name="connsiteY64" fmla="*/ 2514709 h 6320484"/>
              <a:gd name="connsiteX65" fmla="*/ 4842113 w 4950037"/>
              <a:gd name="connsiteY65" fmla="*/ 2666439 h 6320484"/>
              <a:gd name="connsiteX66" fmla="*/ 4850768 w 4950037"/>
              <a:gd name="connsiteY66" fmla="*/ 2690544 h 6320484"/>
              <a:gd name="connsiteX67" fmla="*/ 4853036 w 4950037"/>
              <a:gd name="connsiteY67" fmla="*/ 2740646 h 6320484"/>
              <a:gd name="connsiteX68" fmla="*/ 4852159 w 4950037"/>
              <a:gd name="connsiteY68" fmla="*/ 2774197 h 6320484"/>
              <a:gd name="connsiteX69" fmla="*/ 4851699 w 4950037"/>
              <a:gd name="connsiteY69" fmla="*/ 2779045 h 6320484"/>
              <a:gd name="connsiteX70" fmla="*/ 4842617 w 4950037"/>
              <a:gd name="connsiteY70" fmla="*/ 2818850 h 6320484"/>
              <a:gd name="connsiteX71" fmla="*/ 4845868 w 4950037"/>
              <a:gd name="connsiteY71" fmla="*/ 2822786 h 6320484"/>
              <a:gd name="connsiteX72" fmla="*/ 4848697 w 4950037"/>
              <a:gd name="connsiteY72" fmla="*/ 2835573 h 6320484"/>
              <a:gd name="connsiteX73" fmla="*/ 4843976 w 4950037"/>
              <a:gd name="connsiteY73" fmla="*/ 2846133 h 6320484"/>
              <a:gd name="connsiteX74" fmla="*/ 4833835 w 4950037"/>
              <a:gd name="connsiteY74" fmla="*/ 2896246 h 6320484"/>
              <a:gd name="connsiteX75" fmla="*/ 4826535 w 4950037"/>
              <a:gd name="connsiteY75" fmla="*/ 2945711 h 6320484"/>
              <a:gd name="connsiteX76" fmla="*/ 4770687 w 4950037"/>
              <a:gd name="connsiteY76" fmla="*/ 3999577 h 6320484"/>
              <a:gd name="connsiteX77" fmla="*/ 4757955 w 4950037"/>
              <a:gd name="connsiteY77" fmla="*/ 4252632 h 6320484"/>
              <a:gd name="connsiteX78" fmla="*/ 4746917 w 4950037"/>
              <a:gd name="connsiteY78" fmla="*/ 4414955 h 6320484"/>
              <a:gd name="connsiteX79" fmla="*/ 4656537 w 4950037"/>
              <a:gd name="connsiteY79" fmla="*/ 6050064 h 6320484"/>
              <a:gd name="connsiteX80" fmla="*/ 4661812 w 4950037"/>
              <a:gd name="connsiteY80" fmla="*/ 6086684 h 6320484"/>
              <a:gd name="connsiteX81" fmla="*/ 4665332 w 4950037"/>
              <a:gd name="connsiteY81" fmla="*/ 6121067 h 6320484"/>
              <a:gd name="connsiteX82" fmla="*/ 4668152 w 4950037"/>
              <a:gd name="connsiteY82" fmla="*/ 6221142 h 6320484"/>
              <a:gd name="connsiteX83" fmla="*/ 4649673 w 4950037"/>
              <a:gd name="connsiteY83" fmla="*/ 6255466 h 6320484"/>
              <a:gd name="connsiteX84" fmla="*/ 4645040 w 4950037"/>
              <a:gd name="connsiteY84" fmla="*/ 6258160 h 6320484"/>
              <a:gd name="connsiteX85" fmla="*/ 4641598 w 4950037"/>
              <a:gd name="connsiteY85" fmla="*/ 6320461 h 6320484"/>
              <a:gd name="connsiteX86" fmla="*/ 724747 w 4950037"/>
              <a:gd name="connsiteY86" fmla="*/ 6068362 h 6320484"/>
              <a:gd name="connsiteX87" fmla="*/ 415706 w 4950037"/>
              <a:gd name="connsiteY87" fmla="*/ 6051307 h 6320484"/>
              <a:gd name="connsiteX88" fmla="*/ 420012 w 4950037"/>
              <a:gd name="connsiteY88" fmla="*/ 6011137 h 6320484"/>
              <a:gd name="connsiteX89" fmla="*/ 424214 w 4950037"/>
              <a:gd name="connsiteY89" fmla="*/ 6004548 h 6320484"/>
              <a:gd name="connsiteX90" fmla="*/ 424482 w 4950037"/>
              <a:gd name="connsiteY90" fmla="*/ 6001808 h 6320484"/>
              <a:gd name="connsiteX91" fmla="*/ 424751 w 4950037"/>
              <a:gd name="connsiteY91" fmla="*/ 5999066 h 6320484"/>
              <a:gd name="connsiteX92" fmla="*/ 425286 w 4950037"/>
              <a:gd name="connsiteY92" fmla="*/ 5993584 h 6320484"/>
              <a:gd name="connsiteX93" fmla="*/ 424972 w 4950037"/>
              <a:gd name="connsiteY93" fmla="*/ 5987694 h 6320484"/>
              <a:gd name="connsiteX94" fmla="*/ 424390 w 4950037"/>
              <a:gd name="connsiteY94" fmla="*/ 5984546 h 6320484"/>
              <a:gd name="connsiteX95" fmla="*/ 424659 w 4950037"/>
              <a:gd name="connsiteY95" fmla="*/ 5981803 h 6320484"/>
              <a:gd name="connsiteX96" fmla="*/ 424344 w 4950037"/>
              <a:gd name="connsiteY96" fmla="*/ 5975914 h 6320484"/>
              <a:gd name="connsiteX97" fmla="*/ 423763 w 4950037"/>
              <a:gd name="connsiteY97" fmla="*/ 5972765 h 6320484"/>
              <a:gd name="connsiteX98" fmla="*/ 423136 w 4950037"/>
              <a:gd name="connsiteY98" fmla="*/ 5960984 h 6320484"/>
              <a:gd name="connsiteX99" fmla="*/ 422554 w 4950037"/>
              <a:gd name="connsiteY99" fmla="*/ 5957836 h 6320484"/>
              <a:gd name="connsiteX100" fmla="*/ 422821 w 4950037"/>
              <a:gd name="connsiteY100" fmla="*/ 5955094 h 6320484"/>
              <a:gd name="connsiteX101" fmla="*/ 421392 w 4950037"/>
              <a:gd name="connsiteY101" fmla="*/ 5951537 h 6320484"/>
              <a:gd name="connsiteX102" fmla="*/ 426782 w 4950037"/>
              <a:gd name="connsiteY102" fmla="*/ 5888089 h 6320484"/>
              <a:gd name="connsiteX103" fmla="*/ 448292 w 4950037"/>
              <a:gd name="connsiteY103" fmla="*/ 5480986 h 6320484"/>
              <a:gd name="connsiteX104" fmla="*/ 330530 w 4950037"/>
              <a:gd name="connsiteY104" fmla="*/ 5480986 h 6320484"/>
              <a:gd name="connsiteX105" fmla="*/ 330530 w 4950037"/>
              <a:gd name="connsiteY105" fmla="*/ 5395293 h 6320484"/>
              <a:gd name="connsiteX106" fmla="*/ 326057 w 4950037"/>
              <a:gd name="connsiteY106" fmla="*/ 5474970 h 6320484"/>
              <a:gd name="connsiteX107" fmla="*/ 270547 w 4950037"/>
              <a:gd name="connsiteY107" fmla="*/ 5477941 h 6320484"/>
              <a:gd name="connsiteX108" fmla="*/ 270474 w 4950037"/>
              <a:gd name="connsiteY108" fmla="*/ 5437541 h 6320484"/>
              <a:gd name="connsiteX109" fmla="*/ 273937 w 4950037"/>
              <a:gd name="connsiteY109" fmla="*/ 5430535 h 6320484"/>
              <a:gd name="connsiteX110" fmla="*/ 273907 w 4950037"/>
              <a:gd name="connsiteY110" fmla="*/ 5427782 h 6320484"/>
              <a:gd name="connsiteX111" fmla="*/ 273877 w 4950037"/>
              <a:gd name="connsiteY111" fmla="*/ 5425027 h 6320484"/>
              <a:gd name="connsiteX112" fmla="*/ 273815 w 4950037"/>
              <a:gd name="connsiteY112" fmla="*/ 5419519 h 6320484"/>
              <a:gd name="connsiteX113" fmla="*/ 272864 w 4950037"/>
              <a:gd name="connsiteY113" fmla="*/ 5413698 h 6320484"/>
              <a:gd name="connsiteX114" fmla="*/ 271946 w 4950037"/>
              <a:gd name="connsiteY114" fmla="*/ 5410631 h 6320484"/>
              <a:gd name="connsiteX115" fmla="*/ 271914 w 4950037"/>
              <a:gd name="connsiteY115" fmla="*/ 5407876 h 6320484"/>
              <a:gd name="connsiteX116" fmla="*/ 270963 w 4950037"/>
              <a:gd name="connsiteY116" fmla="*/ 5402055 h 6320484"/>
              <a:gd name="connsiteX117" fmla="*/ 270045 w 4950037"/>
              <a:gd name="connsiteY117" fmla="*/ 5398988 h 6320484"/>
              <a:gd name="connsiteX118" fmla="*/ 268144 w 4950037"/>
              <a:gd name="connsiteY118" fmla="*/ 5387344 h 6320484"/>
              <a:gd name="connsiteX119" fmla="*/ 267225 w 4950037"/>
              <a:gd name="connsiteY119" fmla="*/ 5384278 h 6320484"/>
              <a:gd name="connsiteX120" fmla="*/ 267193 w 4950037"/>
              <a:gd name="connsiteY120" fmla="*/ 5381523 h 6320484"/>
              <a:gd name="connsiteX121" fmla="*/ 265387 w 4950037"/>
              <a:gd name="connsiteY121" fmla="*/ 5378142 h 6320484"/>
              <a:gd name="connsiteX122" fmla="*/ 263868 w 4950037"/>
              <a:gd name="connsiteY122" fmla="*/ 5314483 h 6320484"/>
              <a:gd name="connsiteX123" fmla="*/ 192697 w 4950037"/>
              <a:gd name="connsiteY123" fmla="*/ 4040419 h 6320484"/>
              <a:gd name="connsiteX124" fmla="*/ 0 w 4950037"/>
              <a:gd name="connsiteY124" fmla="*/ 208389 h 6320484"/>
              <a:gd name="connsiteX125" fmla="*/ 2990554 w 4950037"/>
              <a:gd name="connsiteY125" fmla="*/ 54813 h 6320484"/>
              <a:gd name="connsiteX126" fmla="*/ 3816982 w 4950037"/>
              <a:gd name="connsiteY126" fmla="*/ 20020 h 6320484"/>
              <a:gd name="connsiteX0" fmla="*/ 4188628 w 4950037"/>
              <a:gd name="connsiteY0" fmla="*/ 0 h 6320484"/>
              <a:gd name="connsiteX1" fmla="*/ 4218584 w 4950037"/>
              <a:gd name="connsiteY1" fmla="*/ 18617 h 6320484"/>
              <a:gd name="connsiteX2" fmla="*/ 4220262 w 4950037"/>
              <a:gd name="connsiteY2" fmla="*/ 50299 h 6320484"/>
              <a:gd name="connsiteX3" fmla="*/ 4223339 w 4950037"/>
              <a:gd name="connsiteY3" fmla="*/ 51686 h 6320484"/>
              <a:gd name="connsiteX4" fmla="*/ 4243015 w 4950037"/>
              <a:gd name="connsiteY4" fmla="*/ 81229 h 6320484"/>
              <a:gd name="connsiteX5" fmla="*/ 4227211 w 4950037"/>
              <a:gd name="connsiteY5" fmla="*/ 140805 h 6320484"/>
              <a:gd name="connsiteX6" fmla="*/ 4226312 w 4950037"/>
              <a:gd name="connsiteY6" fmla="*/ 164608 h 6320484"/>
              <a:gd name="connsiteX7" fmla="*/ 4231134 w 4950037"/>
              <a:gd name="connsiteY7" fmla="*/ 255748 h 6320484"/>
              <a:gd name="connsiteX8" fmla="*/ 4235510 w 4950037"/>
              <a:gd name="connsiteY8" fmla="*/ 301854 h 6320484"/>
              <a:gd name="connsiteX9" fmla="*/ 4235520 w 4950037"/>
              <a:gd name="connsiteY9" fmla="*/ 330418 h 6320484"/>
              <a:gd name="connsiteX10" fmla="*/ 4235309 w 4950037"/>
              <a:gd name="connsiteY10" fmla="*/ 334638 h 6320484"/>
              <a:gd name="connsiteX11" fmla="*/ 4247535 w 4950037"/>
              <a:gd name="connsiteY11" fmla="*/ 565647 h 6320484"/>
              <a:gd name="connsiteX12" fmla="*/ 4249754 w 4950037"/>
              <a:gd name="connsiteY12" fmla="*/ 570257 h 6320484"/>
              <a:gd name="connsiteX13" fmla="*/ 4250201 w 4950037"/>
              <a:gd name="connsiteY13" fmla="*/ 594124 h 6320484"/>
              <a:gd name="connsiteX14" fmla="*/ 4249458 w 4950037"/>
              <a:gd name="connsiteY14" fmla="*/ 602018 h 6320484"/>
              <a:gd name="connsiteX15" fmla="*/ 4255354 w 4950037"/>
              <a:gd name="connsiteY15" fmla="*/ 713405 h 6320484"/>
              <a:gd name="connsiteX16" fmla="*/ 4257507 w 4950037"/>
              <a:gd name="connsiteY16" fmla="*/ 714073 h 6320484"/>
              <a:gd name="connsiteX17" fmla="*/ 4265497 w 4950037"/>
              <a:gd name="connsiteY17" fmla="*/ 749513 h 6320484"/>
              <a:gd name="connsiteX18" fmla="*/ 4271401 w 4950037"/>
              <a:gd name="connsiteY18" fmla="*/ 847749 h 6320484"/>
              <a:gd name="connsiteX19" fmla="*/ 4270503 w 4950037"/>
              <a:gd name="connsiteY19" fmla="*/ 861235 h 6320484"/>
              <a:gd name="connsiteX20" fmla="*/ 4270699 w 4950037"/>
              <a:gd name="connsiteY20" fmla="*/ 865719 h 6320484"/>
              <a:gd name="connsiteX21" fmla="*/ 4202536 w 4950037"/>
              <a:gd name="connsiteY21" fmla="*/ 987895 h 6320484"/>
              <a:gd name="connsiteX22" fmla="*/ 4532772 w 4950037"/>
              <a:gd name="connsiteY22" fmla="*/ 1009893 h 6320484"/>
              <a:gd name="connsiteX23" fmla="*/ 4904400 w 4950037"/>
              <a:gd name="connsiteY23" fmla="*/ 1030269 h 6320484"/>
              <a:gd name="connsiteX24" fmla="*/ 4932162 w 4950037"/>
              <a:gd name="connsiteY24" fmla="*/ 1052023 h 6320484"/>
              <a:gd name="connsiteX25" fmla="*/ 4930395 w 4950037"/>
              <a:gd name="connsiteY25" fmla="*/ 1083700 h 6320484"/>
              <a:gd name="connsiteX26" fmla="*/ 4933305 w 4950037"/>
              <a:gd name="connsiteY26" fmla="*/ 1085413 h 6320484"/>
              <a:gd name="connsiteX27" fmla="*/ 4949662 w 4950037"/>
              <a:gd name="connsiteY27" fmla="*/ 1116915 h 6320484"/>
              <a:gd name="connsiteX28" fmla="*/ 4927494 w 4950037"/>
              <a:gd name="connsiteY28" fmla="*/ 1174426 h 6320484"/>
              <a:gd name="connsiteX29" fmla="*/ 4924021 w 4950037"/>
              <a:gd name="connsiteY29" fmla="*/ 1197992 h 6320484"/>
              <a:gd name="connsiteX30" fmla="*/ 4918937 w 4950037"/>
              <a:gd name="connsiteY30" fmla="*/ 1289117 h 6320484"/>
              <a:gd name="connsiteX31" fmla="*/ 4918290 w 4950037"/>
              <a:gd name="connsiteY31" fmla="*/ 1335426 h 6320484"/>
              <a:gd name="connsiteX32" fmla="*/ 4915204 w 4950037"/>
              <a:gd name="connsiteY32" fmla="*/ 1363823 h 6320484"/>
              <a:gd name="connsiteX33" fmla="*/ 4914538 w 4950037"/>
              <a:gd name="connsiteY33" fmla="*/ 1367995 h 6320484"/>
              <a:gd name="connsiteX34" fmla="*/ 4901655 w 4950037"/>
              <a:gd name="connsiteY34" fmla="*/ 1598968 h 6320484"/>
              <a:gd name="connsiteX35" fmla="*/ 4903361 w 4950037"/>
              <a:gd name="connsiteY35" fmla="*/ 1603791 h 6320484"/>
              <a:gd name="connsiteX36" fmla="*/ 4901219 w 4950037"/>
              <a:gd name="connsiteY36" fmla="*/ 1627566 h 6320484"/>
              <a:gd name="connsiteX37" fmla="*/ 4899626 w 4950037"/>
              <a:gd name="connsiteY37" fmla="*/ 1635333 h 6320484"/>
              <a:gd name="connsiteX38" fmla="*/ 4893414 w 4950037"/>
              <a:gd name="connsiteY38" fmla="*/ 1746703 h 6320484"/>
              <a:gd name="connsiteX39" fmla="*/ 4895482 w 4950037"/>
              <a:gd name="connsiteY39" fmla="*/ 1747601 h 6320484"/>
              <a:gd name="connsiteX40" fmla="*/ 4899584 w 4950037"/>
              <a:gd name="connsiteY40" fmla="*/ 1783699 h 6320484"/>
              <a:gd name="connsiteX41" fmla="*/ 4894806 w 4950037"/>
              <a:gd name="connsiteY41" fmla="*/ 1881995 h 6320484"/>
              <a:gd name="connsiteX42" fmla="*/ 4894702 w 4950037"/>
              <a:gd name="connsiteY42" fmla="*/ 1940154 h 6320484"/>
              <a:gd name="connsiteX43" fmla="*/ 4898986 w 4950037"/>
              <a:gd name="connsiteY43" fmla="*/ 1961221 h 6320484"/>
              <a:gd name="connsiteX44" fmla="*/ 4902063 w 4950037"/>
              <a:gd name="connsiteY44" fmla="*/ 1991332 h 6320484"/>
              <a:gd name="connsiteX45" fmla="*/ 4910843 w 4950037"/>
              <a:gd name="connsiteY45" fmla="*/ 2043680 h 6320484"/>
              <a:gd name="connsiteX46" fmla="*/ 4913111 w 4950037"/>
              <a:gd name="connsiteY46" fmla="*/ 2093780 h 6320484"/>
              <a:gd name="connsiteX47" fmla="*/ 4912235 w 4950037"/>
              <a:gd name="connsiteY47" fmla="*/ 2127331 h 6320484"/>
              <a:gd name="connsiteX48" fmla="*/ 4911774 w 4950037"/>
              <a:gd name="connsiteY48" fmla="*/ 2132180 h 6320484"/>
              <a:gd name="connsiteX49" fmla="*/ 4902693 w 4950037"/>
              <a:gd name="connsiteY49" fmla="*/ 2171984 h 6320484"/>
              <a:gd name="connsiteX50" fmla="*/ 4905943 w 4950037"/>
              <a:gd name="connsiteY50" fmla="*/ 2175920 h 6320484"/>
              <a:gd name="connsiteX51" fmla="*/ 4908773 w 4950037"/>
              <a:gd name="connsiteY51" fmla="*/ 2188707 h 6320484"/>
              <a:gd name="connsiteX52" fmla="*/ 4904052 w 4950037"/>
              <a:gd name="connsiteY52" fmla="*/ 2199268 h 6320484"/>
              <a:gd name="connsiteX53" fmla="*/ 4893911 w 4950037"/>
              <a:gd name="connsiteY53" fmla="*/ 2249378 h 6320484"/>
              <a:gd name="connsiteX54" fmla="*/ 4883060 w 4950037"/>
              <a:gd name="connsiteY54" fmla="*/ 2322907 h 6320484"/>
              <a:gd name="connsiteX55" fmla="*/ 4878199 w 4950037"/>
              <a:gd name="connsiteY55" fmla="*/ 2333841 h 6320484"/>
              <a:gd name="connsiteX56" fmla="*/ 4863832 w 4950037"/>
              <a:gd name="connsiteY56" fmla="*/ 2405746 h 6320484"/>
              <a:gd name="connsiteX57" fmla="*/ 4860132 w 4950037"/>
              <a:gd name="connsiteY57" fmla="*/ 2443689 h 6320484"/>
              <a:gd name="connsiteX58" fmla="*/ 4863777 w 4950037"/>
              <a:gd name="connsiteY58" fmla="*/ 2448134 h 6320484"/>
              <a:gd name="connsiteX59" fmla="*/ 4862134 w 4950037"/>
              <a:gd name="connsiteY59" fmla="*/ 2459306 h 6320484"/>
              <a:gd name="connsiteX60" fmla="*/ 4862544 w 4950037"/>
              <a:gd name="connsiteY60" fmla="*/ 2462358 h 6320484"/>
              <a:gd name="connsiteX61" fmla="*/ 4864049 w 4950037"/>
              <a:gd name="connsiteY61" fmla="*/ 2479770 h 6320484"/>
              <a:gd name="connsiteX62" fmla="*/ 4852627 w 4950037"/>
              <a:gd name="connsiteY62" fmla="*/ 2514583 h 6320484"/>
              <a:gd name="connsiteX63" fmla="*/ 4850576 w 4950037"/>
              <a:gd name="connsiteY63" fmla="*/ 2514709 h 6320484"/>
              <a:gd name="connsiteX64" fmla="*/ 4842113 w 4950037"/>
              <a:gd name="connsiteY64" fmla="*/ 2666439 h 6320484"/>
              <a:gd name="connsiteX65" fmla="*/ 4850768 w 4950037"/>
              <a:gd name="connsiteY65" fmla="*/ 2690544 h 6320484"/>
              <a:gd name="connsiteX66" fmla="*/ 4853036 w 4950037"/>
              <a:gd name="connsiteY66" fmla="*/ 2740646 h 6320484"/>
              <a:gd name="connsiteX67" fmla="*/ 4852159 w 4950037"/>
              <a:gd name="connsiteY67" fmla="*/ 2774197 h 6320484"/>
              <a:gd name="connsiteX68" fmla="*/ 4851699 w 4950037"/>
              <a:gd name="connsiteY68" fmla="*/ 2779045 h 6320484"/>
              <a:gd name="connsiteX69" fmla="*/ 4842617 w 4950037"/>
              <a:gd name="connsiteY69" fmla="*/ 2818850 h 6320484"/>
              <a:gd name="connsiteX70" fmla="*/ 4845868 w 4950037"/>
              <a:gd name="connsiteY70" fmla="*/ 2822786 h 6320484"/>
              <a:gd name="connsiteX71" fmla="*/ 4848697 w 4950037"/>
              <a:gd name="connsiteY71" fmla="*/ 2835573 h 6320484"/>
              <a:gd name="connsiteX72" fmla="*/ 4843976 w 4950037"/>
              <a:gd name="connsiteY72" fmla="*/ 2846133 h 6320484"/>
              <a:gd name="connsiteX73" fmla="*/ 4833835 w 4950037"/>
              <a:gd name="connsiteY73" fmla="*/ 2896246 h 6320484"/>
              <a:gd name="connsiteX74" fmla="*/ 4826535 w 4950037"/>
              <a:gd name="connsiteY74" fmla="*/ 2945711 h 6320484"/>
              <a:gd name="connsiteX75" fmla="*/ 4770687 w 4950037"/>
              <a:gd name="connsiteY75" fmla="*/ 3999577 h 6320484"/>
              <a:gd name="connsiteX76" fmla="*/ 4757955 w 4950037"/>
              <a:gd name="connsiteY76" fmla="*/ 4252632 h 6320484"/>
              <a:gd name="connsiteX77" fmla="*/ 4746917 w 4950037"/>
              <a:gd name="connsiteY77" fmla="*/ 4414955 h 6320484"/>
              <a:gd name="connsiteX78" fmla="*/ 4656537 w 4950037"/>
              <a:gd name="connsiteY78" fmla="*/ 6050064 h 6320484"/>
              <a:gd name="connsiteX79" fmla="*/ 4661812 w 4950037"/>
              <a:gd name="connsiteY79" fmla="*/ 6086684 h 6320484"/>
              <a:gd name="connsiteX80" fmla="*/ 4665332 w 4950037"/>
              <a:gd name="connsiteY80" fmla="*/ 6121067 h 6320484"/>
              <a:gd name="connsiteX81" fmla="*/ 4668152 w 4950037"/>
              <a:gd name="connsiteY81" fmla="*/ 6221142 h 6320484"/>
              <a:gd name="connsiteX82" fmla="*/ 4649673 w 4950037"/>
              <a:gd name="connsiteY82" fmla="*/ 6255466 h 6320484"/>
              <a:gd name="connsiteX83" fmla="*/ 4645040 w 4950037"/>
              <a:gd name="connsiteY83" fmla="*/ 6258160 h 6320484"/>
              <a:gd name="connsiteX84" fmla="*/ 4641598 w 4950037"/>
              <a:gd name="connsiteY84" fmla="*/ 6320461 h 6320484"/>
              <a:gd name="connsiteX85" fmla="*/ 724747 w 4950037"/>
              <a:gd name="connsiteY85" fmla="*/ 6068362 h 6320484"/>
              <a:gd name="connsiteX86" fmla="*/ 415706 w 4950037"/>
              <a:gd name="connsiteY86" fmla="*/ 6051307 h 6320484"/>
              <a:gd name="connsiteX87" fmla="*/ 420012 w 4950037"/>
              <a:gd name="connsiteY87" fmla="*/ 6011137 h 6320484"/>
              <a:gd name="connsiteX88" fmla="*/ 424214 w 4950037"/>
              <a:gd name="connsiteY88" fmla="*/ 6004548 h 6320484"/>
              <a:gd name="connsiteX89" fmla="*/ 424482 w 4950037"/>
              <a:gd name="connsiteY89" fmla="*/ 6001808 h 6320484"/>
              <a:gd name="connsiteX90" fmla="*/ 424751 w 4950037"/>
              <a:gd name="connsiteY90" fmla="*/ 5999066 h 6320484"/>
              <a:gd name="connsiteX91" fmla="*/ 425286 w 4950037"/>
              <a:gd name="connsiteY91" fmla="*/ 5993584 h 6320484"/>
              <a:gd name="connsiteX92" fmla="*/ 424972 w 4950037"/>
              <a:gd name="connsiteY92" fmla="*/ 5987694 h 6320484"/>
              <a:gd name="connsiteX93" fmla="*/ 424390 w 4950037"/>
              <a:gd name="connsiteY93" fmla="*/ 5984546 h 6320484"/>
              <a:gd name="connsiteX94" fmla="*/ 424659 w 4950037"/>
              <a:gd name="connsiteY94" fmla="*/ 5981803 h 6320484"/>
              <a:gd name="connsiteX95" fmla="*/ 424344 w 4950037"/>
              <a:gd name="connsiteY95" fmla="*/ 5975914 h 6320484"/>
              <a:gd name="connsiteX96" fmla="*/ 423763 w 4950037"/>
              <a:gd name="connsiteY96" fmla="*/ 5972765 h 6320484"/>
              <a:gd name="connsiteX97" fmla="*/ 423136 w 4950037"/>
              <a:gd name="connsiteY97" fmla="*/ 5960984 h 6320484"/>
              <a:gd name="connsiteX98" fmla="*/ 422554 w 4950037"/>
              <a:gd name="connsiteY98" fmla="*/ 5957836 h 6320484"/>
              <a:gd name="connsiteX99" fmla="*/ 422821 w 4950037"/>
              <a:gd name="connsiteY99" fmla="*/ 5955094 h 6320484"/>
              <a:gd name="connsiteX100" fmla="*/ 421392 w 4950037"/>
              <a:gd name="connsiteY100" fmla="*/ 5951537 h 6320484"/>
              <a:gd name="connsiteX101" fmla="*/ 426782 w 4950037"/>
              <a:gd name="connsiteY101" fmla="*/ 5888089 h 6320484"/>
              <a:gd name="connsiteX102" fmla="*/ 448292 w 4950037"/>
              <a:gd name="connsiteY102" fmla="*/ 5480986 h 6320484"/>
              <a:gd name="connsiteX103" fmla="*/ 330530 w 4950037"/>
              <a:gd name="connsiteY103" fmla="*/ 5480986 h 6320484"/>
              <a:gd name="connsiteX104" fmla="*/ 330530 w 4950037"/>
              <a:gd name="connsiteY104" fmla="*/ 5395293 h 6320484"/>
              <a:gd name="connsiteX105" fmla="*/ 326057 w 4950037"/>
              <a:gd name="connsiteY105" fmla="*/ 5474970 h 6320484"/>
              <a:gd name="connsiteX106" fmla="*/ 270547 w 4950037"/>
              <a:gd name="connsiteY106" fmla="*/ 5477941 h 6320484"/>
              <a:gd name="connsiteX107" fmla="*/ 270474 w 4950037"/>
              <a:gd name="connsiteY107" fmla="*/ 5437541 h 6320484"/>
              <a:gd name="connsiteX108" fmla="*/ 273937 w 4950037"/>
              <a:gd name="connsiteY108" fmla="*/ 5430535 h 6320484"/>
              <a:gd name="connsiteX109" fmla="*/ 273907 w 4950037"/>
              <a:gd name="connsiteY109" fmla="*/ 5427782 h 6320484"/>
              <a:gd name="connsiteX110" fmla="*/ 273877 w 4950037"/>
              <a:gd name="connsiteY110" fmla="*/ 5425027 h 6320484"/>
              <a:gd name="connsiteX111" fmla="*/ 273815 w 4950037"/>
              <a:gd name="connsiteY111" fmla="*/ 5419519 h 6320484"/>
              <a:gd name="connsiteX112" fmla="*/ 272864 w 4950037"/>
              <a:gd name="connsiteY112" fmla="*/ 5413698 h 6320484"/>
              <a:gd name="connsiteX113" fmla="*/ 271946 w 4950037"/>
              <a:gd name="connsiteY113" fmla="*/ 5410631 h 6320484"/>
              <a:gd name="connsiteX114" fmla="*/ 271914 w 4950037"/>
              <a:gd name="connsiteY114" fmla="*/ 5407876 h 6320484"/>
              <a:gd name="connsiteX115" fmla="*/ 270963 w 4950037"/>
              <a:gd name="connsiteY115" fmla="*/ 5402055 h 6320484"/>
              <a:gd name="connsiteX116" fmla="*/ 270045 w 4950037"/>
              <a:gd name="connsiteY116" fmla="*/ 5398988 h 6320484"/>
              <a:gd name="connsiteX117" fmla="*/ 268144 w 4950037"/>
              <a:gd name="connsiteY117" fmla="*/ 5387344 h 6320484"/>
              <a:gd name="connsiteX118" fmla="*/ 267225 w 4950037"/>
              <a:gd name="connsiteY118" fmla="*/ 5384278 h 6320484"/>
              <a:gd name="connsiteX119" fmla="*/ 267193 w 4950037"/>
              <a:gd name="connsiteY119" fmla="*/ 5381523 h 6320484"/>
              <a:gd name="connsiteX120" fmla="*/ 265387 w 4950037"/>
              <a:gd name="connsiteY120" fmla="*/ 5378142 h 6320484"/>
              <a:gd name="connsiteX121" fmla="*/ 263868 w 4950037"/>
              <a:gd name="connsiteY121" fmla="*/ 5314483 h 6320484"/>
              <a:gd name="connsiteX122" fmla="*/ 192697 w 4950037"/>
              <a:gd name="connsiteY122" fmla="*/ 4040419 h 6320484"/>
              <a:gd name="connsiteX123" fmla="*/ 0 w 4950037"/>
              <a:gd name="connsiteY123" fmla="*/ 208389 h 6320484"/>
              <a:gd name="connsiteX124" fmla="*/ 2990554 w 4950037"/>
              <a:gd name="connsiteY124" fmla="*/ 54813 h 6320484"/>
              <a:gd name="connsiteX125" fmla="*/ 3816982 w 4950037"/>
              <a:gd name="connsiteY125" fmla="*/ 20020 h 6320484"/>
              <a:gd name="connsiteX126" fmla="*/ 4188628 w 4950037"/>
              <a:gd name="connsiteY126" fmla="*/ 0 h 6320484"/>
              <a:gd name="connsiteX0" fmla="*/ 4188628 w 4950037"/>
              <a:gd name="connsiteY0" fmla="*/ 0 h 6320484"/>
              <a:gd name="connsiteX1" fmla="*/ 4218584 w 4950037"/>
              <a:gd name="connsiteY1" fmla="*/ 18617 h 6320484"/>
              <a:gd name="connsiteX2" fmla="*/ 4220262 w 4950037"/>
              <a:gd name="connsiteY2" fmla="*/ 50299 h 6320484"/>
              <a:gd name="connsiteX3" fmla="*/ 4223339 w 4950037"/>
              <a:gd name="connsiteY3" fmla="*/ 51686 h 6320484"/>
              <a:gd name="connsiteX4" fmla="*/ 4243015 w 4950037"/>
              <a:gd name="connsiteY4" fmla="*/ 81229 h 6320484"/>
              <a:gd name="connsiteX5" fmla="*/ 4227211 w 4950037"/>
              <a:gd name="connsiteY5" fmla="*/ 140805 h 6320484"/>
              <a:gd name="connsiteX6" fmla="*/ 4226312 w 4950037"/>
              <a:gd name="connsiteY6" fmla="*/ 164608 h 6320484"/>
              <a:gd name="connsiteX7" fmla="*/ 4231134 w 4950037"/>
              <a:gd name="connsiteY7" fmla="*/ 255748 h 6320484"/>
              <a:gd name="connsiteX8" fmla="*/ 4235510 w 4950037"/>
              <a:gd name="connsiteY8" fmla="*/ 301854 h 6320484"/>
              <a:gd name="connsiteX9" fmla="*/ 4235520 w 4950037"/>
              <a:gd name="connsiteY9" fmla="*/ 330418 h 6320484"/>
              <a:gd name="connsiteX10" fmla="*/ 4235309 w 4950037"/>
              <a:gd name="connsiteY10" fmla="*/ 334638 h 6320484"/>
              <a:gd name="connsiteX11" fmla="*/ 4247535 w 4950037"/>
              <a:gd name="connsiteY11" fmla="*/ 565647 h 6320484"/>
              <a:gd name="connsiteX12" fmla="*/ 4249754 w 4950037"/>
              <a:gd name="connsiteY12" fmla="*/ 570257 h 6320484"/>
              <a:gd name="connsiteX13" fmla="*/ 4250201 w 4950037"/>
              <a:gd name="connsiteY13" fmla="*/ 594124 h 6320484"/>
              <a:gd name="connsiteX14" fmla="*/ 4249458 w 4950037"/>
              <a:gd name="connsiteY14" fmla="*/ 602018 h 6320484"/>
              <a:gd name="connsiteX15" fmla="*/ 4255354 w 4950037"/>
              <a:gd name="connsiteY15" fmla="*/ 713405 h 6320484"/>
              <a:gd name="connsiteX16" fmla="*/ 4257507 w 4950037"/>
              <a:gd name="connsiteY16" fmla="*/ 714073 h 6320484"/>
              <a:gd name="connsiteX17" fmla="*/ 4265497 w 4950037"/>
              <a:gd name="connsiteY17" fmla="*/ 749513 h 6320484"/>
              <a:gd name="connsiteX18" fmla="*/ 4271401 w 4950037"/>
              <a:gd name="connsiteY18" fmla="*/ 847749 h 6320484"/>
              <a:gd name="connsiteX19" fmla="*/ 4270503 w 4950037"/>
              <a:gd name="connsiteY19" fmla="*/ 861235 h 6320484"/>
              <a:gd name="connsiteX20" fmla="*/ 4270699 w 4950037"/>
              <a:gd name="connsiteY20" fmla="*/ 865719 h 6320484"/>
              <a:gd name="connsiteX21" fmla="*/ 4285322 w 4950037"/>
              <a:gd name="connsiteY21" fmla="*/ 987895 h 6320484"/>
              <a:gd name="connsiteX22" fmla="*/ 4532772 w 4950037"/>
              <a:gd name="connsiteY22" fmla="*/ 1009893 h 6320484"/>
              <a:gd name="connsiteX23" fmla="*/ 4904400 w 4950037"/>
              <a:gd name="connsiteY23" fmla="*/ 1030269 h 6320484"/>
              <a:gd name="connsiteX24" fmla="*/ 4932162 w 4950037"/>
              <a:gd name="connsiteY24" fmla="*/ 1052023 h 6320484"/>
              <a:gd name="connsiteX25" fmla="*/ 4930395 w 4950037"/>
              <a:gd name="connsiteY25" fmla="*/ 1083700 h 6320484"/>
              <a:gd name="connsiteX26" fmla="*/ 4933305 w 4950037"/>
              <a:gd name="connsiteY26" fmla="*/ 1085413 h 6320484"/>
              <a:gd name="connsiteX27" fmla="*/ 4949662 w 4950037"/>
              <a:gd name="connsiteY27" fmla="*/ 1116915 h 6320484"/>
              <a:gd name="connsiteX28" fmla="*/ 4927494 w 4950037"/>
              <a:gd name="connsiteY28" fmla="*/ 1174426 h 6320484"/>
              <a:gd name="connsiteX29" fmla="*/ 4924021 w 4950037"/>
              <a:gd name="connsiteY29" fmla="*/ 1197992 h 6320484"/>
              <a:gd name="connsiteX30" fmla="*/ 4918937 w 4950037"/>
              <a:gd name="connsiteY30" fmla="*/ 1289117 h 6320484"/>
              <a:gd name="connsiteX31" fmla="*/ 4918290 w 4950037"/>
              <a:gd name="connsiteY31" fmla="*/ 1335426 h 6320484"/>
              <a:gd name="connsiteX32" fmla="*/ 4915204 w 4950037"/>
              <a:gd name="connsiteY32" fmla="*/ 1363823 h 6320484"/>
              <a:gd name="connsiteX33" fmla="*/ 4914538 w 4950037"/>
              <a:gd name="connsiteY33" fmla="*/ 1367995 h 6320484"/>
              <a:gd name="connsiteX34" fmla="*/ 4901655 w 4950037"/>
              <a:gd name="connsiteY34" fmla="*/ 1598968 h 6320484"/>
              <a:gd name="connsiteX35" fmla="*/ 4903361 w 4950037"/>
              <a:gd name="connsiteY35" fmla="*/ 1603791 h 6320484"/>
              <a:gd name="connsiteX36" fmla="*/ 4901219 w 4950037"/>
              <a:gd name="connsiteY36" fmla="*/ 1627566 h 6320484"/>
              <a:gd name="connsiteX37" fmla="*/ 4899626 w 4950037"/>
              <a:gd name="connsiteY37" fmla="*/ 1635333 h 6320484"/>
              <a:gd name="connsiteX38" fmla="*/ 4893414 w 4950037"/>
              <a:gd name="connsiteY38" fmla="*/ 1746703 h 6320484"/>
              <a:gd name="connsiteX39" fmla="*/ 4895482 w 4950037"/>
              <a:gd name="connsiteY39" fmla="*/ 1747601 h 6320484"/>
              <a:gd name="connsiteX40" fmla="*/ 4899584 w 4950037"/>
              <a:gd name="connsiteY40" fmla="*/ 1783699 h 6320484"/>
              <a:gd name="connsiteX41" fmla="*/ 4894806 w 4950037"/>
              <a:gd name="connsiteY41" fmla="*/ 1881995 h 6320484"/>
              <a:gd name="connsiteX42" fmla="*/ 4894702 w 4950037"/>
              <a:gd name="connsiteY42" fmla="*/ 1940154 h 6320484"/>
              <a:gd name="connsiteX43" fmla="*/ 4898986 w 4950037"/>
              <a:gd name="connsiteY43" fmla="*/ 1961221 h 6320484"/>
              <a:gd name="connsiteX44" fmla="*/ 4902063 w 4950037"/>
              <a:gd name="connsiteY44" fmla="*/ 1991332 h 6320484"/>
              <a:gd name="connsiteX45" fmla="*/ 4910843 w 4950037"/>
              <a:gd name="connsiteY45" fmla="*/ 2043680 h 6320484"/>
              <a:gd name="connsiteX46" fmla="*/ 4913111 w 4950037"/>
              <a:gd name="connsiteY46" fmla="*/ 2093780 h 6320484"/>
              <a:gd name="connsiteX47" fmla="*/ 4912235 w 4950037"/>
              <a:gd name="connsiteY47" fmla="*/ 2127331 h 6320484"/>
              <a:gd name="connsiteX48" fmla="*/ 4911774 w 4950037"/>
              <a:gd name="connsiteY48" fmla="*/ 2132180 h 6320484"/>
              <a:gd name="connsiteX49" fmla="*/ 4902693 w 4950037"/>
              <a:gd name="connsiteY49" fmla="*/ 2171984 h 6320484"/>
              <a:gd name="connsiteX50" fmla="*/ 4905943 w 4950037"/>
              <a:gd name="connsiteY50" fmla="*/ 2175920 h 6320484"/>
              <a:gd name="connsiteX51" fmla="*/ 4908773 w 4950037"/>
              <a:gd name="connsiteY51" fmla="*/ 2188707 h 6320484"/>
              <a:gd name="connsiteX52" fmla="*/ 4904052 w 4950037"/>
              <a:gd name="connsiteY52" fmla="*/ 2199268 h 6320484"/>
              <a:gd name="connsiteX53" fmla="*/ 4893911 w 4950037"/>
              <a:gd name="connsiteY53" fmla="*/ 2249378 h 6320484"/>
              <a:gd name="connsiteX54" fmla="*/ 4883060 w 4950037"/>
              <a:gd name="connsiteY54" fmla="*/ 2322907 h 6320484"/>
              <a:gd name="connsiteX55" fmla="*/ 4878199 w 4950037"/>
              <a:gd name="connsiteY55" fmla="*/ 2333841 h 6320484"/>
              <a:gd name="connsiteX56" fmla="*/ 4863832 w 4950037"/>
              <a:gd name="connsiteY56" fmla="*/ 2405746 h 6320484"/>
              <a:gd name="connsiteX57" fmla="*/ 4860132 w 4950037"/>
              <a:gd name="connsiteY57" fmla="*/ 2443689 h 6320484"/>
              <a:gd name="connsiteX58" fmla="*/ 4863777 w 4950037"/>
              <a:gd name="connsiteY58" fmla="*/ 2448134 h 6320484"/>
              <a:gd name="connsiteX59" fmla="*/ 4862134 w 4950037"/>
              <a:gd name="connsiteY59" fmla="*/ 2459306 h 6320484"/>
              <a:gd name="connsiteX60" fmla="*/ 4862544 w 4950037"/>
              <a:gd name="connsiteY60" fmla="*/ 2462358 h 6320484"/>
              <a:gd name="connsiteX61" fmla="*/ 4864049 w 4950037"/>
              <a:gd name="connsiteY61" fmla="*/ 2479770 h 6320484"/>
              <a:gd name="connsiteX62" fmla="*/ 4852627 w 4950037"/>
              <a:gd name="connsiteY62" fmla="*/ 2514583 h 6320484"/>
              <a:gd name="connsiteX63" fmla="*/ 4850576 w 4950037"/>
              <a:gd name="connsiteY63" fmla="*/ 2514709 h 6320484"/>
              <a:gd name="connsiteX64" fmla="*/ 4842113 w 4950037"/>
              <a:gd name="connsiteY64" fmla="*/ 2666439 h 6320484"/>
              <a:gd name="connsiteX65" fmla="*/ 4850768 w 4950037"/>
              <a:gd name="connsiteY65" fmla="*/ 2690544 h 6320484"/>
              <a:gd name="connsiteX66" fmla="*/ 4853036 w 4950037"/>
              <a:gd name="connsiteY66" fmla="*/ 2740646 h 6320484"/>
              <a:gd name="connsiteX67" fmla="*/ 4852159 w 4950037"/>
              <a:gd name="connsiteY67" fmla="*/ 2774197 h 6320484"/>
              <a:gd name="connsiteX68" fmla="*/ 4851699 w 4950037"/>
              <a:gd name="connsiteY68" fmla="*/ 2779045 h 6320484"/>
              <a:gd name="connsiteX69" fmla="*/ 4842617 w 4950037"/>
              <a:gd name="connsiteY69" fmla="*/ 2818850 h 6320484"/>
              <a:gd name="connsiteX70" fmla="*/ 4845868 w 4950037"/>
              <a:gd name="connsiteY70" fmla="*/ 2822786 h 6320484"/>
              <a:gd name="connsiteX71" fmla="*/ 4848697 w 4950037"/>
              <a:gd name="connsiteY71" fmla="*/ 2835573 h 6320484"/>
              <a:gd name="connsiteX72" fmla="*/ 4843976 w 4950037"/>
              <a:gd name="connsiteY72" fmla="*/ 2846133 h 6320484"/>
              <a:gd name="connsiteX73" fmla="*/ 4833835 w 4950037"/>
              <a:gd name="connsiteY73" fmla="*/ 2896246 h 6320484"/>
              <a:gd name="connsiteX74" fmla="*/ 4826535 w 4950037"/>
              <a:gd name="connsiteY74" fmla="*/ 2945711 h 6320484"/>
              <a:gd name="connsiteX75" fmla="*/ 4770687 w 4950037"/>
              <a:gd name="connsiteY75" fmla="*/ 3999577 h 6320484"/>
              <a:gd name="connsiteX76" fmla="*/ 4757955 w 4950037"/>
              <a:gd name="connsiteY76" fmla="*/ 4252632 h 6320484"/>
              <a:gd name="connsiteX77" fmla="*/ 4746917 w 4950037"/>
              <a:gd name="connsiteY77" fmla="*/ 4414955 h 6320484"/>
              <a:gd name="connsiteX78" fmla="*/ 4656537 w 4950037"/>
              <a:gd name="connsiteY78" fmla="*/ 6050064 h 6320484"/>
              <a:gd name="connsiteX79" fmla="*/ 4661812 w 4950037"/>
              <a:gd name="connsiteY79" fmla="*/ 6086684 h 6320484"/>
              <a:gd name="connsiteX80" fmla="*/ 4665332 w 4950037"/>
              <a:gd name="connsiteY80" fmla="*/ 6121067 h 6320484"/>
              <a:gd name="connsiteX81" fmla="*/ 4668152 w 4950037"/>
              <a:gd name="connsiteY81" fmla="*/ 6221142 h 6320484"/>
              <a:gd name="connsiteX82" fmla="*/ 4649673 w 4950037"/>
              <a:gd name="connsiteY82" fmla="*/ 6255466 h 6320484"/>
              <a:gd name="connsiteX83" fmla="*/ 4645040 w 4950037"/>
              <a:gd name="connsiteY83" fmla="*/ 6258160 h 6320484"/>
              <a:gd name="connsiteX84" fmla="*/ 4641598 w 4950037"/>
              <a:gd name="connsiteY84" fmla="*/ 6320461 h 6320484"/>
              <a:gd name="connsiteX85" fmla="*/ 724747 w 4950037"/>
              <a:gd name="connsiteY85" fmla="*/ 6068362 h 6320484"/>
              <a:gd name="connsiteX86" fmla="*/ 415706 w 4950037"/>
              <a:gd name="connsiteY86" fmla="*/ 6051307 h 6320484"/>
              <a:gd name="connsiteX87" fmla="*/ 420012 w 4950037"/>
              <a:gd name="connsiteY87" fmla="*/ 6011137 h 6320484"/>
              <a:gd name="connsiteX88" fmla="*/ 424214 w 4950037"/>
              <a:gd name="connsiteY88" fmla="*/ 6004548 h 6320484"/>
              <a:gd name="connsiteX89" fmla="*/ 424482 w 4950037"/>
              <a:gd name="connsiteY89" fmla="*/ 6001808 h 6320484"/>
              <a:gd name="connsiteX90" fmla="*/ 424751 w 4950037"/>
              <a:gd name="connsiteY90" fmla="*/ 5999066 h 6320484"/>
              <a:gd name="connsiteX91" fmla="*/ 425286 w 4950037"/>
              <a:gd name="connsiteY91" fmla="*/ 5993584 h 6320484"/>
              <a:gd name="connsiteX92" fmla="*/ 424972 w 4950037"/>
              <a:gd name="connsiteY92" fmla="*/ 5987694 h 6320484"/>
              <a:gd name="connsiteX93" fmla="*/ 424390 w 4950037"/>
              <a:gd name="connsiteY93" fmla="*/ 5984546 h 6320484"/>
              <a:gd name="connsiteX94" fmla="*/ 424659 w 4950037"/>
              <a:gd name="connsiteY94" fmla="*/ 5981803 h 6320484"/>
              <a:gd name="connsiteX95" fmla="*/ 424344 w 4950037"/>
              <a:gd name="connsiteY95" fmla="*/ 5975914 h 6320484"/>
              <a:gd name="connsiteX96" fmla="*/ 423763 w 4950037"/>
              <a:gd name="connsiteY96" fmla="*/ 5972765 h 6320484"/>
              <a:gd name="connsiteX97" fmla="*/ 423136 w 4950037"/>
              <a:gd name="connsiteY97" fmla="*/ 5960984 h 6320484"/>
              <a:gd name="connsiteX98" fmla="*/ 422554 w 4950037"/>
              <a:gd name="connsiteY98" fmla="*/ 5957836 h 6320484"/>
              <a:gd name="connsiteX99" fmla="*/ 422821 w 4950037"/>
              <a:gd name="connsiteY99" fmla="*/ 5955094 h 6320484"/>
              <a:gd name="connsiteX100" fmla="*/ 421392 w 4950037"/>
              <a:gd name="connsiteY100" fmla="*/ 5951537 h 6320484"/>
              <a:gd name="connsiteX101" fmla="*/ 426782 w 4950037"/>
              <a:gd name="connsiteY101" fmla="*/ 5888089 h 6320484"/>
              <a:gd name="connsiteX102" fmla="*/ 448292 w 4950037"/>
              <a:gd name="connsiteY102" fmla="*/ 5480986 h 6320484"/>
              <a:gd name="connsiteX103" fmla="*/ 330530 w 4950037"/>
              <a:gd name="connsiteY103" fmla="*/ 5480986 h 6320484"/>
              <a:gd name="connsiteX104" fmla="*/ 330530 w 4950037"/>
              <a:gd name="connsiteY104" fmla="*/ 5395293 h 6320484"/>
              <a:gd name="connsiteX105" fmla="*/ 326057 w 4950037"/>
              <a:gd name="connsiteY105" fmla="*/ 5474970 h 6320484"/>
              <a:gd name="connsiteX106" fmla="*/ 270547 w 4950037"/>
              <a:gd name="connsiteY106" fmla="*/ 5477941 h 6320484"/>
              <a:gd name="connsiteX107" fmla="*/ 270474 w 4950037"/>
              <a:gd name="connsiteY107" fmla="*/ 5437541 h 6320484"/>
              <a:gd name="connsiteX108" fmla="*/ 273937 w 4950037"/>
              <a:gd name="connsiteY108" fmla="*/ 5430535 h 6320484"/>
              <a:gd name="connsiteX109" fmla="*/ 273907 w 4950037"/>
              <a:gd name="connsiteY109" fmla="*/ 5427782 h 6320484"/>
              <a:gd name="connsiteX110" fmla="*/ 273877 w 4950037"/>
              <a:gd name="connsiteY110" fmla="*/ 5425027 h 6320484"/>
              <a:gd name="connsiteX111" fmla="*/ 273815 w 4950037"/>
              <a:gd name="connsiteY111" fmla="*/ 5419519 h 6320484"/>
              <a:gd name="connsiteX112" fmla="*/ 272864 w 4950037"/>
              <a:gd name="connsiteY112" fmla="*/ 5413698 h 6320484"/>
              <a:gd name="connsiteX113" fmla="*/ 271946 w 4950037"/>
              <a:gd name="connsiteY113" fmla="*/ 5410631 h 6320484"/>
              <a:gd name="connsiteX114" fmla="*/ 271914 w 4950037"/>
              <a:gd name="connsiteY114" fmla="*/ 5407876 h 6320484"/>
              <a:gd name="connsiteX115" fmla="*/ 270963 w 4950037"/>
              <a:gd name="connsiteY115" fmla="*/ 5402055 h 6320484"/>
              <a:gd name="connsiteX116" fmla="*/ 270045 w 4950037"/>
              <a:gd name="connsiteY116" fmla="*/ 5398988 h 6320484"/>
              <a:gd name="connsiteX117" fmla="*/ 268144 w 4950037"/>
              <a:gd name="connsiteY117" fmla="*/ 5387344 h 6320484"/>
              <a:gd name="connsiteX118" fmla="*/ 267225 w 4950037"/>
              <a:gd name="connsiteY118" fmla="*/ 5384278 h 6320484"/>
              <a:gd name="connsiteX119" fmla="*/ 267193 w 4950037"/>
              <a:gd name="connsiteY119" fmla="*/ 5381523 h 6320484"/>
              <a:gd name="connsiteX120" fmla="*/ 265387 w 4950037"/>
              <a:gd name="connsiteY120" fmla="*/ 5378142 h 6320484"/>
              <a:gd name="connsiteX121" fmla="*/ 263868 w 4950037"/>
              <a:gd name="connsiteY121" fmla="*/ 5314483 h 6320484"/>
              <a:gd name="connsiteX122" fmla="*/ 192697 w 4950037"/>
              <a:gd name="connsiteY122" fmla="*/ 4040419 h 6320484"/>
              <a:gd name="connsiteX123" fmla="*/ 0 w 4950037"/>
              <a:gd name="connsiteY123" fmla="*/ 208389 h 6320484"/>
              <a:gd name="connsiteX124" fmla="*/ 2990554 w 4950037"/>
              <a:gd name="connsiteY124" fmla="*/ 54813 h 6320484"/>
              <a:gd name="connsiteX125" fmla="*/ 3816982 w 4950037"/>
              <a:gd name="connsiteY125" fmla="*/ 20020 h 6320484"/>
              <a:gd name="connsiteX126" fmla="*/ 4188628 w 4950037"/>
              <a:gd name="connsiteY126" fmla="*/ 0 h 63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950037" h="6320484">
                <a:moveTo>
                  <a:pt x="4188628" y="0"/>
                </a:moveTo>
                <a:lnTo>
                  <a:pt x="4218584" y="18617"/>
                </a:lnTo>
                <a:cubicBezTo>
                  <a:pt x="4219144" y="29179"/>
                  <a:pt x="4219703" y="39738"/>
                  <a:pt x="4220262" y="50299"/>
                </a:cubicBezTo>
                <a:lnTo>
                  <a:pt x="4223339" y="51686"/>
                </a:lnTo>
                <a:cubicBezTo>
                  <a:pt x="4233026" y="52344"/>
                  <a:pt x="4240723" y="38432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cubicBezTo>
                  <a:pt x="4226911" y="148739"/>
                  <a:pt x="4226612" y="156674"/>
                  <a:pt x="4226312" y="164608"/>
                </a:cubicBezTo>
                <a:lnTo>
                  <a:pt x="4231134" y="255748"/>
                </a:lnTo>
                <a:lnTo>
                  <a:pt x="4235510" y="301854"/>
                </a:lnTo>
                <a:cubicBezTo>
                  <a:pt x="4235774" y="306767"/>
                  <a:pt x="4235830" y="317329"/>
                  <a:pt x="4235520" y="330418"/>
                </a:cubicBezTo>
                <a:cubicBezTo>
                  <a:pt x="4235450" y="331825"/>
                  <a:pt x="4235379" y="333231"/>
                  <a:pt x="4235309" y="334638"/>
                </a:cubicBezTo>
                <a:lnTo>
                  <a:pt x="4247535" y="565647"/>
                </a:lnTo>
                <a:lnTo>
                  <a:pt x="4249754" y="570257"/>
                </a:lnTo>
                <a:cubicBezTo>
                  <a:pt x="4251066" y="577685"/>
                  <a:pt x="4250868" y="585797"/>
                  <a:pt x="4250201" y="594124"/>
                </a:cubicBezTo>
                <a:cubicBezTo>
                  <a:pt x="4249953" y="596755"/>
                  <a:pt x="4249706" y="599387"/>
                  <a:pt x="4249458" y="602018"/>
                </a:cubicBezTo>
                <a:lnTo>
                  <a:pt x="4255354" y="713405"/>
                </a:lnTo>
                <a:lnTo>
                  <a:pt x="4257507" y="714073"/>
                </a:lnTo>
                <a:cubicBezTo>
                  <a:pt x="4259621" y="720223"/>
                  <a:pt x="4263181" y="727235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70815" y="850939"/>
                  <a:pt x="4270519" y="855734"/>
                  <a:pt x="4270503" y="861235"/>
                </a:cubicBezTo>
                <a:cubicBezTo>
                  <a:pt x="4270568" y="862730"/>
                  <a:pt x="4270634" y="864224"/>
                  <a:pt x="4270699" y="865719"/>
                </a:cubicBezTo>
                <a:lnTo>
                  <a:pt x="4285322" y="987895"/>
                </a:lnTo>
                <a:lnTo>
                  <a:pt x="4532772" y="1009893"/>
                </a:lnTo>
                <a:lnTo>
                  <a:pt x="4904400" y="1030269"/>
                </a:lnTo>
                <a:lnTo>
                  <a:pt x="4932162" y="1052023"/>
                </a:lnTo>
                <a:lnTo>
                  <a:pt x="4930395" y="1083700"/>
                </a:lnTo>
                <a:lnTo>
                  <a:pt x="4933305" y="1085413"/>
                </a:lnTo>
                <a:cubicBezTo>
                  <a:pt x="4942862" y="1087116"/>
                  <a:pt x="4952022" y="1074120"/>
                  <a:pt x="4949662" y="1116915"/>
                </a:cubicBezTo>
                <a:cubicBezTo>
                  <a:pt x="4939066" y="1137355"/>
                  <a:pt x="4932081" y="1156286"/>
                  <a:pt x="4927494" y="1174426"/>
                </a:cubicBezTo>
                <a:lnTo>
                  <a:pt x="4924021" y="1197992"/>
                </a:lnTo>
                <a:lnTo>
                  <a:pt x="4918937" y="1289117"/>
                </a:lnTo>
                <a:cubicBezTo>
                  <a:pt x="4918721" y="1304553"/>
                  <a:pt x="4918506" y="1319990"/>
                  <a:pt x="4918290" y="1335426"/>
                </a:cubicBezTo>
                <a:cubicBezTo>
                  <a:pt x="4918020" y="1340340"/>
                  <a:pt x="4916931" y="1350844"/>
                  <a:pt x="4915204" y="1363823"/>
                </a:cubicBezTo>
                <a:lnTo>
                  <a:pt x="4914538" y="1367995"/>
                </a:lnTo>
                <a:lnTo>
                  <a:pt x="4901655" y="1598968"/>
                </a:lnTo>
                <a:lnTo>
                  <a:pt x="4903361" y="1603791"/>
                </a:lnTo>
                <a:cubicBezTo>
                  <a:pt x="4903861" y="1611318"/>
                  <a:pt x="4902784" y="1619361"/>
                  <a:pt x="4901219" y="1627566"/>
                </a:cubicBezTo>
                <a:lnTo>
                  <a:pt x="4899626" y="1635333"/>
                </a:lnTo>
                <a:lnTo>
                  <a:pt x="4893414" y="1746703"/>
                </a:lnTo>
                <a:lnTo>
                  <a:pt x="4895482" y="1747601"/>
                </a:lnTo>
                <a:cubicBezTo>
                  <a:pt x="4896917" y="1753944"/>
                  <a:pt x="4899696" y="1761300"/>
                  <a:pt x="4899584" y="1783699"/>
                </a:cubicBezTo>
                <a:cubicBezTo>
                  <a:pt x="4888791" y="1810936"/>
                  <a:pt x="4909162" y="1848198"/>
                  <a:pt x="4894806" y="1881995"/>
                </a:cubicBezTo>
                <a:cubicBezTo>
                  <a:pt x="4891095" y="1894424"/>
                  <a:pt x="4889211" y="1932888"/>
                  <a:pt x="4894702" y="1940154"/>
                </a:cubicBezTo>
                <a:cubicBezTo>
                  <a:pt x="4895513" y="1948172"/>
                  <a:pt x="4892867" y="1957532"/>
                  <a:pt x="4898986" y="1961221"/>
                </a:cubicBezTo>
                <a:cubicBezTo>
                  <a:pt x="4906255" y="1967327"/>
                  <a:pt x="4892830" y="1995341"/>
                  <a:pt x="4902063" y="1991332"/>
                </a:cubicBezTo>
                <a:cubicBezTo>
                  <a:pt x="4892826" y="2011227"/>
                  <a:pt x="4907874" y="2026986"/>
                  <a:pt x="4910843" y="2043680"/>
                </a:cubicBezTo>
                <a:lnTo>
                  <a:pt x="4913111" y="2093780"/>
                </a:lnTo>
                <a:cubicBezTo>
                  <a:pt x="4912819" y="2104963"/>
                  <a:pt x="4912526" y="2116147"/>
                  <a:pt x="4912235" y="2127331"/>
                </a:cubicBezTo>
                <a:cubicBezTo>
                  <a:pt x="4912081" y="2128947"/>
                  <a:pt x="4911927" y="2130563"/>
                  <a:pt x="4911774" y="2132180"/>
                </a:cubicBezTo>
                <a:lnTo>
                  <a:pt x="4902693" y="2171984"/>
                </a:lnTo>
                <a:cubicBezTo>
                  <a:pt x="4903894" y="2172990"/>
                  <a:pt x="4904991" y="2174315"/>
                  <a:pt x="4905943" y="2175920"/>
                </a:cubicBezTo>
                <a:lnTo>
                  <a:pt x="4908773" y="2188707"/>
                </a:lnTo>
                <a:lnTo>
                  <a:pt x="4904052" y="2199268"/>
                </a:lnTo>
                <a:lnTo>
                  <a:pt x="4893911" y="2249378"/>
                </a:lnTo>
                <a:lnTo>
                  <a:pt x="4883060" y="2322907"/>
                </a:lnTo>
                <a:lnTo>
                  <a:pt x="4878199" y="2333841"/>
                </a:lnTo>
                <a:cubicBezTo>
                  <a:pt x="4872134" y="2359072"/>
                  <a:pt x="4875268" y="2390080"/>
                  <a:pt x="4863832" y="2405746"/>
                </a:cubicBezTo>
                <a:lnTo>
                  <a:pt x="4860132" y="2443689"/>
                </a:lnTo>
                <a:lnTo>
                  <a:pt x="4863777" y="2448134"/>
                </a:lnTo>
                <a:lnTo>
                  <a:pt x="4862134" y="2459306"/>
                </a:lnTo>
                <a:cubicBezTo>
                  <a:pt x="4862270" y="2460323"/>
                  <a:pt x="4862408" y="2461340"/>
                  <a:pt x="4862544" y="2462358"/>
                </a:cubicBezTo>
                <a:cubicBezTo>
                  <a:pt x="4863348" y="2468183"/>
                  <a:pt x="4864002" y="2473955"/>
                  <a:pt x="4864049" y="2479770"/>
                </a:cubicBezTo>
                <a:cubicBezTo>
                  <a:pt x="4849538" y="2476510"/>
                  <a:pt x="4855223" y="2505567"/>
                  <a:pt x="4852627" y="2514583"/>
                </a:cubicBezTo>
                <a:lnTo>
                  <a:pt x="4850576" y="2514709"/>
                </a:lnTo>
                <a:lnTo>
                  <a:pt x="4842113" y="2666439"/>
                </a:lnTo>
                <a:lnTo>
                  <a:pt x="4850768" y="2690544"/>
                </a:lnTo>
                <a:lnTo>
                  <a:pt x="4853036" y="2740646"/>
                </a:lnTo>
                <a:cubicBezTo>
                  <a:pt x="4852743" y="2751830"/>
                  <a:pt x="4852452" y="2763013"/>
                  <a:pt x="4852159" y="2774197"/>
                </a:cubicBezTo>
                <a:cubicBezTo>
                  <a:pt x="4852006" y="2775813"/>
                  <a:pt x="4851852" y="2777429"/>
                  <a:pt x="4851699" y="2779045"/>
                </a:cubicBezTo>
                <a:lnTo>
                  <a:pt x="4842617" y="2818850"/>
                </a:lnTo>
                <a:cubicBezTo>
                  <a:pt x="4843819" y="2819856"/>
                  <a:pt x="4844915" y="2821182"/>
                  <a:pt x="4845868" y="2822786"/>
                </a:cubicBezTo>
                <a:lnTo>
                  <a:pt x="4848697" y="2835573"/>
                </a:lnTo>
                <a:lnTo>
                  <a:pt x="4843976" y="2846133"/>
                </a:lnTo>
                <a:lnTo>
                  <a:pt x="4833835" y="2896246"/>
                </a:lnTo>
                <a:lnTo>
                  <a:pt x="4826535" y="2945711"/>
                </a:lnTo>
                <a:cubicBezTo>
                  <a:pt x="4807919" y="3297000"/>
                  <a:pt x="4774287" y="3653361"/>
                  <a:pt x="4770687" y="3999577"/>
                </a:cubicBezTo>
                <a:cubicBezTo>
                  <a:pt x="4767748" y="4078096"/>
                  <a:pt x="4760894" y="4174113"/>
                  <a:pt x="4757955" y="4252632"/>
                </a:cubicBezTo>
                <a:cubicBezTo>
                  <a:pt x="4764534" y="4246730"/>
                  <a:pt x="4754187" y="4396558"/>
                  <a:pt x="4746917" y="4414955"/>
                </a:cubicBezTo>
                <a:lnTo>
                  <a:pt x="4656537" y="6050064"/>
                </a:lnTo>
                <a:lnTo>
                  <a:pt x="4661812" y="6086684"/>
                </a:lnTo>
                <a:cubicBezTo>
                  <a:pt x="4667576" y="6094577"/>
                  <a:pt x="4664275" y="6098656"/>
                  <a:pt x="4665332" y="6121067"/>
                </a:cubicBezTo>
                <a:cubicBezTo>
                  <a:pt x="4666388" y="6143476"/>
                  <a:pt x="4649733" y="6177068"/>
                  <a:pt x="4668152" y="6221142"/>
                </a:cubicBezTo>
                <a:cubicBezTo>
                  <a:pt x="4667735" y="6228689"/>
                  <a:pt x="4658097" y="6246990"/>
                  <a:pt x="4649673" y="6255466"/>
                </a:cubicBezTo>
                <a:lnTo>
                  <a:pt x="4645040" y="6258160"/>
                </a:lnTo>
                <a:cubicBezTo>
                  <a:pt x="4643893" y="6278926"/>
                  <a:pt x="4645845" y="6296913"/>
                  <a:pt x="4641598" y="6320461"/>
                </a:cubicBezTo>
                <a:cubicBezTo>
                  <a:pt x="4535457" y="6322746"/>
                  <a:pt x="2126262" y="6155193"/>
                  <a:pt x="724747" y="6068362"/>
                </a:cubicBezTo>
                <a:lnTo>
                  <a:pt x="415706" y="6051307"/>
                </a:lnTo>
                <a:lnTo>
                  <a:pt x="420012" y="6011137"/>
                </a:lnTo>
                <a:lnTo>
                  <a:pt x="424214" y="6004548"/>
                </a:lnTo>
                <a:cubicBezTo>
                  <a:pt x="424742" y="6003448"/>
                  <a:pt x="424392" y="6002721"/>
                  <a:pt x="424482" y="6001808"/>
                </a:cubicBezTo>
                <a:cubicBezTo>
                  <a:pt x="424572" y="6000894"/>
                  <a:pt x="424661" y="5999980"/>
                  <a:pt x="424751" y="5999066"/>
                </a:cubicBezTo>
                <a:cubicBezTo>
                  <a:pt x="424928" y="5997240"/>
                  <a:pt x="425294" y="5995212"/>
                  <a:pt x="425286" y="5993584"/>
                </a:cubicBezTo>
                <a:cubicBezTo>
                  <a:pt x="425230" y="5983140"/>
                  <a:pt x="424153" y="5996072"/>
                  <a:pt x="424972" y="5987694"/>
                </a:cubicBezTo>
                <a:cubicBezTo>
                  <a:pt x="424779" y="5986644"/>
                  <a:pt x="424455" y="5985762"/>
                  <a:pt x="424390" y="5984546"/>
                </a:cubicBezTo>
                <a:cubicBezTo>
                  <a:pt x="424349" y="5983776"/>
                  <a:pt x="424698" y="5982573"/>
                  <a:pt x="424659" y="5981803"/>
                </a:cubicBezTo>
                <a:cubicBezTo>
                  <a:pt x="424279" y="5974674"/>
                  <a:pt x="423729" y="5982198"/>
                  <a:pt x="424344" y="5975914"/>
                </a:cubicBezTo>
                <a:lnTo>
                  <a:pt x="423763" y="5972765"/>
                </a:lnTo>
                <a:cubicBezTo>
                  <a:pt x="422354" y="5965140"/>
                  <a:pt x="422317" y="5969355"/>
                  <a:pt x="423136" y="5960984"/>
                </a:cubicBezTo>
                <a:cubicBezTo>
                  <a:pt x="422942" y="5959935"/>
                  <a:pt x="422620" y="5959052"/>
                  <a:pt x="422554" y="5957836"/>
                </a:cubicBezTo>
                <a:cubicBezTo>
                  <a:pt x="422513" y="5957067"/>
                  <a:pt x="422944" y="5955758"/>
                  <a:pt x="422821" y="5955094"/>
                </a:cubicBezTo>
                <a:cubicBezTo>
                  <a:pt x="422548" y="5953610"/>
                  <a:pt x="420383" y="5954033"/>
                  <a:pt x="421392" y="5951537"/>
                </a:cubicBezTo>
                <a:lnTo>
                  <a:pt x="426782" y="5888089"/>
                </a:lnTo>
                <a:lnTo>
                  <a:pt x="448292" y="5480986"/>
                </a:lnTo>
                <a:lnTo>
                  <a:pt x="330530" y="5480986"/>
                </a:lnTo>
                <a:lnTo>
                  <a:pt x="330530" y="5395293"/>
                </a:lnTo>
                <a:lnTo>
                  <a:pt x="326057" y="5474970"/>
                </a:lnTo>
                <a:lnTo>
                  <a:pt x="270547" y="5477941"/>
                </a:lnTo>
                <a:cubicBezTo>
                  <a:pt x="270523" y="5464474"/>
                  <a:pt x="270498" y="5451008"/>
                  <a:pt x="270474" y="5437541"/>
                </a:cubicBezTo>
                <a:lnTo>
                  <a:pt x="273937" y="5430535"/>
                </a:lnTo>
                <a:cubicBezTo>
                  <a:pt x="274343" y="5429384"/>
                  <a:pt x="273915" y="5428700"/>
                  <a:pt x="273907" y="5427782"/>
                </a:cubicBezTo>
                <a:cubicBezTo>
                  <a:pt x="273897" y="5426864"/>
                  <a:pt x="273887" y="5425945"/>
                  <a:pt x="273877" y="5425027"/>
                </a:cubicBezTo>
                <a:cubicBezTo>
                  <a:pt x="273855" y="5423193"/>
                  <a:pt x="273998" y="5421136"/>
                  <a:pt x="273815" y="5419519"/>
                </a:cubicBezTo>
                <a:cubicBezTo>
                  <a:pt x="272627" y="5409143"/>
                  <a:pt x="272957" y="5422116"/>
                  <a:pt x="272864" y="5413698"/>
                </a:cubicBezTo>
                <a:cubicBezTo>
                  <a:pt x="272559" y="5412674"/>
                  <a:pt x="272141" y="5411834"/>
                  <a:pt x="271946" y="5410631"/>
                </a:cubicBezTo>
                <a:cubicBezTo>
                  <a:pt x="271820" y="5409871"/>
                  <a:pt x="272037" y="5408637"/>
                  <a:pt x="271914" y="5407876"/>
                </a:cubicBezTo>
                <a:cubicBezTo>
                  <a:pt x="270764" y="5400831"/>
                  <a:pt x="271033" y="5408369"/>
                  <a:pt x="270963" y="5402055"/>
                </a:cubicBezTo>
                <a:lnTo>
                  <a:pt x="270045" y="5398988"/>
                </a:lnTo>
                <a:cubicBezTo>
                  <a:pt x="267817" y="5391561"/>
                  <a:pt x="268237" y="5395755"/>
                  <a:pt x="268144" y="5387344"/>
                </a:cubicBezTo>
                <a:cubicBezTo>
                  <a:pt x="267838" y="5386323"/>
                  <a:pt x="267422" y="5385480"/>
                  <a:pt x="267225" y="5384278"/>
                </a:cubicBezTo>
                <a:cubicBezTo>
                  <a:pt x="267101" y="5383518"/>
                  <a:pt x="267386" y="5382170"/>
                  <a:pt x="267193" y="5381523"/>
                </a:cubicBezTo>
                <a:cubicBezTo>
                  <a:pt x="266761" y="5380078"/>
                  <a:pt x="264654" y="5380733"/>
                  <a:pt x="265387" y="5378142"/>
                </a:cubicBezTo>
                <a:cubicBezTo>
                  <a:pt x="264881" y="5356922"/>
                  <a:pt x="264374" y="5335703"/>
                  <a:pt x="263868" y="5314483"/>
                </a:cubicBezTo>
                <a:lnTo>
                  <a:pt x="192697" y="4040419"/>
                </a:lnTo>
                <a:lnTo>
                  <a:pt x="0" y="208389"/>
                </a:lnTo>
                <a:cubicBezTo>
                  <a:pt x="324854" y="204302"/>
                  <a:pt x="2354390" y="86208"/>
                  <a:pt x="2990554" y="54813"/>
                </a:cubicBezTo>
                <a:lnTo>
                  <a:pt x="3816982" y="20020"/>
                </a:lnTo>
                <a:lnTo>
                  <a:pt x="4188628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erson in a suit sitting in a chair in front of a bookshelf&#10;&#10;Description automatically generated with low confidence">
            <a:extLst>
              <a:ext uri="{FF2B5EF4-FFF2-40B4-BE49-F238E27FC236}">
                <a16:creationId xmlns:a16="http://schemas.microsoft.com/office/drawing/2014/main" id="{86989067-E3CB-46E2-BBFC-EF8EF3BF3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1000"/>
          </a:blip>
          <a:srcRect l="5505" r="35757" b="1"/>
          <a:stretch/>
        </p:blipFill>
        <p:spPr>
          <a:xfrm>
            <a:off x="6876892" y="425319"/>
            <a:ext cx="4768520" cy="6088714"/>
          </a:xfrm>
          <a:custGeom>
            <a:avLst/>
            <a:gdLst/>
            <a:ahLst/>
            <a:cxnLst/>
            <a:rect l="l" t="t" r="r" b="b"/>
            <a:pathLst>
              <a:path w="4950037" h="6320484">
                <a:moveTo>
                  <a:pt x="4188628" y="0"/>
                </a:moveTo>
                <a:lnTo>
                  <a:pt x="4218584" y="18617"/>
                </a:lnTo>
                <a:cubicBezTo>
                  <a:pt x="4219144" y="29179"/>
                  <a:pt x="4219703" y="39738"/>
                  <a:pt x="4220262" y="50299"/>
                </a:cubicBezTo>
                <a:lnTo>
                  <a:pt x="4223339" y="51686"/>
                </a:lnTo>
                <a:cubicBezTo>
                  <a:pt x="4233026" y="52344"/>
                  <a:pt x="4240723" y="38432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cubicBezTo>
                  <a:pt x="4226911" y="148739"/>
                  <a:pt x="4226612" y="156674"/>
                  <a:pt x="4226312" y="164608"/>
                </a:cubicBezTo>
                <a:lnTo>
                  <a:pt x="4231134" y="255748"/>
                </a:lnTo>
                <a:lnTo>
                  <a:pt x="4235510" y="301854"/>
                </a:lnTo>
                <a:cubicBezTo>
                  <a:pt x="4235774" y="306767"/>
                  <a:pt x="4235830" y="317329"/>
                  <a:pt x="4235520" y="330418"/>
                </a:cubicBezTo>
                <a:cubicBezTo>
                  <a:pt x="4235450" y="331825"/>
                  <a:pt x="4235379" y="333231"/>
                  <a:pt x="4235309" y="334638"/>
                </a:cubicBezTo>
                <a:lnTo>
                  <a:pt x="4247535" y="565647"/>
                </a:lnTo>
                <a:lnTo>
                  <a:pt x="4249754" y="570257"/>
                </a:lnTo>
                <a:cubicBezTo>
                  <a:pt x="4251066" y="577685"/>
                  <a:pt x="4250868" y="585797"/>
                  <a:pt x="4250201" y="594124"/>
                </a:cubicBezTo>
                <a:cubicBezTo>
                  <a:pt x="4249953" y="596755"/>
                  <a:pt x="4249706" y="599387"/>
                  <a:pt x="4249458" y="602018"/>
                </a:cubicBezTo>
                <a:lnTo>
                  <a:pt x="4255354" y="713405"/>
                </a:lnTo>
                <a:lnTo>
                  <a:pt x="4257507" y="714073"/>
                </a:lnTo>
                <a:cubicBezTo>
                  <a:pt x="4259621" y="720223"/>
                  <a:pt x="4263181" y="727235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70815" y="850939"/>
                  <a:pt x="4270519" y="855734"/>
                  <a:pt x="4270503" y="861235"/>
                </a:cubicBezTo>
                <a:cubicBezTo>
                  <a:pt x="4270568" y="862730"/>
                  <a:pt x="4270634" y="864224"/>
                  <a:pt x="4270699" y="865719"/>
                </a:cubicBezTo>
                <a:lnTo>
                  <a:pt x="4285322" y="987895"/>
                </a:lnTo>
                <a:lnTo>
                  <a:pt x="4532772" y="1009893"/>
                </a:lnTo>
                <a:lnTo>
                  <a:pt x="4904400" y="1030269"/>
                </a:lnTo>
                <a:lnTo>
                  <a:pt x="4932162" y="1052023"/>
                </a:lnTo>
                <a:lnTo>
                  <a:pt x="4930395" y="1083700"/>
                </a:lnTo>
                <a:lnTo>
                  <a:pt x="4933305" y="1085413"/>
                </a:lnTo>
                <a:cubicBezTo>
                  <a:pt x="4942862" y="1087116"/>
                  <a:pt x="4952022" y="1074120"/>
                  <a:pt x="4949662" y="1116915"/>
                </a:cubicBezTo>
                <a:cubicBezTo>
                  <a:pt x="4939066" y="1137355"/>
                  <a:pt x="4932081" y="1156286"/>
                  <a:pt x="4927494" y="1174426"/>
                </a:cubicBezTo>
                <a:lnTo>
                  <a:pt x="4924021" y="1197992"/>
                </a:lnTo>
                <a:lnTo>
                  <a:pt x="4918937" y="1289117"/>
                </a:lnTo>
                <a:cubicBezTo>
                  <a:pt x="4918721" y="1304553"/>
                  <a:pt x="4918506" y="1319990"/>
                  <a:pt x="4918290" y="1335426"/>
                </a:cubicBezTo>
                <a:cubicBezTo>
                  <a:pt x="4918020" y="1340340"/>
                  <a:pt x="4916931" y="1350844"/>
                  <a:pt x="4915204" y="1363823"/>
                </a:cubicBezTo>
                <a:lnTo>
                  <a:pt x="4914538" y="1367995"/>
                </a:lnTo>
                <a:lnTo>
                  <a:pt x="4901655" y="1598968"/>
                </a:lnTo>
                <a:lnTo>
                  <a:pt x="4903361" y="1603791"/>
                </a:lnTo>
                <a:cubicBezTo>
                  <a:pt x="4903861" y="1611318"/>
                  <a:pt x="4902784" y="1619361"/>
                  <a:pt x="4901219" y="1627566"/>
                </a:cubicBezTo>
                <a:lnTo>
                  <a:pt x="4899626" y="1635333"/>
                </a:lnTo>
                <a:lnTo>
                  <a:pt x="4893414" y="1746703"/>
                </a:lnTo>
                <a:lnTo>
                  <a:pt x="4895482" y="1747601"/>
                </a:lnTo>
                <a:cubicBezTo>
                  <a:pt x="4896917" y="1753944"/>
                  <a:pt x="4899696" y="1761300"/>
                  <a:pt x="4899584" y="1783699"/>
                </a:cubicBezTo>
                <a:cubicBezTo>
                  <a:pt x="4888791" y="1810936"/>
                  <a:pt x="4909162" y="1848198"/>
                  <a:pt x="4894806" y="1881995"/>
                </a:cubicBezTo>
                <a:cubicBezTo>
                  <a:pt x="4891095" y="1894424"/>
                  <a:pt x="4889211" y="1932888"/>
                  <a:pt x="4894702" y="1940154"/>
                </a:cubicBezTo>
                <a:cubicBezTo>
                  <a:pt x="4895513" y="1948172"/>
                  <a:pt x="4892867" y="1957532"/>
                  <a:pt x="4898986" y="1961221"/>
                </a:cubicBezTo>
                <a:cubicBezTo>
                  <a:pt x="4906255" y="1967327"/>
                  <a:pt x="4892830" y="1995341"/>
                  <a:pt x="4902063" y="1991332"/>
                </a:cubicBezTo>
                <a:cubicBezTo>
                  <a:pt x="4892826" y="2011227"/>
                  <a:pt x="4907874" y="2026986"/>
                  <a:pt x="4910843" y="2043680"/>
                </a:cubicBezTo>
                <a:lnTo>
                  <a:pt x="4913111" y="2093780"/>
                </a:lnTo>
                <a:cubicBezTo>
                  <a:pt x="4912819" y="2104963"/>
                  <a:pt x="4912526" y="2116147"/>
                  <a:pt x="4912235" y="2127331"/>
                </a:cubicBezTo>
                <a:cubicBezTo>
                  <a:pt x="4912081" y="2128947"/>
                  <a:pt x="4911927" y="2130563"/>
                  <a:pt x="4911774" y="2132180"/>
                </a:cubicBezTo>
                <a:lnTo>
                  <a:pt x="4902693" y="2171984"/>
                </a:lnTo>
                <a:cubicBezTo>
                  <a:pt x="4903894" y="2172990"/>
                  <a:pt x="4904991" y="2174315"/>
                  <a:pt x="4905943" y="2175920"/>
                </a:cubicBezTo>
                <a:lnTo>
                  <a:pt x="4908773" y="2188707"/>
                </a:lnTo>
                <a:lnTo>
                  <a:pt x="4904052" y="2199268"/>
                </a:lnTo>
                <a:lnTo>
                  <a:pt x="4893911" y="2249378"/>
                </a:lnTo>
                <a:lnTo>
                  <a:pt x="4883060" y="2322907"/>
                </a:lnTo>
                <a:lnTo>
                  <a:pt x="4878199" y="2333841"/>
                </a:lnTo>
                <a:cubicBezTo>
                  <a:pt x="4872134" y="2359072"/>
                  <a:pt x="4875268" y="2390080"/>
                  <a:pt x="4863832" y="2405746"/>
                </a:cubicBezTo>
                <a:lnTo>
                  <a:pt x="4860132" y="2443689"/>
                </a:lnTo>
                <a:lnTo>
                  <a:pt x="4863777" y="2448134"/>
                </a:lnTo>
                <a:lnTo>
                  <a:pt x="4862134" y="2459306"/>
                </a:lnTo>
                <a:cubicBezTo>
                  <a:pt x="4862270" y="2460323"/>
                  <a:pt x="4862408" y="2461340"/>
                  <a:pt x="4862544" y="2462358"/>
                </a:cubicBezTo>
                <a:cubicBezTo>
                  <a:pt x="4863348" y="2468183"/>
                  <a:pt x="4864002" y="2473955"/>
                  <a:pt x="4864049" y="2479770"/>
                </a:cubicBezTo>
                <a:cubicBezTo>
                  <a:pt x="4849538" y="2476510"/>
                  <a:pt x="4855223" y="2505567"/>
                  <a:pt x="4852627" y="2514583"/>
                </a:cubicBezTo>
                <a:lnTo>
                  <a:pt x="4850576" y="2514709"/>
                </a:lnTo>
                <a:lnTo>
                  <a:pt x="4842113" y="2666439"/>
                </a:lnTo>
                <a:lnTo>
                  <a:pt x="4850768" y="2690544"/>
                </a:lnTo>
                <a:lnTo>
                  <a:pt x="4853036" y="2740646"/>
                </a:lnTo>
                <a:cubicBezTo>
                  <a:pt x="4852743" y="2751830"/>
                  <a:pt x="4852452" y="2763013"/>
                  <a:pt x="4852159" y="2774197"/>
                </a:cubicBezTo>
                <a:cubicBezTo>
                  <a:pt x="4852006" y="2775813"/>
                  <a:pt x="4851852" y="2777429"/>
                  <a:pt x="4851699" y="2779045"/>
                </a:cubicBezTo>
                <a:lnTo>
                  <a:pt x="4842617" y="2818850"/>
                </a:lnTo>
                <a:cubicBezTo>
                  <a:pt x="4843819" y="2819856"/>
                  <a:pt x="4844915" y="2821182"/>
                  <a:pt x="4845868" y="2822786"/>
                </a:cubicBezTo>
                <a:lnTo>
                  <a:pt x="4848697" y="2835573"/>
                </a:lnTo>
                <a:lnTo>
                  <a:pt x="4843976" y="2846133"/>
                </a:lnTo>
                <a:lnTo>
                  <a:pt x="4833835" y="2896246"/>
                </a:lnTo>
                <a:lnTo>
                  <a:pt x="4826535" y="2945711"/>
                </a:lnTo>
                <a:cubicBezTo>
                  <a:pt x="4807919" y="3297000"/>
                  <a:pt x="4774287" y="3653361"/>
                  <a:pt x="4770687" y="3999577"/>
                </a:cubicBezTo>
                <a:cubicBezTo>
                  <a:pt x="4767748" y="4078096"/>
                  <a:pt x="4760894" y="4174113"/>
                  <a:pt x="4757955" y="4252632"/>
                </a:cubicBezTo>
                <a:cubicBezTo>
                  <a:pt x="4764534" y="4246730"/>
                  <a:pt x="4754187" y="4396558"/>
                  <a:pt x="4746917" y="4414955"/>
                </a:cubicBezTo>
                <a:lnTo>
                  <a:pt x="4656537" y="6050064"/>
                </a:lnTo>
                <a:lnTo>
                  <a:pt x="4661812" y="6086684"/>
                </a:lnTo>
                <a:cubicBezTo>
                  <a:pt x="4667576" y="6094577"/>
                  <a:pt x="4664275" y="6098656"/>
                  <a:pt x="4665332" y="6121067"/>
                </a:cubicBezTo>
                <a:cubicBezTo>
                  <a:pt x="4666388" y="6143476"/>
                  <a:pt x="4649733" y="6177068"/>
                  <a:pt x="4668152" y="6221142"/>
                </a:cubicBezTo>
                <a:cubicBezTo>
                  <a:pt x="4667735" y="6228689"/>
                  <a:pt x="4658097" y="6246990"/>
                  <a:pt x="4649673" y="6255466"/>
                </a:cubicBezTo>
                <a:lnTo>
                  <a:pt x="4645040" y="6258160"/>
                </a:lnTo>
                <a:cubicBezTo>
                  <a:pt x="4643893" y="6278926"/>
                  <a:pt x="4645845" y="6296913"/>
                  <a:pt x="4641598" y="6320461"/>
                </a:cubicBezTo>
                <a:cubicBezTo>
                  <a:pt x="4535457" y="6322746"/>
                  <a:pt x="2126262" y="6155193"/>
                  <a:pt x="724747" y="6068362"/>
                </a:cubicBezTo>
                <a:lnTo>
                  <a:pt x="415706" y="6051307"/>
                </a:lnTo>
                <a:lnTo>
                  <a:pt x="420012" y="6011137"/>
                </a:lnTo>
                <a:lnTo>
                  <a:pt x="424214" y="6004548"/>
                </a:lnTo>
                <a:cubicBezTo>
                  <a:pt x="424742" y="6003448"/>
                  <a:pt x="424392" y="6002721"/>
                  <a:pt x="424482" y="6001808"/>
                </a:cubicBezTo>
                <a:cubicBezTo>
                  <a:pt x="424572" y="6000894"/>
                  <a:pt x="424661" y="5999980"/>
                  <a:pt x="424751" y="5999066"/>
                </a:cubicBezTo>
                <a:cubicBezTo>
                  <a:pt x="424928" y="5997240"/>
                  <a:pt x="425294" y="5995212"/>
                  <a:pt x="425286" y="5993584"/>
                </a:cubicBezTo>
                <a:cubicBezTo>
                  <a:pt x="425230" y="5983140"/>
                  <a:pt x="424153" y="5996072"/>
                  <a:pt x="424972" y="5987694"/>
                </a:cubicBezTo>
                <a:cubicBezTo>
                  <a:pt x="424779" y="5986644"/>
                  <a:pt x="424455" y="5985762"/>
                  <a:pt x="424390" y="5984546"/>
                </a:cubicBezTo>
                <a:cubicBezTo>
                  <a:pt x="424349" y="5983776"/>
                  <a:pt x="424698" y="5982573"/>
                  <a:pt x="424659" y="5981803"/>
                </a:cubicBezTo>
                <a:cubicBezTo>
                  <a:pt x="424279" y="5974674"/>
                  <a:pt x="423729" y="5982198"/>
                  <a:pt x="424344" y="5975914"/>
                </a:cubicBezTo>
                <a:lnTo>
                  <a:pt x="423763" y="5972765"/>
                </a:lnTo>
                <a:cubicBezTo>
                  <a:pt x="422354" y="5965140"/>
                  <a:pt x="422317" y="5969355"/>
                  <a:pt x="423136" y="5960984"/>
                </a:cubicBezTo>
                <a:cubicBezTo>
                  <a:pt x="422942" y="5959935"/>
                  <a:pt x="422620" y="5959052"/>
                  <a:pt x="422554" y="5957836"/>
                </a:cubicBezTo>
                <a:cubicBezTo>
                  <a:pt x="422513" y="5957067"/>
                  <a:pt x="422944" y="5955758"/>
                  <a:pt x="422821" y="5955094"/>
                </a:cubicBezTo>
                <a:cubicBezTo>
                  <a:pt x="422548" y="5953610"/>
                  <a:pt x="420383" y="5954033"/>
                  <a:pt x="421392" y="5951537"/>
                </a:cubicBezTo>
                <a:lnTo>
                  <a:pt x="426782" y="5888089"/>
                </a:lnTo>
                <a:lnTo>
                  <a:pt x="448292" y="5480986"/>
                </a:lnTo>
                <a:lnTo>
                  <a:pt x="330530" y="5480986"/>
                </a:lnTo>
                <a:lnTo>
                  <a:pt x="330530" y="5395293"/>
                </a:lnTo>
                <a:lnTo>
                  <a:pt x="326057" y="5474970"/>
                </a:lnTo>
                <a:lnTo>
                  <a:pt x="270547" y="5477941"/>
                </a:lnTo>
                <a:cubicBezTo>
                  <a:pt x="270523" y="5464474"/>
                  <a:pt x="270498" y="5451008"/>
                  <a:pt x="270474" y="5437541"/>
                </a:cubicBezTo>
                <a:lnTo>
                  <a:pt x="273937" y="5430535"/>
                </a:lnTo>
                <a:cubicBezTo>
                  <a:pt x="274343" y="5429384"/>
                  <a:pt x="273915" y="5428700"/>
                  <a:pt x="273907" y="5427782"/>
                </a:cubicBezTo>
                <a:cubicBezTo>
                  <a:pt x="273897" y="5426864"/>
                  <a:pt x="273887" y="5425945"/>
                  <a:pt x="273877" y="5425027"/>
                </a:cubicBezTo>
                <a:cubicBezTo>
                  <a:pt x="273855" y="5423193"/>
                  <a:pt x="273998" y="5421136"/>
                  <a:pt x="273815" y="5419519"/>
                </a:cubicBezTo>
                <a:cubicBezTo>
                  <a:pt x="272627" y="5409143"/>
                  <a:pt x="272957" y="5422116"/>
                  <a:pt x="272864" y="5413698"/>
                </a:cubicBezTo>
                <a:cubicBezTo>
                  <a:pt x="272559" y="5412674"/>
                  <a:pt x="272141" y="5411834"/>
                  <a:pt x="271946" y="5410631"/>
                </a:cubicBezTo>
                <a:cubicBezTo>
                  <a:pt x="271820" y="5409871"/>
                  <a:pt x="272037" y="5408637"/>
                  <a:pt x="271914" y="5407876"/>
                </a:cubicBezTo>
                <a:cubicBezTo>
                  <a:pt x="270764" y="5400831"/>
                  <a:pt x="271033" y="5408369"/>
                  <a:pt x="270963" y="5402055"/>
                </a:cubicBezTo>
                <a:lnTo>
                  <a:pt x="270045" y="5398988"/>
                </a:lnTo>
                <a:cubicBezTo>
                  <a:pt x="267817" y="5391561"/>
                  <a:pt x="268237" y="5395755"/>
                  <a:pt x="268144" y="5387344"/>
                </a:cubicBezTo>
                <a:cubicBezTo>
                  <a:pt x="267838" y="5386323"/>
                  <a:pt x="267422" y="5385480"/>
                  <a:pt x="267225" y="5384278"/>
                </a:cubicBezTo>
                <a:cubicBezTo>
                  <a:pt x="267101" y="5383518"/>
                  <a:pt x="267386" y="5382170"/>
                  <a:pt x="267193" y="5381523"/>
                </a:cubicBezTo>
                <a:cubicBezTo>
                  <a:pt x="266761" y="5380078"/>
                  <a:pt x="264654" y="5380733"/>
                  <a:pt x="265387" y="5378142"/>
                </a:cubicBezTo>
                <a:cubicBezTo>
                  <a:pt x="264881" y="5356922"/>
                  <a:pt x="264374" y="5335703"/>
                  <a:pt x="263868" y="5314483"/>
                </a:cubicBezTo>
                <a:lnTo>
                  <a:pt x="192697" y="4040419"/>
                </a:lnTo>
                <a:lnTo>
                  <a:pt x="0" y="208389"/>
                </a:lnTo>
                <a:cubicBezTo>
                  <a:pt x="324854" y="204302"/>
                  <a:pt x="2354390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D6766C1-D0DB-4C51-BF80-C1E17260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6689">
            <a:off x="6850302" y="405956"/>
            <a:ext cx="4368058" cy="5077615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534331" h="5270897">
                <a:moveTo>
                  <a:pt x="4488693" y="246796"/>
                </a:moveTo>
                <a:lnTo>
                  <a:pt x="4516455" y="268550"/>
                </a:lnTo>
                <a:cubicBezTo>
                  <a:pt x="4515867" y="279110"/>
                  <a:pt x="4515278" y="289668"/>
                  <a:pt x="4514689" y="300227"/>
                </a:cubicBezTo>
                <a:lnTo>
                  <a:pt x="4517598" y="301940"/>
                </a:lnTo>
                <a:cubicBezTo>
                  <a:pt x="4527156" y="303643"/>
                  <a:pt x="4536316" y="290647"/>
                  <a:pt x="4533956" y="333441"/>
                </a:cubicBezTo>
                <a:cubicBezTo>
                  <a:pt x="4523360" y="353882"/>
                  <a:pt x="4516375" y="372813"/>
                  <a:pt x="4511788" y="390953"/>
                </a:cubicBezTo>
                <a:lnTo>
                  <a:pt x="4508315" y="414519"/>
                </a:lnTo>
                <a:lnTo>
                  <a:pt x="4503231" y="505644"/>
                </a:lnTo>
                <a:cubicBezTo>
                  <a:pt x="4503015" y="521080"/>
                  <a:pt x="4502800" y="536517"/>
                  <a:pt x="4502584" y="551953"/>
                </a:cubicBezTo>
                <a:cubicBezTo>
                  <a:pt x="4502314" y="556866"/>
                  <a:pt x="4501225" y="567371"/>
                  <a:pt x="4499498" y="580350"/>
                </a:cubicBezTo>
                <a:lnTo>
                  <a:pt x="4498831" y="584522"/>
                </a:lnTo>
                <a:lnTo>
                  <a:pt x="4485949" y="815495"/>
                </a:lnTo>
                <a:lnTo>
                  <a:pt x="4487655" y="820318"/>
                </a:lnTo>
                <a:cubicBezTo>
                  <a:pt x="4488154" y="827845"/>
                  <a:pt x="4487078" y="835888"/>
                  <a:pt x="4485513" y="844093"/>
                </a:cubicBezTo>
                <a:lnTo>
                  <a:pt x="4483919" y="851860"/>
                </a:lnTo>
                <a:lnTo>
                  <a:pt x="4477708" y="963230"/>
                </a:lnTo>
                <a:lnTo>
                  <a:pt x="4479776" y="964128"/>
                </a:lnTo>
                <a:cubicBezTo>
                  <a:pt x="4481211" y="970471"/>
                  <a:pt x="4483990" y="977827"/>
                  <a:pt x="4483878" y="1000225"/>
                </a:cubicBezTo>
                <a:cubicBezTo>
                  <a:pt x="4473085" y="1027463"/>
                  <a:pt x="4493456" y="1064724"/>
                  <a:pt x="4479100" y="1098522"/>
                </a:cubicBezTo>
                <a:cubicBezTo>
                  <a:pt x="4478172" y="1101630"/>
                  <a:pt x="4477358" y="1106364"/>
                  <a:pt x="4476746" y="1111831"/>
                </a:cubicBezTo>
                <a:lnTo>
                  <a:pt x="4476455" y="1116310"/>
                </a:lnTo>
                <a:lnTo>
                  <a:pt x="846131" y="513049"/>
                </a:lnTo>
                <a:lnTo>
                  <a:pt x="55505" y="5270897"/>
                </a:lnTo>
                <a:lnTo>
                  <a:pt x="0" y="5267834"/>
                </a:lnTo>
                <a:lnTo>
                  <a:pt x="4306" y="5227664"/>
                </a:lnTo>
                <a:lnTo>
                  <a:pt x="8508" y="5221075"/>
                </a:lnTo>
                <a:cubicBezTo>
                  <a:pt x="9036" y="5219975"/>
                  <a:pt x="8685" y="5219248"/>
                  <a:pt x="8776" y="5218335"/>
                </a:cubicBezTo>
                <a:lnTo>
                  <a:pt x="9045" y="5215593"/>
                </a:lnTo>
                <a:cubicBezTo>
                  <a:pt x="9222" y="5213767"/>
                  <a:pt x="9587" y="5211738"/>
                  <a:pt x="9580" y="5210111"/>
                </a:cubicBezTo>
                <a:cubicBezTo>
                  <a:pt x="9524" y="5199667"/>
                  <a:pt x="8446" y="5212599"/>
                  <a:pt x="9266" y="5204221"/>
                </a:cubicBezTo>
                <a:cubicBezTo>
                  <a:pt x="9073" y="5203170"/>
                  <a:pt x="8749" y="5202289"/>
                  <a:pt x="8685" y="5201072"/>
                </a:cubicBezTo>
                <a:cubicBezTo>
                  <a:pt x="8643" y="5200303"/>
                  <a:pt x="8992" y="5199100"/>
                  <a:pt x="8952" y="5198330"/>
                </a:cubicBezTo>
                <a:cubicBezTo>
                  <a:pt x="8573" y="5191202"/>
                  <a:pt x="8023" y="5198725"/>
                  <a:pt x="8638" y="5192440"/>
                </a:cubicBezTo>
                <a:lnTo>
                  <a:pt x="8057" y="5189292"/>
                </a:lnTo>
                <a:cubicBezTo>
                  <a:pt x="6648" y="5181667"/>
                  <a:pt x="6611" y="5185882"/>
                  <a:pt x="7430" y="5177511"/>
                </a:cubicBezTo>
                <a:cubicBezTo>
                  <a:pt x="7236" y="5176462"/>
                  <a:pt x="6914" y="5175579"/>
                  <a:pt x="6848" y="5174363"/>
                </a:cubicBezTo>
                <a:cubicBezTo>
                  <a:pt x="6807" y="5173594"/>
                  <a:pt x="7237" y="5172285"/>
                  <a:pt x="7115" y="5171621"/>
                </a:cubicBezTo>
                <a:cubicBezTo>
                  <a:pt x="6842" y="5170137"/>
                  <a:pt x="4677" y="5170560"/>
                  <a:pt x="5686" y="5168064"/>
                </a:cubicBezTo>
                <a:lnTo>
                  <a:pt x="11075" y="5104615"/>
                </a:lnTo>
                <a:lnTo>
                  <a:pt x="78405" y="3830343"/>
                </a:lnTo>
                <a:lnTo>
                  <a:pt x="302152" y="0"/>
                </a:lnTo>
                <a:cubicBezTo>
                  <a:pt x="625536" y="31145"/>
                  <a:pt x="2655916" y="133704"/>
                  <a:pt x="3291735" y="171441"/>
                </a:cubicBezTo>
                <a:lnTo>
                  <a:pt x="4117066" y="22642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DE5CA0-A7C9-46BC-B801-8D13190EA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08FA087-D27B-4F5B-978D-06587F9FD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38CA980-4316-4B39-87F5-9206AF2074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53FB568-F4DF-41B0-A34F-76C7EE3379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DB55374-F96D-46C8-897B-0E9795469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96B0B6E-CC11-46D4-82E8-3F9B18E54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2776">
            <a:off x="7295690" y="1176485"/>
            <a:ext cx="4305535" cy="5325441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8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3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6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2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1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3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9 h 5515902"/>
              <a:gd name="connsiteX79" fmla="*/ 4350188 w 4457507"/>
              <a:gd name="connsiteY79" fmla="*/ 134973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  <a:gd name="connsiteX0" fmla="*/ 134086 w 4464135"/>
              <a:gd name="connsiteY0" fmla="*/ 114630 h 5527489"/>
              <a:gd name="connsiteX1" fmla="*/ 125370 w 4464135"/>
              <a:gd name="connsiteY1" fmla="*/ 3951492 h 5527489"/>
              <a:gd name="connsiteX2" fmla="*/ 129564 w 4464135"/>
              <a:gd name="connsiteY2" fmla="*/ 5227536 h 5527489"/>
              <a:gd name="connsiteX3" fmla="*/ 127740 w 4464135"/>
              <a:gd name="connsiteY3" fmla="*/ 5291186 h 5527489"/>
              <a:gd name="connsiteX4" fmla="*/ 129366 w 4464135"/>
              <a:gd name="connsiteY4" fmla="*/ 5294657 h 5527489"/>
              <a:gd name="connsiteX5" fmla="*/ 129253 w 4464135"/>
              <a:gd name="connsiteY5" fmla="*/ 5297410 h 5527489"/>
              <a:gd name="connsiteX6" fmla="*/ 130010 w 4464135"/>
              <a:gd name="connsiteY6" fmla="*/ 5300520 h 5527489"/>
              <a:gd name="connsiteX7" fmla="*/ 131297 w 4464135"/>
              <a:gd name="connsiteY7" fmla="*/ 5312248 h 5527489"/>
              <a:gd name="connsiteX8" fmla="*/ 132053 w 4464135"/>
              <a:gd name="connsiteY8" fmla="*/ 5315359 h 5527489"/>
              <a:gd name="connsiteX9" fmla="*/ 132697 w 4464135"/>
              <a:gd name="connsiteY9" fmla="*/ 5321222 h 5527489"/>
              <a:gd name="connsiteX10" fmla="*/ 132583 w 4464135"/>
              <a:gd name="connsiteY10" fmla="*/ 5323975 h 5527489"/>
              <a:gd name="connsiteX11" fmla="*/ 133340 w 4464135"/>
              <a:gd name="connsiteY11" fmla="*/ 5327086 h 5527489"/>
              <a:gd name="connsiteX12" fmla="*/ 133984 w 4464135"/>
              <a:gd name="connsiteY12" fmla="*/ 5332949 h 5527489"/>
              <a:gd name="connsiteX13" fmla="*/ 133757 w 4464135"/>
              <a:gd name="connsiteY13" fmla="*/ 5338453 h 5527489"/>
              <a:gd name="connsiteX14" fmla="*/ 133642 w 4464135"/>
              <a:gd name="connsiteY14" fmla="*/ 5341205 h 5527489"/>
              <a:gd name="connsiteX15" fmla="*/ 133528 w 4464135"/>
              <a:gd name="connsiteY15" fmla="*/ 5343955 h 5527489"/>
              <a:gd name="connsiteX16" fmla="*/ 129702 w 4464135"/>
              <a:gd name="connsiteY16" fmla="*/ 5350770 h 5527489"/>
              <a:gd name="connsiteX17" fmla="*/ 127654 w 4464135"/>
              <a:gd name="connsiteY17" fmla="*/ 5391118 h 5527489"/>
              <a:gd name="connsiteX18" fmla="*/ 437166 w 4464135"/>
              <a:gd name="connsiteY18" fmla="*/ 5390825 h 5527489"/>
              <a:gd name="connsiteX19" fmla="*/ 4361989 w 4464135"/>
              <a:gd name="connsiteY19" fmla="*/ 5423001 h 5527489"/>
              <a:gd name="connsiteX20" fmla="*/ 4361934 w 4464135"/>
              <a:gd name="connsiteY20" fmla="*/ 5360605 h 5527489"/>
              <a:gd name="connsiteX21" fmla="*/ 4366408 w 4464135"/>
              <a:gd name="connsiteY21" fmla="*/ 5357656 h 5527489"/>
              <a:gd name="connsiteX22" fmla="*/ 4382934 w 4464135"/>
              <a:gd name="connsiteY22" fmla="*/ 5322350 h 5527489"/>
              <a:gd name="connsiteX23" fmla="*/ 4374510 w 4464135"/>
              <a:gd name="connsiteY23" fmla="*/ 5222590 h 5527489"/>
              <a:gd name="connsiteX24" fmla="*/ 4369069 w 4464135"/>
              <a:gd name="connsiteY24" fmla="*/ 5188458 h 5527489"/>
              <a:gd name="connsiteX25" fmla="*/ 4361749 w 4464135"/>
              <a:gd name="connsiteY25" fmla="*/ 5152192 h 5527489"/>
              <a:gd name="connsiteX26" fmla="*/ 4360344 w 4464135"/>
              <a:gd name="connsiteY26" fmla="*/ 3514588 h 5527489"/>
              <a:gd name="connsiteX27" fmla="*/ 4362268 w 4464135"/>
              <a:gd name="connsiteY27" fmla="*/ 3351901 h 5527489"/>
              <a:gd name="connsiteX28" fmla="*/ 4360797 w 4464135"/>
              <a:gd name="connsiteY28" fmla="*/ 3098530 h 5527489"/>
              <a:gd name="connsiteX29" fmla="*/ 4357491 w 4464135"/>
              <a:gd name="connsiteY29" fmla="*/ 2043190 h 5527489"/>
              <a:gd name="connsiteX30" fmla="*/ 4362007 w 4464135"/>
              <a:gd name="connsiteY30" fmla="*/ 1993394 h 5527489"/>
              <a:gd name="connsiteX31" fmla="*/ 4369324 w 4464135"/>
              <a:gd name="connsiteY31" fmla="*/ 1942792 h 5527489"/>
              <a:gd name="connsiteX32" fmla="*/ 4373445 w 4464135"/>
              <a:gd name="connsiteY32" fmla="*/ 1931983 h 5527489"/>
              <a:gd name="connsiteX33" fmla="*/ 4369904 w 4464135"/>
              <a:gd name="connsiteY33" fmla="*/ 1919375 h 5527489"/>
              <a:gd name="connsiteX34" fmla="*/ 4366438 w 4464135"/>
              <a:gd name="connsiteY34" fmla="*/ 1915628 h 5527489"/>
              <a:gd name="connsiteX35" fmla="*/ 4373274 w 4464135"/>
              <a:gd name="connsiteY35" fmla="*/ 1875376 h 5527489"/>
              <a:gd name="connsiteX36" fmla="*/ 4373462 w 4464135"/>
              <a:gd name="connsiteY36" fmla="*/ 1870510 h 5527489"/>
              <a:gd name="connsiteX37" fmla="*/ 4372457 w 4464135"/>
              <a:gd name="connsiteY37" fmla="*/ 1836963 h 5527489"/>
              <a:gd name="connsiteX38" fmla="*/ 4367384 w 4464135"/>
              <a:gd name="connsiteY38" fmla="*/ 1787067 h 5527489"/>
              <a:gd name="connsiteX39" fmla="*/ 4357392 w 4464135"/>
              <a:gd name="connsiteY39" fmla="*/ 1763484 h 5527489"/>
              <a:gd name="connsiteX40" fmla="*/ 4357338 w 4464135"/>
              <a:gd name="connsiteY40" fmla="*/ 1611519 h 5527489"/>
              <a:gd name="connsiteX41" fmla="*/ 4359378 w 4464135"/>
              <a:gd name="connsiteY41" fmla="*/ 1611278 h 5527489"/>
              <a:gd name="connsiteX42" fmla="*/ 4368831 w 4464135"/>
              <a:gd name="connsiteY42" fmla="*/ 1575879 h 5527489"/>
              <a:gd name="connsiteX43" fmla="*/ 4366353 w 4464135"/>
              <a:gd name="connsiteY43" fmla="*/ 1558579 h 5527489"/>
              <a:gd name="connsiteX44" fmla="*/ 4365772 w 4464135"/>
              <a:gd name="connsiteY44" fmla="*/ 1555555 h 5527489"/>
              <a:gd name="connsiteX45" fmla="*/ 4366786 w 4464135"/>
              <a:gd name="connsiteY45" fmla="*/ 1544308 h 5527489"/>
              <a:gd name="connsiteX46" fmla="*/ 4362899 w 4464135"/>
              <a:gd name="connsiteY46" fmla="*/ 1540075 h 5527489"/>
              <a:gd name="connsiteX47" fmla="*/ 4364466 w 4464135"/>
              <a:gd name="connsiteY47" fmla="*/ 1501984 h 5527489"/>
              <a:gd name="connsiteX48" fmla="*/ 4374781 w 4464135"/>
              <a:gd name="connsiteY48" fmla="*/ 1429386 h 5527489"/>
              <a:gd name="connsiteX49" fmla="*/ 4379021 w 4464135"/>
              <a:gd name="connsiteY49" fmla="*/ 1418198 h 5527489"/>
              <a:gd name="connsiteX50" fmla="*/ 4385733 w 4464135"/>
              <a:gd name="connsiteY50" fmla="*/ 1344176 h 5527489"/>
              <a:gd name="connsiteX51" fmla="*/ 4393050 w 4464135"/>
              <a:gd name="connsiteY51" fmla="*/ 1293576 h 5527489"/>
              <a:gd name="connsiteX52" fmla="*/ 4397172 w 4464135"/>
              <a:gd name="connsiteY52" fmla="*/ 1282767 h 5527489"/>
              <a:gd name="connsiteX53" fmla="*/ 4393630 w 4464135"/>
              <a:gd name="connsiteY53" fmla="*/ 1270159 h 5527489"/>
              <a:gd name="connsiteX54" fmla="*/ 4390164 w 4464135"/>
              <a:gd name="connsiteY54" fmla="*/ 1266412 h 5527489"/>
              <a:gd name="connsiteX55" fmla="*/ 4397000 w 4464135"/>
              <a:gd name="connsiteY55" fmla="*/ 1226161 h 5527489"/>
              <a:gd name="connsiteX56" fmla="*/ 4397188 w 4464135"/>
              <a:gd name="connsiteY56" fmla="*/ 1221294 h 5527489"/>
              <a:gd name="connsiteX57" fmla="*/ 4396182 w 4464135"/>
              <a:gd name="connsiteY57" fmla="*/ 1187746 h 5527489"/>
              <a:gd name="connsiteX58" fmla="*/ 4391111 w 4464135"/>
              <a:gd name="connsiteY58" fmla="*/ 1137852 h 5527489"/>
              <a:gd name="connsiteX59" fmla="*/ 4379410 w 4464135"/>
              <a:gd name="connsiteY59" fmla="*/ 1086079 h 5527489"/>
              <a:gd name="connsiteX60" fmla="*/ 4374651 w 4464135"/>
              <a:gd name="connsiteY60" fmla="*/ 1056187 h 5527489"/>
              <a:gd name="connsiteX61" fmla="*/ 4369192 w 4464135"/>
              <a:gd name="connsiteY61" fmla="*/ 1035394 h 5527489"/>
              <a:gd name="connsiteX62" fmla="*/ 4366037 w 4464135"/>
              <a:gd name="connsiteY62" fmla="*/ 977321 h 5527489"/>
              <a:gd name="connsiteX63" fmla="*/ 4365298 w 4464135"/>
              <a:gd name="connsiteY63" fmla="*/ 878910 h 5527489"/>
              <a:gd name="connsiteX64" fmla="*/ 4359179 w 4464135"/>
              <a:gd name="connsiteY64" fmla="*/ 843099 h 5527489"/>
              <a:gd name="connsiteX65" fmla="*/ 4357064 w 4464135"/>
              <a:gd name="connsiteY65" fmla="*/ 842319 h 5527489"/>
              <a:gd name="connsiteX66" fmla="*/ 4357024 w 4464135"/>
              <a:gd name="connsiteY66" fmla="*/ 730776 h 5527489"/>
              <a:gd name="connsiteX67" fmla="*/ 4358180 w 4464135"/>
              <a:gd name="connsiteY67" fmla="*/ 722932 h 5527489"/>
              <a:gd name="connsiteX68" fmla="*/ 4358986 w 4464135"/>
              <a:gd name="connsiteY68" fmla="*/ 699074 h 5527489"/>
              <a:gd name="connsiteX69" fmla="*/ 4357012 w 4464135"/>
              <a:gd name="connsiteY69" fmla="*/ 694354 h 5527489"/>
              <a:gd name="connsiteX70" fmla="*/ 4356929 w 4464135"/>
              <a:gd name="connsiteY70" fmla="*/ 463022 h 5527489"/>
              <a:gd name="connsiteX71" fmla="*/ 4357361 w 4464135"/>
              <a:gd name="connsiteY71" fmla="*/ 458820 h 5527489"/>
              <a:gd name="connsiteX72" fmla="*/ 4358850 w 4464135"/>
              <a:gd name="connsiteY72" fmla="*/ 430294 h 5527489"/>
              <a:gd name="connsiteX73" fmla="*/ 4356901 w 4464135"/>
              <a:gd name="connsiteY73" fmla="*/ 384022 h 5527489"/>
              <a:gd name="connsiteX74" fmla="*/ 4356869 w 4464135"/>
              <a:gd name="connsiteY74" fmla="*/ 292755 h 5527489"/>
              <a:gd name="connsiteX75" fmla="*/ 4359016 w 4464135"/>
              <a:gd name="connsiteY75" fmla="*/ 269031 h 5527489"/>
              <a:gd name="connsiteX76" fmla="*/ 4377926 w 4464135"/>
              <a:gd name="connsiteY76" fmla="*/ 210368 h 5527489"/>
              <a:gd name="connsiteX77" fmla="*/ 4359829 w 4464135"/>
              <a:gd name="connsiteY77" fmla="*/ 179833 h 5527489"/>
              <a:gd name="connsiteX78" fmla="*/ 4356828 w 4464135"/>
              <a:gd name="connsiteY78" fmla="*/ 178286 h 5527489"/>
              <a:gd name="connsiteX79" fmla="*/ 4356816 w 4464135"/>
              <a:gd name="connsiteY79" fmla="*/ 146560 h 5527489"/>
              <a:gd name="connsiteX80" fmla="*/ 4327879 w 4464135"/>
              <a:gd name="connsiteY80" fmla="*/ 126396 h 5527489"/>
              <a:gd name="connsiteX81" fmla="*/ 3955693 w 4464135"/>
              <a:gd name="connsiteY81" fmla="*/ 126880 h 5527489"/>
              <a:gd name="connsiteX82" fmla="*/ 3128578 w 4464135"/>
              <a:gd name="connsiteY82" fmla="*/ 118244 h 5527489"/>
              <a:gd name="connsiteX83" fmla="*/ 134086 w 4464135"/>
              <a:gd name="connsiteY83" fmla="*/ 114630 h 5527489"/>
              <a:gd name="connsiteX84" fmla="*/ 0 w 4464135"/>
              <a:gd name="connsiteY84" fmla="*/ 0 h 5527489"/>
              <a:gd name="connsiteX85" fmla="*/ 4464135 w 4464135"/>
              <a:gd name="connsiteY85" fmla="*/ 11587 h 5527489"/>
              <a:gd name="connsiteX86" fmla="*/ 4464135 w 4464135"/>
              <a:gd name="connsiteY86" fmla="*/ 5527489 h 5527489"/>
              <a:gd name="connsiteX87" fmla="*/ 6628 w 4464135"/>
              <a:gd name="connsiteY87" fmla="*/ 5527489 h 5527489"/>
              <a:gd name="connsiteX88" fmla="*/ 0 w 4464135"/>
              <a:gd name="connsiteY88" fmla="*/ 0 h 5527489"/>
              <a:gd name="connsiteX0" fmla="*/ 139379 w 4469428"/>
              <a:gd name="connsiteY0" fmla="*/ 114630 h 5528158"/>
              <a:gd name="connsiteX1" fmla="*/ 130663 w 4469428"/>
              <a:gd name="connsiteY1" fmla="*/ 3951492 h 5528158"/>
              <a:gd name="connsiteX2" fmla="*/ 134857 w 4469428"/>
              <a:gd name="connsiteY2" fmla="*/ 5227536 h 5528158"/>
              <a:gd name="connsiteX3" fmla="*/ 133033 w 4469428"/>
              <a:gd name="connsiteY3" fmla="*/ 5291186 h 5528158"/>
              <a:gd name="connsiteX4" fmla="*/ 134659 w 4469428"/>
              <a:gd name="connsiteY4" fmla="*/ 5294657 h 5528158"/>
              <a:gd name="connsiteX5" fmla="*/ 134546 w 4469428"/>
              <a:gd name="connsiteY5" fmla="*/ 5297410 h 5528158"/>
              <a:gd name="connsiteX6" fmla="*/ 135303 w 4469428"/>
              <a:gd name="connsiteY6" fmla="*/ 5300520 h 5528158"/>
              <a:gd name="connsiteX7" fmla="*/ 136590 w 4469428"/>
              <a:gd name="connsiteY7" fmla="*/ 5312248 h 5528158"/>
              <a:gd name="connsiteX8" fmla="*/ 137346 w 4469428"/>
              <a:gd name="connsiteY8" fmla="*/ 5315359 h 5528158"/>
              <a:gd name="connsiteX9" fmla="*/ 137990 w 4469428"/>
              <a:gd name="connsiteY9" fmla="*/ 5321222 h 5528158"/>
              <a:gd name="connsiteX10" fmla="*/ 137876 w 4469428"/>
              <a:gd name="connsiteY10" fmla="*/ 5323975 h 5528158"/>
              <a:gd name="connsiteX11" fmla="*/ 138633 w 4469428"/>
              <a:gd name="connsiteY11" fmla="*/ 5327086 h 5528158"/>
              <a:gd name="connsiteX12" fmla="*/ 139277 w 4469428"/>
              <a:gd name="connsiteY12" fmla="*/ 5332949 h 5528158"/>
              <a:gd name="connsiteX13" fmla="*/ 139050 w 4469428"/>
              <a:gd name="connsiteY13" fmla="*/ 5338453 h 5528158"/>
              <a:gd name="connsiteX14" fmla="*/ 138935 w 4469428"/>
              <a:gd name="connsiteY14" fmla="*/ 5341205 h 5528158"/>
              <a:gd name="connsiteX15" fmla="*/ 138821 w 4469428"/>
              <a:gd name="connsiteY15" fmla="*/ 5343955 h 5528158"/>
              <a:gd name="connsiteX16" fmla="*/ 134995 w 4469428"/>
              <a:gd name="connsiteY16" fmla="*/ 5350770 h 5528158"/>
              <a:gd name="connsiteX17" fmla="*/ 132947 w 4469428"/>
              <a:gd name="connsiteY17" fmla="*/ 5391118 h 5528158"/>
              <a:gd name="connsiteX18" fmla="*/ 442459 w 4469428"/>
              <a:gd name="connsiteY18" fmla="*/ 5390825 h 5528158"/>
              <a:gd name="connsiteX19" fmla="*/ 4367282 w 4469428"/>
              <a:gd name="connsiteY19" fmla="*/ 5423001 h 5528158"/>
              <a:gd name="connsiteX20" fmla="*/ 4367227 w 4469428"/>
              <a:gd name="connsiteY20" fmla="*/ 5360605 h 5528158"/>
              <a:gd name="connsiteX21" fmla="*/ 4371701 w 4469428"/>
              <a:gd name="connsiteY21" fmla="*/ 5357656 h 5528158"/>
              <a:gd name="connsiteX22" fmla="*/ 4388227 w 4469428"/>
              <a:gd name="connsiteY22" fmla="*/ 5322350 h 5528158"/>
              <a:gd name="connsiteX23" fmla="*/ 4379803 w 4469428"/>
              <a:gd name="connsiteY23" fmla="*/ 5222590 h 5528158"/>
              <a:gd name="connsiteX24" fmla="*/ 4374362 w 4469428"/>
              <a:gd name="connsiteY24" fmla="*/ 5188458 h 5528158"/>
              <a:gd name="connsiteX25" fmla="*/ 4367042 w 4469428"/>
              <a:gd name="connsiteY25" fmla="*/ 5152192 h 5528158"/>
              <a:gd name="connsiteX26" fmla="*/ 4365637 w 4469428"/>
              <a:gd name="connsiteY26" fmla="*/ 3514588 h 5528158"/>
              <a:gd name="connsiteX27" fmla="*/ 4367561 w 4469428"/>
              <a:gd name="connsiteY27" fmla="*/ 3351901 h 5528158"/>
              <a:gd name="connsiteX28" fmla="*/ 4366090 w 4469428"/>
              <a:gd name="connsiteY28" fmla="*/ 3098530 h 5528158"/>
              <a:gd name="connsiteX29" fmla="*/ 4362784 w 4469428"/>
              <a:gd name="connsiteY29" fmla="*/ 2043190 h 5528158"/>
              <a:gd name="connsiteX30" fmla="*/ 4367300 w 4469428"/>
              <a:gd name="connsiteY30" fmla="*/ 1993394 h 5528158"/>
              <a:gd name="connsiteX31" fmla="*/ 4374617 w 4469428"/>
              <a:gd name="connsiteY31" fmla="*/ 1942792 h 5528158"/>
              <a:gd name="connsiteX32" fmla="*/ 4378738 w 4469428"/>
              <a:gd name="connsiteY32" fmla="*/ 1931983 h 5528158"/>
              <a:gd name="connsiteX33" fmla="*/ 4375197 w 4469428"/>
              <a:gd name="connsiteY33" fmla="*/ 1919375 h 5528158"/>
              <a:gd name="connsiteX34" fmla="*/ 4371731 w 4469428"/>
              <a:gd name="connsiteY34" fmla="*/ 1915628 h 5528158"/>
              <a:gd name="connsiteX35" fmla="*/ 4378567 w 4469428"/>
              <a:gd name="connsiteY35" fmla="*/ 1875376 h 5528158"/>
              <a:gd name="connsiteX36" fmla="*/ 4378755 w 4469428"/>
              <a:gd name="connsiteY36" fmla="*/ 1870510 h 5528158"/>
              <a:gd name="connsiteX37" fmla="*/ 4377750 w 4469428"/>
              <a:gd name="connsiteY37" fmla="*/ 1836963 h 5528158"/>
              <a:gd name="connsiteX38" fmla="*/ 4372677 w 4469428"/>
              <a:gd name="connsiteY38" fmla="*/ 1787067 h 5528158"/>
              <a:gd name="connsiteX39" fmla="*/ 4362685 w 4469428"/>
              <a:gd name="connsiteY39" fmla="*/ 1763484 h 5528158"/>
              <a:gd name="connsiteX40" fmla="*/ 4362631 w 4469428"/>
              <a:gd name="connsiteY40" fmla="*/ 1611519 h 5528158"/>
              <a:gd name="connsiteX41" fmla="*/ 4364671 w 4469428"/>
              <a:gd name="connsiteY41" fmla="*/ 1611278 h 5528158"/>
              <a:gd name="connsiteX42" fmla="*/ 4374124 w 4469428"/>
              <a:gd name="connsiteY42" fmla="*/ 1575879 h 5528158"/>
              <a:gd name="connsiteX43" fmla="*/ 4371646 w 4469428"/>
              <a:gd name="connsiteY43" fmla="*/ 1558579 h 5528158"/>
              <a:gd name="connsiteX44" fmla="*/ 4371065 w 4469428"/>
              <a:gd name="connsiteY44" fmla="*/ 1555555 h 5528158"/>
              <a:gd name="connsiteX45" fmla="*/ 4372079 w 4469428"/>
              <a:gd name="connsiteY45" fmla="*/ 1544308 h 5528158"/>
              <a:gd name="connsiteX46" fmla="*/ 4368192 w 4469428"/>
              <a:gd name="connsiteY46" fmla="*/ 1540075 h 5528158"/>
              <a:gd name="connsiteX47" fmla="*/ 4369759 w 4469428"/>
              <a:gd name="connsiteY47" fmla="*/ 1501984 h 5528158"/>
              <a:gd name="connsiteX48" fmla="*/ 4380074 w 4469428"/>
              <a:gd name="connsiteY48" fmla="*/ 1429386 h 5528158"/>
              <a:gd name="connsiteX49" fmla="*/ 4384314 w 4469428"/>
              <a:gd name="connsiteY49" fmla="*/ 1418198 h 5528158"/>
              <a:gd name="connsiteX50" fmla="*/ 4391026 w 4469428"/>
              <a:gd name="connsiteY50" fmla="*/ 1344176 h 5528158"/>
              <a:gd name="connsiteX51" fmla="*/ 4398343 w 4469428"/>
              <a:gd name="connsiteY51" fmla="*/ 1293576 h 5528158"/>
              <a:gd name="connsiteX52" fmla="*/ 4402465 w 4469428"/>
              <a:gd name="connsiteY52" fmla="*/ 1282767 h 5528158"/>
              <a:gd name="connsiteX53" fmla="*/ 4398923 w 4469428"/>
              <a:gd name="connsiteY53" fmla="*/ 1270159 h 5528158"/>
              <a:gd name="connsiteX54" fmla="*/ 4395457 w 4469428"/>
              <a:gd name="connsiteY54" fmla="*/ 1266412 h 5528158"/>
              <a:gd name="connsiteX55" fmla="*/ 4402293 w 4469428"/>
              <a:gd name="connsiteY55" fmla="*/ 1226161 h 5528158"/>
              <a:gd name="connsiteX56" fmla="*/ 4402481 w 4469428"/>
              <a:gd name="connsiteY56" fmla="*/ 1221294 h 5528158"/>
              <a:gd name="connsiteX57" fmla="*/ 4401475 w 4469428"/>
              <a:gd name="connsiteY57" fmla="*/ 1187746 h 5528158"/>
              <a:gd name="connsiteX58" fmla="*/ 4396404 w 4469428"/>
              <a:gd name="connsiteY58" fmla="*/ 1137852 h 5528158"/>
              <a:gd name="connsiteX59" fmla="*/ 4384703 w 4469428"/>
              <a:gd name="connsiteY59" fmla="*/ 1086079 h 5528158"/>
              <a:gd name="connsiteX60" fmla="*/ 4379944 w 4469428"/>
              <a:gd name="connsiteY60" fmla="*/ 1056187 h 5528158"/>
              <a:gd name="connsiteX61" fmla="*/ 4374485 w 4469428"/>
              <a:gd name="connsiteY61" fmla="*/ 1035394 h 5528158"/>
              <a:gd name="connsiteX62" fmla="*/ 4371330 w 4469428"/>
              <a:gd name="connsiteY62" fmla="*/ 977321 h 5528158"/>
              <a:gd name="connsiteX63" fmla="*/ 4370591 w 4469428"/>
              <a:gd name="connsiteY63" fmla="*/ 878910 h 5528158"/>
              <a:gd name="connsiteX64" fmla="*/ 4364472 w 4469428"/>
              <a:gd name="connsiteY64" fmla="*/ 843099 h 5528158"/>
              <a:gd name="connsiteX65" fmla="*/ 4362357 w 4469428"/>
              <a:gd name="connsiteY65" fmla="*/ 842319 h 5528158"/>
              <a:gd name="connsiteX66" fmla="*/ 4362317 w 4469428"/>
              <a:gd name="connsiteY66" fmla="*/ 730776 h 5528158"/>
              <a:gd name="connsiteX67" fmla="*/ 4363473 w 4469428"/>
              <a:gd name="connsiteY67" fmla="*/ 722932 h 5528158"/>
              <a:gd name="connsiteX68" fmla="*/ 4364279 w 4469428"/>
              <a:gd name="connsiteY68" fmla="*/ 699074 h 5528158"/>
              <a:gd name="connsiteX69" fmla="*/ 4362305 w 4469428"/>
              <a:gd name="connsiteY69" fmla="*/ 694354 h 5528158"/>
              <a:gd name="connsiteX70" fmla="*/ 4362222 w 4469428"/>
              <a:gd name="connsiteY70" fmla="*/ 463022 h 5528158"/>
              <a:gd name="connsiteX71" fmla="*/ 4362654 w 4469428"/>
              <a:gd name="connsiteY71" fmla="*/ 458820 h 5528158"/>
              <a:gd name="connsiteX72" fmla="*/ 4364143 w 4469428"/>
              <a:gd name="connsiteY72" fmla="*/ 430294 h 5528158"/>
              <a:gd name="connsiteX73" fmla="*/ 4362194 w 4469428"/>
              <a:gd name="connsiteY73" fmla="*/ 384022 h 5528158"/>
              <a:gd name="connsiteX74" fmla="*/ 4362162 w 4469428"/>
              <a:gd name="connsiteY74" fmla="*/ 292755 h 5528158"/>
              <a:gd name="connsiteX75" fmla="*/ 4364309 w 4469428"/>
              <a:gd name="connsiteY75" fmla="*/ 269031 h 5528158"/>
              <a:gd name="connsiteX76" fmla="*/ 4383219 w 4469428"/>
              <a:gd name="connsiteY76" fmla="*/ 210368 h 5528158"/>
              <a:gd name="connsiteX77" fmla="*/ 4365122 w 4469428"/>
              <a:gd name="connsiteY77" fmla="*/ 179833 h 5528158"/>
              <a:gd name="connsiteX78" fmla="*/ 4362121 w 4469428"/>
              <a:gd name="connsiteY78" fmla="*/ 178286 h 5528158"/>
              <a:gd name="connsiteX79" fmla="*/ 4362109 w 4469428"/>
              <a:gd name="connsiteY79" fmla="*/ 146560 h 5528158"/>
              <a:gd name="connsiteX80" fmla="*/ 4333172 w 4469428"/>
              <a:gd name="connsiteY80" fmla="*/ 126396 h 5528158"/>
              <a:gd name="connsiteX81" fmla="*/ 3960986 w 4469428"/>
              <a:gd name="connsiteY81" fmla="*/ 126880 h 5528158"/>
              <a:gd name="connsiteX82" fmla="*/ 3133871 w 4469428"/>
              <a:gd name="connsiteY82" fmla="*/ 118244 h 5528158"/>
              <a:gd name="connsiteX83" fmla="*/ 139379 w 4469428"/>
              <a:gd name="connsiteY83" fmla="*/ 114630 h 5528158"/>
              <a:gd name="connsiteX84" fmla="*/ 5293 w 4469428"/>
              <a:gd name="connsiteY84" fmla="*/ 0 h 5528158"/>
              <a:gd name="connsiteX85" fmla="*/ 4469428 w 4469428"/>
              <a:gd name="connsiteY85" fmla="*/ 11587 h 5528158"/>
              <a:gd name="connsiteX86" fmla="*/ 4469428 w 4469428"/>
              <a:gd name="connsiteY86" fmla="*/ 5527489 h 5528158"/>
              <a:gd name="connsiteX87" fmla="*/ 0 w 4469428"/>
              <a:gd name="connsiteY87" fmla="*/ 5528158 h 5528158"/>
              <a:gd name="connsiteX88" fmla="*/ 5293 w 4469428"/>
              <a:gd name="connsiteY88" fmla="*/ 0 h 552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469428" h="5528158">
                <a:moveTo>
                  <a:pt x="139379" y="114630"/>
                </a:moveTo>
                <a:cubicBezTo>
                  <a:pt x="136474" y="1393584"/>
                  <a:pt x="133568" y="2672538"/>
                  <a:pt x="130663" y="3951492"/>
                </a:cubicBezTo>
                <a:lnTo>
                  <a:pt x="134857" y="5227536"/>
                </a:lnTo>
                <a:lnTo>
                  <a:pt x="133033" y="5291186"/>
                </a:lnTo>
                <a:cubicBezTo>
                  <a:pt x="132165" y="5293735"/>
                  <a:pt x="134303" y="5293191"/>
                  <a:pt x="134659" y="5294657"/>
                </a:cubicBezTo>
                <a:cubicBezTo>
                  <a:pt x="134818" y="5295314"/>
                  <a:pt x="134461" y="5296645"/>
                  <a:pt x="134546" y="5297410"/>
                </a:cubicBezTo>
                <a:cubicBezTo>
                  <a:pt x="134680" y="5298621"/>
                  <a:pt x="135050" y="5299484"/>
                  <a:pt x="135303" y="5300520"/>
                </a:cubicBezTo>
                <a:cubicBezTo>
                  <a:pt x="134955" y="5308925"/>
                  <a:pt x="134756" y="5304714"/>
                  <a:pt x="136590" y="5312248"/>
                </a:cubicBezTo>
                <a:lnTo>
                  <a:pt x="137346" y="5315359"/>
                </a:lnTo>
                <a:cubicBezTo>
                  <a:pt x="137085" y="5321668"/>
                  <a:pt x="137212" y="5314126"/>
                  <a:pt x="137990" y="5321222"/>
                </a:cubicBezTo>
                <a:cubicBezTo>
                  <a:pt x="138073" y="5321988"/>
                  <a:pt x="137792" y="5323209"/>
                  <a:pt x="137876" y="5323975"/>
                </a:cubicBezTo>
                <a:cubicBezTo>
                  <a:pt x="138009" y="5325186"/>
                  <a:pt x="138382" y="5326048"/>
                  <a:pt x="138633" y="5327086"/>
                </a:cubicBezTo>
                <a:cubicBezTo>
                  <a:pt x="138285" y="5335497"/>
                  <a:pt x="138636" y="5322525"/>
                  <a:pt x="139277" y="5332949"/>
                </a:cubicBezTo>
                <a:cubicBezTo>
                  <a:pt x="139376" y="5334574"/>
                  <a:pt x="139125" y="5336619"/>
                  <a:pt x="139050" y="5338453"/>
                </a:cubicBezTo>
                <a:cubicBezTo>
                  <a:pt x="139012" y="5339370"/>
                  <a:pt x="138973" y="5340288"/>
                  <a:pt x="138935" y="5341205"/>
                </a:cubicBezTo>
                <a:cubicBezTo>
                  <a:pt x="138896" y="5342122"/>
                  <a:pt x="139287" y="5342828"/>
                  <a:pt x="138821" y="5343955"/>
                </a:cubicBezTo>
                <a:lnTo>
                  <a:pt x="134995" y="5350770"/>
                </a:lnTo>
                <a:cubicBezTo>
                  <a:pt x="134312" y="5364219"/>
                  <a:pt x="133630" y="5377669"/>
                  <a:pt x="132947" y="5391118"/>
                </a:cubicBezTo>
                <a:lnTo>
                  <a:pt x="442459" y="5390825"/>
                </a:lnTo>
                <a:lnTo>
                  <a:pt x="4367282" y="5423001"/>
                </a:lnTo>
                <a:cubicBezTo>
                  <a:pt x="4370202" y="5399252"/>
                  <a:pt x="4367245" y="5381403"/>
                  <a:pt x="4367227" y="5360605"/>
                </a:cubicBezTo>
                <a:lnTo>
                  <a:pt x="4371701" y="5357656"/>
                </a:lnTo>
                <a:cubicBezTo>
                  <a:pt x="4379637" y="5348721"/>
                  <a:pt x="4388234" y="5329909"/>
                  <a:pt x="4388227" y="5322350"/>
                </a:cubicBezTo>
                <a:cubicBezTo>
                  <a:pt x="4367368" y="5279378"/>
                  <a:pt x="4382114" y="5244904"/>
                  <a:pt x="4379803" y="5222590"/>
                </a:cubicBezTo>
                <a:cubicBezTo>
                  <a:pt x="4377491" y="5200274"/>
                  <a:pt x="4380559" y="5196016"/>
                  <a:pt x="4374362" y="5188458"/>
                </a:cubicBezTo>
                <a:lnTo>
                  <a:pt x="4367042" y="5152192"/>
                </a:lnTo>
                <a:cubicBezTo>
                  <a:pt x="4366574" y="4606324"/>
                  <a:pt x="4366105" y="4060456"/>
                  <a:pt x="4365637" y="3514588"/>
                </a:cubicBezTo>
                <a:cubicBezTo>
                  <a:pt x="4371865" y="3495812"/>
                  <a:pt x="4373799" y="3345640"/>
                  <a:pt x="4367561" y="3351901"/>
                </a:cubicBezTo>
                <a:cubicBezTo>
                  <a:pt x="4366094" y="3273341"/>
                  <a:pt x="4367556" y="3177091"/>
                  <a:pt x="4366090" y="3098530"/>
                </a:cubicBezTo>
                <a:cubicBezTo>
                  <a:pt x="4350280" y="2752657"/>
                  <a:pt x="4363886" y="2394970"/>
                  <a:pt x="4362784" y="2043190"/>
                </a:cubicBezTo>
                <a:lnTo>
                  <a:pt x="4367300" y="1993394"/>
                </a:lnTo>
                <a:lnTo>
                  <a:pt x="4374617" y="1942792"/>
                </a:lnTo>
                <a:lnTo>
                  <a:pt x="4378738" y="1931983"/>
                </a:lnTo>
                <a:lnTo>
                  <a:pt x="4375197" y="1919375"/>
                </a:lnTo>
                <a:cubicBezTo>
                  <a:pt x="4374156" y="1917827"/>
                  <a:pt x="4372987" y="1916564"/>
                  <a:pt x="4371731" y="1915628"/>
                </a:cubicBezTo>
                <a:lnTo>
                  <a:pt x="4378567" y="1875376"/>
                </a:lnTo>
                <a:cubicBezTo>
                  <a:pt x="4378630" y="1873754"/>
                  <a:pt x="4378692" y="1872132"/>
                  <a:pt x="4378755" y="1870510"/>
                </a:cubicBezTo>
                <a:lnTo>
                  <a:pt x="4377750" y="1836963"/>
                </a:lnTo>
                <a:lnTo>
                  <a:pt x="4372677" y="1787067"/>
                </a:lnTo>
                <a:lnTo>
                  <a:pt x="4362685" y="1763484"/>
                </a:lnTo>
                <a:lnTo>
                  <a:pt x="4362631" y="1611519"/>
                </a:lnTo>
                <a:lnTo>
                  <a:pt x="4364671" y="1611278"/>
                </a:lnTo>
                <a:cubicBezTo>
                  <a:pt x="4366758" y="1602131"/>
                  <a:pt x="4359453" y="1573438"/>
                  <a:pt x="4374124" y="1575879"/>
                </a:cubicBezTo>
                <a:cubicBezTo>
                  <a:pt x="4373751" y="1570076"/>
                  <a:pt x="4372775" y="1564350"/>
                  <a:pt x="4371646" y="1558579"/>
                </a:cubicBezTo>
                <a:cubicBezTo>
                  <a:pt x="4371453" y="1557570"/>
                  <a:pt x="4371259" y="1556563"/>
                  <a:pt x="4371065" y="1555555"/>
                </a:cubicBezTo>
                <a:lnTo>
                  <a:pt x="4372079" y="1544308"/>
                </a:lnTo>
                <a:lnTo>
                  <a:pt x="4368192" y="1540075"/>
                </a:lnTo>
                <a:cubicBezTo>
                  <a:pt x="4368714" y="1527378"/>
                  <a:pt x="4369237" y="1514681"/>
                  <a:pt x="4369759" y="1501984"/>
                </a:cubicBezTo>
                <a:cubicBezTo>
                  <a:pt x="4380299" y="1485701"/>
                  <a:pt x="4375432" y="1454918"/>
                  <a:pt x="4380074" y="1429386"/>
                </a:cubicBezTo>
                <a:lnTo>
                  <a:pt x="4384314" y="1418198"/>
                </a:lnTo>
                <a:lnTo>
                  <a:pt x="4391026" y="1344176"/>
                </a:lnTo>
                <a:lnTo>
                  <a:pt x="4398343" y="1293576"/>
                </a:lnTo>
                <a:lnTo>
                  <a:pt x="4402465" y="1282767"/>
                </a:lnTo>
                <a:lnTo>
                  <a:pt x="4398923" y="1270159"/>
                </a:lnTo>
                <a:cubicBezTo>
                  <a:pt x="4397882" y="1268610"/>
                  <a:pt x="4396712" y="1267349"/>
                  <a:pt x="4395457" y="1266412"/>
                </a:cubicBezTo>
                <a:lnTo>
                  <a:pt x="4402293" y="1226161"/>
                </a:lnTo>
                <a:cubicBezTo>
                  <a:pt x="4402355" y="1224538"/>
                  <a:pt x="4402419" y="1222916"/>
                  <a:pt x="4402481" y="1221294"/>
                </a:cubicBezTo>
                <a:cubicBezTo>
                  <a:pt x="4402146" y="1210111"/>
                  <a:pt x="4401811" y="1198928"/>
                  <a:pt x="4401475" y="1187746"/>
                </a:cubicBezTo>
                <a:lnTo>
                  <a:pt x="4396404" y="1137852"/>
                </a:lnTo>
                <a:cubicBezTo>
                  <a:pt x="4392504" y="1121351"/>
                  <a:pt x="4376596" y="1106460"/>
                  <a:pt x="4384703" y="1086079"/>
                </a:cubicBezTo>
                <a:cubicBezTo>
                  <a:pt x="4375710" y="1090599"/>
                  <a:pt x="4387543" y="1061876"/>
                  <a:pt x="4379944" y="1056187"/>
                </a:cubicBezTo>
                <a:cubicBezTo>
                  <a:pt x="4373628" y="1052847"/>
                  <a:pt x="4375745" y="1043354"/>
                  <a:pt x="4374485" y="1035394"/>
                </a:cubicBezTo>
                <a:cubicBezTo>
                  <a:pt x="4368596" y="1028447"/>
                  <a:pt x="4368321" y="989938"/>
                  <a:pt x="4371330" y="977321"/>
                </a:cubicBezTo>
                <a:cubicBezTo>
                  <a:pt x="4383769" y="942771"/>
                  <a:pt x="4361342" y="906710"/>
                  <a:pt x="4370591" y="878910"/>
                </a:cubicBezTo>
                <a:cubicBezTo>
                  <a:pt x="4369448" y="856541"/>
                  <a:pt x="4366261" y="849352"/>
                  <a:pt x="4364472" y="843099"/>
                </a:cubicBezTo>
                <a:lnTo>
                  <a:pt x="4362357" y="842319"/>
                </a:lnTo>
                <a:cubicBezTo>
                  <a:pt x="4362344" y="805138"/>
                  <a:pt x="4362330" y="767957"/>
                  <a:pt x="4362317" y="730776"/>
                </a:cubicBezTo>
                <a:lnTo>
                  <a:pt x="4363473" y="722932"/>
                </a:lnTo>
                <a:cubicBezTo>
                  <a:pt x="4364576" y="714652"/>
                  <a:pt x="4365200" y="706561"/>
                  <a:pt x="4364279" y="699074"/>
                </a:cubicBezTo>
                <a:lnTo>
                  <a:pt x="4362305" y="694354"/>
                </a:lnTo>
                <a:cubicBezTo>
                  <a:pt x="4362277" y="617243"/>
                  <a:pt x="4362250" y="540133"/>
                  <a:pt x="4362222" y="463022"/>
                </a:cubicBezTo>
                <a:lnTo>
                  <a:pt x="4362654" y="458820"/>
                </a:lnTo>
                <a:cubicBezTo>
                  <a:pt x="4363650" y="445764"/>
                  <a:pt x="4364149" y="435215"/>
                  <a:pt x="4364143" y="430294"/>
                </a:cubicBezTo>
                <a:cubicBezTo>
                  <a:pt x="4363494" y="414870"/>
                  <a:pt x="4362843" y="399446"/>
                  <a:pt x="4362194" y="384022"/>
                </a:cubicBezTo>
                <a:cubicBezTo>
                  <a:pt x="4362183" y="353600"/>
                  <a:pt x="4362173" y="323177"/>
                  <a:pt x="4362162" y="292755"/>
                </a:cubicBezTo>
                <a:lnTo>
                  <a:pt x="4364309" y="269031"/>
                </a:lnTo>
                <a:cubicBezTo>
                  <a:pt x="4367872" y="250663"/>
                  <a:pt x="4373785" y="231370"/>
                  <a:pt x="4383219" y="210368"/>
                </a:cubicBezTo>
                <a:cubicBezTo>
                  <a:pt x="4383177" y="167508"/>
                  <a:pt x="4374760" y="180998"/>
                  <a:pt x="4365122" y="179833"/>
                </a:cubicBezTo>
                <a:lnTo>
                  <a:pt x="4362121" y="178286"/>
                </a:lnTo>
                <a:cubicBezTo>
                  <a:pt x="4362117" y="167710"/>
                  <a:pt x="4362114" y="157135"/>
                  <a:pt x="4362109" y="146560"/>
                </a:cubicBezTo>
                <a:lnTo>
                  <a:pt x="4333172" y="126396"/>
                </a:lnTo>
                <a:lnTo>
                  <a:pt x="3960986" y="126880"/>
                </a:lnTo>
                <a:lnTo>
                  <a:pt x="3133871" y="118244"/>
                </a:lnTo>
                <a:lnTo>
                  <a:pt x="139379" y="114630"/>
                </a:lnTo>
                <a:close/>
                <a:moveTo>
                  <a:pt x="5293" y="0"/>
                </a:moveTo>
                <a:lnTo>
                  <a:pt x="4469428" y="11587"/>
                </a:lnTo>
                <a:lnTo>
                  <a:pt x="4469428" y="5527489"/>
                </a:lnTo>
                <a:lnTo>
                  <a:pt x="0" y="5528158"/>
                </a:lnTo>
                <a:cubicBezTo>
                  <a:pt x="0" y="3689524"/>
                  <a:pt x="5293" y="1838634"/>
                  <a:pt x="529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E80537C-5E67-4185-94E7-D0828C0FA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22665">
            <a:off x="11013944" y="5321142"/>
            <a:ext cx="444795" cy="178264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04561" y="517498"/>
            <a:ext cx="6746664" cy="533184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1325340" y="-90887"/>
            <a:ext cx="5107326" cy="6522933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Communication gap and depression ">
            <a:extLst>
              <a:ext uri="{FF2B5EF4-FFF2-40B4-BE49-F238E27FC236}">
                <a16:creationId xmlns:a16="http://schemas.microsoft.com/office/drawing/2014/main" id="{B51EC81C-8444-4D6A-A682-03CB4764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72266">
            <a:off x="817781" y="1712993"/>
            <a:ext cx="6151619" cy="29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9BDC4D-8107-46A5-A74E-A9C671D7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95" y="535481"/>
            <a:ext cx="7293429" cy="913947"/>
          </a:xfrm>
        </p:spPr>
        <p:txBody>
          <a:bodyPr anchor="b">
            <a:normAutofit/>
          </a:bodyPr>
          <a:lstStyle/>
          <a:p>
            <a:r>
              <a:rPr lang="en-AU" dirty="0"/>
              <a:t>Gauche (rhymes with cloche)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0090A0D-04AE-42BC-AE85-FA2E647F0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55470" y="5035596"/>
            <a:ext cx="444795" cy="182366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F621D-E942-46CE-983D-70923F89D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786" y="1984909"/>
            <a:ext cx="3548090" cy="4202421"/>
          </a:xfrm>
        </p:spPr>
        <p:txBody>
          <a:bodyPr>
            <a:normAutofit lnSpcReduction="10000"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unsophisticated, lacking social skills; awkward, crude or tactless </a:t>
            </a:r>
          </a:p>
          <a:p>
            <a:r>
              <a:rPr lang="en-GB" sz="2000" b="1" dirty="0"/>
              <a:t>Sentence: </a:t>
            </a:r>
            <a:r>
              <a:rPr lang="en-GB" sz="2000" dirty="0"/>
              <a:t>Marissa felt shy and </a:t>
            </a:r>
            <a:r>
              <a:rPr lang="en-GB" sz="2000" u="sng" dirty="0"/>
              <a:t>gauche</a:t>
            </a:r>
            <a:r>
              <a:rPr lang="en-GB" sz="2000" dirty="0"/>
              <a:t> compared to the other university students.</a:t>
            </a:r>
          </a:p>
          <a:p>
            <a:endParaRPr lang="en-AU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4912FC9-6D3C-4857-AD07-669D24A58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DC8BF22-7DAB-434C-9110-00A56AB1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D332D1D-F11A-48A6-8348-E2076D229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E6BAC72E-20B6-4BED-B0BA-5350DB14C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5043DB4-3F92-4F4F-9BA4-A9807D02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24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8388E5-7C49-49BF-B90A-CDE7D6A6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4F6D5E-EDDC-4A46-A5DD-033553AC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85800"/>
            <a:ext cx="5126816" cy="1409700"/>
          </a:xfrm>
        </p:spPr>
        <p:txBody>
          <a:bodyPr anchor="b">
            <a:normAutofit/>
          </a:bodyPr>
          <a:lstStyle/>
          <a:p>
            <a:r>
              <a:rPr lang="en-AU" dirty="0"/>
              <a:t>Antebellum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CF1429-F104-494D-9AC3-9CBB601ED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520205" y="282549"/>
            <a:ext cx="4804791" cy="5996172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6A1761-21AB-4DE0-A28E-3776B0EE6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58242">
            <a:off x="797331" y="484048"/>
            <a:ext cx="4559211" cy="5812845"/>
          </a:xfrm>
          <a:custGeom>
            <a:avLst/>
            <a:gdLst>
              <a:gd name="connsiteX0" fmla="*/ 4188629 w 4957370"/>
              <a:gd name="connsiteY0" fmla="*/ 0 h 6320484"/>
              <a:gd name="connsiteX1" fmla="*/ 4218585 w 4957370"/>
              <a:gd name="connsiteY1" fmla="*/ 18617 h 6320484"/>
              <a:gd name="connsiteX2" fmla="*/ 4220262 w 4957370"/>
              <a:gd name="connsiteY2" fmla="*/ 50299 h 6320484"/>
              <a:gd name="connsiteX3" fmla="*/ 4223340 w 4957370"/>
              <a:gd name="connsiteY3" fmla="*/ 51687 h 6320484"/>
              <a:gd name="connsiteX4" fmla="*/ 4243015 w 4957370"/>
              <a:gd name="connsiteY4" fmla="*/ 81229 h 6320484"/>
              <a:gd name="connsiteX5" fmla="*/ 4227211 w 4957370"/>
              <a:gd name="connsiteY5" fmla="*/ 140805 h 6320484"/>
              <a:gd name="connsiteX6" fmla="*/ 4226312 w 4957370"/>
              <a:gd name="connsiteY6" fmla="*/ 164608 h 6320484"/>
              <a:gd name="connsiteX7" fmla="*/ 4231135 w 4957370"/>
              <a:gd name="connsiteY7" fmla="*/ 255748 h 6320484"/>
              <a:gd name="connsiteX8" fmla="*/ 4235510 w 4957370"/>
              <a:gd name="connsiteY8" fmla="*/ 301854 h 6320484"/>
              <a:gd name="connsiteX9" fmla="*/ 4235520 w 4957370"/>
              <a:gd name="connsiteY9" fmla="*/ 330419 h 6320484"/>
              <a:gd name="connsiteX10" fmla="*/ 4235310 w 4957370"/>
              <a:gd name="connsiteY10" fmla="*/ 334637 h 6320484"/>
              <a:gd name="connsiteX11" fmla="*/ 4247536 w 4957370"/>
              <a:gd name="connsiteY11" fmla="*/ 565646 h 6320484"/>
              <a:gd name="connsiteX12" fmla="*/ 4249754 w 4957370"/>
              <a:gd name="connsiteY12" fmla="*/ 570256 h 6320484"/>
              <a:gd name="connsiteX13" fmla="*/ 4250202 w 4957370"/>
              <a:gd name="connsiteY13" fmla="*/ 594123 h 6320484"/>
              <a:gd name="connsiteX14" fmla="*/ 4249459 w 4957370"/>
              <a:gd name="connsiteY14" fmla="*/ 602017 h 6320484"/>
              <a:gd name="connsiteX15" fmla="*/ 4255354 w 4957370"/>
              <a:gd name="connsiteY15" fmla="*/ 713404 h 6320484"/>
              <a:gd name="connsiteX16" fmla="*/ 4257508 w 4957370"/>
              <a:gd name="connsiteY16" fmla="*/ 714073 h 6320484"/>
              <a:gd name="connsiteX17" fmla="*/ 4265497 w 4957370"/>
              <a:gd name="connsiteY17" fmla="*/ 749513 h 6320484"/>
              <a:gd name="connsiteX18" fmla="*/ 4271401 w 4957370"/>
              <a:gd name="connsiteY18" fmla="*/ 847749 h 6320484"/>
              <a:gd name="connsiteX19" fmla="*/ 4277600 w 4957370"/>
              <a:gd name="connsiteY19" fmla="*/ 905577 h 6320484"/>
              <a:gd name="connsiteX20" fmla="*/ 4284143 w 4957370"/>
              <a:gd name="connsiteY20" fmla="*/ 926055 h 6320484"/>
              <a:gd name="connsiteX21" fmla="*/ 4290465 w 4957370"/>
              <a:gd name="connsiteY21" fmla="*/ 955655 h 6320484"/>
              <a:gd name="connsiteX22" fmla="*/ 4293246 w 4957370"/>
              <a:gd name="connsiteY22" fmla="*/ 982888 h 6320484"/>
              <a:gd name="connsiteX23" fmla="*/ 4298563 w 4957370"/>
              <a:gd name="connsiteY23" fmla="*/ 993803 h 6320484"/>
              <a:gd name="connsiteX24" fmla="*/ 4540105 w 4957370"/>
              <a:gd name="connsiteY24" fmla="*/ 1009893 h 6320484"/>
              <a:gd name="connsiteX25" fmla="*/ 4911733 w 4957370"/>
              <a:gd name="connsiteY25" fmla="*/ 1030269 h 6320484"/>
              <a:gd name="connsiteX26" fmla="*/ 4939495 w 4957370"/>
              <a:gd name="connsiteY26" fmla="*/ 1052023 h 6320484"/>
              <a:gd name="connsiteX27" fmla="*/ 4937728 w 4957370"/>
              <a:gd name="connsiteY27" fmla="*/ 1083700 h 6320484"/>
              <a:gd name="connsiteX28" fmla="*/ 4940638 w 4957370"/>
              <a:gd name="connsiteY28" fmla="*/ 1085413 h 6320484"/>
              <a:gd name="connsiteX29" fmla="*/ 4956995 w 4957370"/>
              <a:gd name="connsiteY29" fmla="*/ 1116915 h 6320484"/>
              <a:gd name="connsiteX30" fmla="*/ 4934827 w 4957370"/>
              <a:gd name="connsiteY30" fmla="*/ 1174426 h 6320484"/>
              <a:gd name="connsiteX31" fmla="*/ 4931354 w 4957370"/>
              <a:gd name="connsiteY31" fmla="*/ 1197992 h 6320484"/>
              <a:gd name="connsiteX32" fmla="*/ 4926270 w 4957370"/>
              <a:gd name="connsiteY32" fmla="*/ 1289117 h 6320484"/>
              <a:gd name="connsiteX33" fmla="*/ 4925623 w 4957370"/>
              <a:gd name="connsiteY33" fmla="*/ 1335426 h 6320484"/>
              <a:gd name="connsiteX34" fmla="*/ 4922537 w 4957370"/>
              <a:gd name="connsiteY34" fmla="*/ 1363823 h 6320484"/>
              <a:gd name="connsiteX35" fmla="*/ 4921871 w 4957370"/>
              <a:gd name="connsiteY35" fmla="*/ 1367995 h 6320484"/>
              <a:gd name="connsiteX36" fmla="*/ 4908988 w 4957370"/>
              <a:gd name="connsiteY36" fmla="*/ 1598968 h 6320484"/>
              <a:gd name="connsiteX37" fmla="*/ 4910694 w 4957370"/>
              <a:gd name="connsiteY37" fmla="*/ 1603791 h 6320484"/>
              <a:gd name="connsiteX38" fmla="*/ 4908552 w 4957370"/>
              <a:gd name="connsiteY38" fmla="*/ 1627566 h 6320484"/>
              <a:gd name="connsiteX39" fmla="*/ 4906959 w 4957370"/>
              <a:gd name="connsiteY39" fmla="*/ 1635333 h 6320484"/>
              <a:gd name="connsiteX40" fmla="*/ 4900747 w 4957370"/>
              <a:gd name="connsiteY40" fmla="*/ 1746703 h 6320484"/>
              <a:gd name="connsiteX41" fmla="*/ 4902815 w 4957370"/>
              <a:gd name="connsiteY41" fmla="*/ 1747601 h 6320484"/>
              <a:gd name="connsiteX42" fmla="*/ 4906917 w 4957370"/>
              <a:gd name="connsiteY42" fmla="*/ 1783698 h 6320484"/>
              <a:gd name="connsiteX43" fmla="*/ 4902139 w 4957370"/>
              <a:gd name="connsiteY43" fmla="*/ 1881995 h 6320484"/>
              <a:gd name="connsiteX44" fmla="*/ 4902035 w 4957370"/>
              <a:gd name="connsiteY44" fmla="*/ 1940154 h 6320484"/>
              <a:gd name="connsiteX45" fmla="*/ 4906319 w 4957370"/>
              <a:gd name="connsiteY45" fmla="*/ 1961221 h 6320484"/>
              <a:gd name="connsiteX46" fmla="*/ 4909396 w 4957370"/>
              <a:gd name="connsiteY46" fmla="*/ 1991332 h 6320484"/>
              <a:gd name="connsiteX47" fmla="*/ 4918176 w 4957370"/>
              <a:gd name="connsiteY47" fmla="*/ 2043680 h 6320484"/>
              <a:gd name="connsiteX48" fmla="*/ 4920444 w 4957370"/>
              <a:gd name="connsiteY48" fmla="*/ 2093780 h 6320484"/>
              <a:gd name="connsiteX49" fmla="*/ 4919568 w 4957370"/>
              <a:gd name="connsiteY49" fmla="*/ 2127331 h 6320484"/>
              <a:gd name="connsiteX50" fmla="*/ 4919107 w 4957370"/>
              <a:gd name="connsiteY50" fmla="*/ 2132180 h 6320484"/>
              <a:gd name="connsiteX51" fmla="*/ 4910026 w 4957370"/>
              <a:gd name="connsiteY51" fmla="*/ 2171984 h 6320484"/>
              <a:gd name="connsiteX52" fmla="*/ 4913276 w 4957370"/>
              <a:gd name="connsiteY52" fmla="*/ 2175920 h 6320484"/>
              <a:gd name="connsiteX53" fmla="*/ 4916106 w 4957370"/>
              <a:gd name="connsiteY53" fmla="*/ 2188707 h 6320484"/>
              <a:gd name="connsiteX54" fmla="*/ 4911385 w 4957370"/>
              <a:gd name="connsiteY54" fmla="*/ 2199268 h 6320484"/>
              <a:gd name="connsiteX55" fmla="*/ 4901244 w 4957370"/>
              <a:gd name="connsiteY55" fmla="*/ 2249378 h 6320484"/>
              <a:gd name="connsiteX56" fmla="*/ 4890393 w 4957370"/>
              <a:gd name="connsiteY56" fmla="*/ 2322907 h 6320484"/>
              <a:gd name="connsiteX57" fmla="*/ 4885532 w 4957370"/>
              <a:gd name="connsiteY57" fmla="*/ 2333841 h 6320484"/>
              <a:gd name="connsiteX58" fmla="*/ 4871165 w 4957370"/>
              <a:gd name="connsiteY58" fmla="*/ 2405746 h 6320484"/>
              <a:gd name="connsiteX59" fmla="*/ 4867465 w 4957370"/>
              <a:gd name="connsiteY59" fmla="*/ 2443689 h 6320484"/>
              <a:gd name="connsiteX60" fmla="*/ 4871110 w 4957370"/>
              <a:gd name="connsiteY60" fmla="*/ 2448134 h 6320484"/>
              <a:gd name="connsiteX61" fmla="*/ 4869467 w 4957370"/>
              <a:gd name="connsiteY61" fmla="*/ 2459306 h 6320484"/>
              <a:gd name="connsiteX62" fmla="*/ 4869877 w 4957370"/>
              <a:gd name="connsiteY62" fmla="*/ 2462358 h 6320484"/>
              <a:gd name="connsiteX63" fmla="*/ 4871382 w 4957370"/>
              <a:gd name="connsiteY63" fmla="*/ 2479770 h 6320484"/>
              <a:gd name="connsiteX64" fmla="*/ 4859960 w 4957370"/>
              <a:gd name="connsiteY64" fmla="*/ 2514583 h 6320484"/>
              <a:gd name="connsiteX65" fmla="*/ 4857909 w 4957370"/>
              <a:gd name="connsiteY65" fmla="*/ 2514709 h 6320484"/>
              <a:gd name="connsiteX66" fmla="*/ 4849446 w 4957370"/>
              <a:gd name="connsiteY66" fmla="*/ 2666439 h 6320484"/>
              <a:gd name="connsiteX67" fmla="*/ 4858101 w 4957370"/>
              <a:gd name="connsiteY67" fmla="*/ 2690544 h 6320484"/>
              <a:gd name="connsiteX68" fmla="*/ 4860369 w 4957370"/>
              <a:gd name="connsiteY68" fmla="*/ 2740646 h 6320484"/>
              <a:gd name="connsiteX69" fmla="*/ 4859492 w 4957370"/>
              <a:gd name="connsiteY69" fmla="*/ 2774197 h 6320484"/>
              <a:gd name="connsiteX70" fmla="*/ 4859032 w 4957370"/>
              <a:gd name="connsiteY70" fmla="*/ 2779045 h 6320484"/>
              <a:gd name="connsiteX71" fmla="*/ 4849950 w 4957370"/>
              <a:gd name="connsiteY71" fmla="*/ 2818850 h 6320484"/>
              <a:gd name="connsiteX72" fmla="*/ 4853201 w 4957370"/>
              <a:gd name="connsiteY72" fmla="*/ 2822786 h 6320484"/>
              <a:gd name="connsiteX73" fmla="*/ 4856030 w 4957370"/>
              <a:gd name="connsiteY73" fmla="*/ 2835573 h 6320484"/>
              <a:gd name="connsiteX74" fmla="*/ 4851309 w 4957370"/>
              <a:gd name="connsiteY74" fmla="*/ 2846133 h 6320484"/>
              <a:gd name="connsiteX75" fmla="*/ 4841168 w 4957370"/>
              <a:gd name="connsiteY75" fmla="*/ 2896246 h 6320484"/>
              <a:gd name="connsiteX76" fmla="*/ 4833868 w 4957370"/>
              <a:gd name="connsiteY76" fmla="*/ 2945711 h 6320484"/>
              <a:gd name="connsiteX77" fmla="*/ 4778020 w 4957370"/>
              <a:gd name="connsiteY77" fmla="*/ 3999577 h 6320484"/>
              <a:gd name="connsiteX78" fmla="*/ 4765288 w 4957370"/>
              <a:gd name="connsiteY78" fmla="*/ 4252632 h 6320484"/>
              <a:gd name="connsiteX79" fmla="*/ 4754250 w 4957370"/>
              <a:gd name="connsiteY79" fmla="*/ 4414955 h 6320484"/>
              <a:gd name="connsiteX80" fmla="*/ 4663870 w 4957370"/>
              <a:gd name="connsiteY80" fmla="*/ 6050064 h 6320484"/>
              <a:gd name="connsiteX81" fmla="*/ 4669145 w 4957370"/>
              <a:gd name="connsiteY81" fmla="*/ 6086684 h 6320484"/>
              <a:gd name="connsiteX82" fmla="*/ 4672665 w 4957370"/>
              <a:gd name="connsiteY82" fmla="*/ 6121067 h 6320484"/>
              <a:gd name="connsiteX83" fmla="*/ 4675485 w 4957370"/>
              <a:gd name="connsiteY83" fmla="*/ 6221142 h 6320484"/>
              <a:gd name="connsiteX84" fmla="*/ 4657006 w 4957370"/>
              <a:gd name="connsiteY84" fmla="*/ 6255466 h 6320484"/>
              <a:gd name="connsiteX85" fmla="*/ 4652373 w 4957370"/>
              <a:gd name="connsiteY85" fmla="*/ 6258160 h 6320484"/>
              <a:gd name="connsiteX86" fmla="*/ 4648931 w 4957370"/>
              <a:gd name="connsiteY86" fmla="*/ 6320461 h 6320484"/>
              <a:gd name="connsiteX87" fmla="*/ 732080 w 4957370"/>
              <a:gd name="connsiteY87" fmla="*/ 6068362 h 6320484"/>
              <a:gd name="connsiteX88" fmla="*/ 423039 w 4957370"/>
              <a:gd name="connsiteY88" fmla="*/ 6051307 h 6320484"/>
              <a:gd name="connsiteX89" fmla="*/ 427345 w 4957370"/>
              <a:gd name="connsiteY89" fmla="*/ 6011137 h 6320484"/>
              <a:gd name="connsiteX90" fmla="*/ 431547 w 4957370"/>
              <a:gd name="connsiteY90" fmla="*/ 6004548 h 6320484"/>
              <a:gd name="connsiteX91" fmla="*/ 431815 w 4957370"/>
              <a:gd name="connsiteY91" fmla="*/ 6001808 h 6320484"/>
              <a:gd name="connsiteX92" fmla="*/ 432084 w 4957370"/>
              <a:gd name="connsiteY92" fmla="*/ 5999067 h 6320484"/>
              <a:gd name="connsiteX93" fmla="*/ 432619 w 4957370"/>
              <a:gd name="connsiteY93" fmla="*/ 5993584 h 6320484"/>
              <a:gd name="connsiteX94" fmla="*/ 432305 w 4957370"/>
              <a:gd name="connsiteY94" fmla="*/ 5987694 h 6320484"/>
              <a:gd name="connsiteX95" fmla="*/ 431724 w 4957370"/>
              <a:gd name="connsiteY95" fmla="*/ 5984546 h 6320484"/>
              <a:gd name="connsiteX96" fmla="*/ 431991 w 4957370"/>
              <a:gd name="connsiteY96" fmla="*/ 5981803 h 6320484"/>
              <a:gd name="connsiteX97" fmla="*/ 431677 w 4957370"/>
              <a:gd name="connsiteY97" fmla="*/ 5975914 h 6320484"/>
              <a:gd name="connsiteX98" fmla="*/ 431096 w 4957370"/>
              <a:gd name="connsiteY98" fmla="*/ 5972765 h 6320484"/>
              <a:gd name="connsiteX99" fmla="*/ 430469 w 4957370"/>
              <a:gd name="connsiteY99" fmla="*/ 5960984 h 6320484"/>
              <a:gd name="connsiteX100" fmla="*/ 429887 w 4957370"/>
              <a:gd name="connsiteY100" fmla="*/ 5957836 h 6320484"/>
              <a:gd name="connsiteX101" fmla="*/ 430154 w 4957370"/>
              <a:gd name="connsiteY101" fmla="*/ 5955094 h 6320484"/>
              <a:gd name="connsiteX102" fmla="*/ 428725 w 4957370"/>
              <a:gd name="connsiteY102" fmla="*/ 5951537 h 6320484"/>
              <a:gd name="connsiteX103" fmla="*/ 434114 w 4957370"/>
              <a:gd name="connsiteY103" fmla="*/ 5888089 h 6320484"/>
              <a:gd name="connsiteX104" fmla="*/ 456311 w 4957370"/>
              <a:gd name="connsiteY104" fmla="*/ 5468000 h 6320484"/>
              <a:gd name="connsiteX105" fmla="*/ 270548 w 4957370"/>
              <a:gd name="connsiteY105" fmla="*/ 5477940 h 6320484"/>
              <a:gd name="connsiteX106" fmla="*/ 270475 w 4957370"/>
              <a:gd name="connsiteY106" fmla="*/ 5437540 h 6320484"/>
              <a:gd name="connsiteX107" fmla="*/ 273938 w 4957370"/>
              <a:gd name="connsiteY107" fmla="*/ 5430534 h 6320484"/>
              <a:gd name="connsiteX108" fmla="*/ 273907 w 4957370"/>
              <a:gd name="connsiteY108" fmla="*/ 5427782 h 6320484"/>
              <a:gd name="connsiteX109" fmla="*/ 273878 w 4957370"/>
              <a:gd name="connsiteY109" fmla="*/ 5425027 h 6320484"/>
              <a:gd name="connsiteX110" fmla="*/ 273815 w 4957370"/>
              <a:gd name="connsiteY110" fmla="*/ 5419519 h 6320484"/>
              <a:gd name="connsiteX111" fmla="*/ 272865 w 4957370"/>
              <a:gd name="connsiteY111" fmla="*/ 5413698 h 6320484"/>
              <a:gd name="connsiteX112" fmla="*/ 271945 w 4957370"/>
              <a:gd name="connsiteY112" fmla="*/ 5410631 h 6320484"/>
              <a:gd name="connsiteX113" fmla="*/ 271914 w 4957370"/>
              <a:gd name="connsiteY113" fmla="*/ 5407876 h 6320484"/>
              <a:gd name="connsiteX114" fmla="*/ 270963 w 4957370"/>
              <a:gd name="connsiteY114" fmla="*/ 5402055 h 6320484"/>
              <a:gd name="connsiteX115" fmla="*/ 270045 w 4957370"/>
              <a:gd name="connsiteY115" fmla="*/ 5398988 h 6320484"/>
              <a:gd name="connsiteX116" fmla="*/ 268144 w 4957370"/>
              <a:gd name="connsiteY116" fmla="*/ 5387344 h 6320484"/>
              <a:gd name="connsiteX117" fmla="*/ 267225 w 4957370"/>
              <a:gd name="connsiteY117" fmla="*/ 5384278 h 6320484"/>
              <a:gd name="connsiteX118" fmla="*/ 267193 w 4957370"/>
              <a:gd name="connsiteY118" fmla="*/ 5381523 h 6320484"/>
              <a:gd name="connsiteX119" fmla="*/ 265387 w 4957370"/>
              <a:gd name="connsiteY119" fmla="*/ 5378142 h 6320484"/>
              <a:gd name="connsiteX120" fmla="*/ 263868 w 4957370"/>
              <a:gd name="connsiteY120" fmla="*/ 5314483 h 6320484"/>
              <a:gd name="connsiteX121" fmla="*/ 192698 w 4957370"/>
              <a:gd name="connsiteY121" fmla="*/ 4040419 h 6320484"/>
              <a:gd name="connsiteX122" fmla="*/ 0 w 4957370"/>
              <a:gd name="connsiteY122" fmla="*/ 208389 h 6320484"/>
              <a:gd name="connsiteX123" fmla="*/ 2990554 w 4957370"/>
              <a:gd name="connsiteY123" fmla="*/ 54813 h 6320484"/>
              <a:gd name="connsiteX124" fmla="*/ 3816982 w 4957370"/>
              <a:gd name="connsiteY124" fmla="*/ 20020 h 63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oup of people in a field of flowers&#10;&#10;Description automatically generated with low confidence">
            <a:extLst>
              <a:ext uri="{FF2B5EF4-FFF2-40B4-BE49-F238E27FC236}">
                <a16:creationId xmlns:a16="http://schemas.microsoft.com/office/drawing/2014/main" id="{157A6016-C5C6-43D4-8157-C59656229D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</a:blip>
          <a:srcRect l="40330" r="7707" b="-1"/>
          <a:stretch/>
        </p:blipFill>
        <p:spPr>
          <a:xfrm rot="21358242">
            <a:off x="796624" y="485640"/>
            <a:ext cx="4559211" cy="5812845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0EE2C1-1650-4F94-B141-E57DC2EBB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84931">
            <a:off x="741094" y="481082"/>
            <a:ext cx="4167630" cy="4858042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A91793-0277-492A-B660-A4552523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86505">
            <a:off x="1985843" y="-199894"/>
            <a:ext cx="444795" cy="151635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4AB576D-6365-43AE-BA89-60F933D6C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1232395" y="1203837"/>
            <a:ext cx="4099496" cy="5072884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48F8-7427-4B05-807A-843ED5E9B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25700"/>
            <a:ext cx="5126816" cy="344170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before the war (any war, but especially the American Civil War)</a:t>
            </a:r>
          </a:p>
          <a:p>
            <a:r>
              <a:rPr lang="en-GB" sz="2000" b="1" dirty="0"/>
              <a:t>Sentence: </a:t>
            </a:r>
            <a:r>
              <a:rPr lang="en-GB" sz="2000" dirty="0"/>
              <a:t>During the </a:t>
            </a:r>
            <a:r>
              <a:rPr lang="en-GB" sz="2000" u="sng" dirty="0"/>
              <a:t>antebellum</a:t>
            </a:r>
            <a:r>
              <a:rPr lang="en-GB" sz="2000" dirty="0"/>
              <a:t> period, African-American slaves lived lives of degradation and misery.</a:t>
            </a:r>
          </a:p>
          <a:p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C0AB3B-14AF-4E0B-92A4-F7495D78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B5358C-A561-4943-BBB3-CDC3507AD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40F6DC1-46F8-41D0-B1D7-A9A74063C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6890566-2D0D-4AB7-9AE3-0379756F0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6CA593C-08F1-4E69-96C9-0912DAF58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088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8231A-3F12-4F41-BE17-CB1CD765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6">
            <a:off x="5550142" y="823420"/>
            <a:ext cx="6417380" cy="47649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8525F1-691B-4CCF-97A2-CB7C20D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4876801" cy="2225675"/>
          </a:xfrm>
        </p:spPr>
        <p:txBody>
          <a:bodyPr>
            <a:normAutofit/>
          </a:bodyPr>
          <a:lstStyle/>
          <a:p>
            <a:r>
              <a:rPr lang="en-AU" dirty="0"/>
              <a:t>Deleterious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FC2EC-9A09-4D20-880D-9799ACE2E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955925"/>
            <a:ext cx="3285553" cy="3216274"/>
          </a:xfrm>
        </p:spPr>
        <p:txBody>
          <a:bodyPr>
            <a:normAutofit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causing harm or damage</a:t>
            </a:r>
          </a:p>
          <a:p>
            <a:r>
              <a:rPr lang="en-GB" sz="2000" b="1" dirty="0"/>
              <a:t>Sentence: </a:t>
            </a:r>
            <a:r>
              <a:rPr lang="en-GB" sz="2000" dirty="0"/>
              <a:t>Smoking is a vile and </a:t>
            </a:r>
            <a:r>
              <a:rPr lang="en-GB" sz="2000" u="sng" dirty="0"/>
              <a:t>deleterious</a:t>
            </a:r>
            <a:r>
              <a:rPr lang="en-GB" sz="2000" dirty="0"/>
              <a:t> habit.</a:t>
            </a:r>
          </a:p>
          <a:p>
            <a:endParaRPr lang="en-AU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B7C4707-9C68-44ED-A6DE-88FF7A50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663" y="217714"/>
            <a:ext cx="6968018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64" y="37944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reading a book to a child&#10;&#10;Description automatically generated with medium confidence">
            <a:extLst>
              <a:ext uri="{FF2B5EF4-FFF2-40B4-BE49-F238E27FC236}">
                <a16:creationId xmlns:a16="http://schemas.microsoft.com/office/drawing/2014/main" id="{5CC59E98-CB56-442A-8FD9-C845576FFB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20927" r="11429" b="2"/>
          <a:stretch/>
        </p:blipFill>
        <p:spPr>
          <a:xfrm>
            <a:off x="457850" y="379444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914192-21A7-4754-86DD-6DBB30A8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208" y="681036"/>
            <a:ext cx="5572992" cy="1916505"/>
          </a:xfrm>
        </p:spPr>
        <p:txBody>
          <a:bodyPr>
            <a:normAutofit/>
          </a:bodyPr>
          <a:lstStyle/>
          <a:p>
            <a:r>
              <a:rPr lang="en-AU" dirty="0"/>
              <a:t>Inculcate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0376AD7-5814-4A2B-B3FC-395355E3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830335">
            <a:off x="463402" y="118600"/>
            <a:ext cx="444795" cy="1868387"/>
          </a:xfrm>
          <a:custGeom>
            <a:avLst/>
            <a:gdLst>
              <a:gd name="connsiteX0" fmla="*/ 0 w 444795"/>
              <a:gd name="connsiteY0" fmla="*/ 78388 h 1868387"/>
              <a:gd name="connsiteX1" fmla="*/ 39454 w 444795"/>
              <a:gd name="connsiteY1" fmla="*/ 66552 h 1868387"/>
              <a:gd name="connsiteX2" fmla="*/ 139617 w 444795"/>
              <a:gd name="connsiteY2" fmla="*/ 42263 h 1868387"/>
              <a:gd name="connsiteX3" fmla="*/ 193778 w 444795"/>
              <a:gd name="connsiteY3" fmla="*/ 51160 h 1868387"/>
              <a:gd name="connsiteX4" fmla="*/ 261389 w 444795"/>
              <a:gd name="connsiteY4" fmla="*/ 36852 h 1868387"/>
              <a:gd name="connsiteX5" fmla="*/ 274876 w 444795"/>
              <a:gd name="connsiteY5" fmla="*/ 37840 h 1868387"/>
              <a:gd name="connsiteX6" fmla="*/ 280032 w 444795"/>
              <a:gd name="connsiteY6" fmla="*/ 48921 h 1868387"/>
              <a:gd name="connsiteX7" fmla="*/ 284781 w 444795"/>
              <a:gd name="connsiteY7" fmla="*/ 50980 h 1868387"/>
              <a:gd name="connsiteX8" fmla="*/ 300007 w 444795"/>
              <a:gd name="connsiteY8" fmla="*/ 37078 h 1868387"/>
              <a:gd name="connsiteX9" fmla="*/ 375999 w 444795"/>
              <a:gd name="connsiteY9" fmla="*/ 45281 h 1868387"/>
              <a:gd name="connsiteX10" fmla="*/ 417584 w 444795"/>
              <a:gd name="connsiteY10" fmla="*/ 9727 h 1868387"/>
              <a:gd name="connsiteX11" fmla="*/ 444795 w 444795"/>
              <a:gd name="connsiteY11" fmla="*/ 0 h 1868387"/>
              <a:gd name="connsiteX12" fmla="*/ 444795 w 444795"/>
              <a:gd name="connsiteY12" fmla="*/ 1864840 h 1868387"/>
              <a:gd name="connsiteX13" fmla="*/ 430079 w 444795"/>
              <a:gd name="connsiteY13" fmla="*/ 1860813 h 1868387"/>
              <a:gd name="connsiteX14" fmla="*/ 383783 w 444795"/>
              <a:gd name="connsiteY14" fmla="*/ 1862444 h 1868387"/>
              <a:gd name="connsiteX15" fmla="*/ 370358 w 444795"/>
              <a:gd name="connsiteY15" fmla="*/ 1868387 h 1868387"/>
              <a:gd name="connsiteX16" fmla="*/ 336658 w 444795"/>
              <a:gd name="connsiteY16" fmla="*/ 1868387 h 1868387"/>
              <a:gd name="connsiteX17" fmla="*/ 306546 w 444795"/>
              <a:gd name="connsiteY17" fmla="*/ 1858526 h 1868387"/>
              <a:gd name="connsiteX18" fmla="*/ 236457 w 444795"/>
              <a:gd name="connsiteY18" fmla="*/ 1847671 h 1868387"/>
              <a:gd name="connsiteX19" fmla="*/ 205722 w 444795"/>
              <a:gd name="connsiteY19" fmla="*/ 1841430 h 1868387"/>
              <a:gd name="connsiteX20" fmla="*/ 181807 w 444795"/>
              <a:gd name="connsiteY20" fmla="*/ 1823771 h 1868387"/>
              <a:gd name="connsiteX21" fmla="*/ 178439 w 444795"/>
              <a:gd name="connsiteY21" fmla="*/ 1808957 h 1868387"/>
              <a:gd name="connsiteX22" fmla="*/ 161935 w 444795"/>
              <a:gd name="connsiteY22" fmla="*/ 1803551 h 1868387"/>
              <a:gd name="connsiteX23" fmla="*/ 158071 w 444795"/>
              <a:gd name="connsiteY23" fmla="*/ 1799541 h 1868387"/>
              <a:gd name="connsiteX24" fmla="*/ 135376 w 444795"/>
              <a:gd name="connsiteY24" fmla="*/ 1779136 h 1868387"/>
              <a:gd name="connsiteX25" fmla="*/ 132952 w 444795"/>
              <a:gd name="connsiteY25" fmla="*/ 1786380 h 1868387"/>
              <a:gd name="connsiteX26" fmla="*/ 0 w 444795"/>
              <a:gd name="connsiteY26" fmla="*/ 1663146 h 18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795" h="1868387">
                <a:moveTo>
                  <a:pt x="0" y="78388"/>
                </a:moveTo>
                <a:lnTo>
                  <a:pt x="39454" y="66552"/>
                </a:lnTo>
                <a:cubicBezTo>
                  <a:pt x="73377" y="59047"/>
                  <a:pt x="108602" y="54461"/>
                  <a:pt x="139617" y="42263"/>
                </a:cubicBezTo>
                <a:cubicBezTo>
                  <a:pt x="180799" y="87869"/>
                  <a:pt x="156173" y="44723"/>
                  <a:pt x="193778" y="51160"/>
                </a:cubicBezTo>
                <a:lnTo>
                  <a:pt x="261389" y="36852"/>
                </a:lnTo>
                <a:lnTo>
                  <a:pt x="274876" y="37840"/>
                </a:lnTo>
                <a:lnTo>
                  <a:pt x="280032" y="48921"/>
                </a:lnTo>
                <a:lnTo>
                  <a:pt x="284781" y="50980"/>
                </a:lnTo>
                <a:lnTo>
                  <a:pt x="300007" y="37078"/>
                </a:lnTo>
                <a:cubicBezTo>
                  <a:pt x="322467" y="29589"/>
                  <a:pt x="353078" y="47149"/>
                  <a:pt x="375999" y="45281"/>
                </a:cubicBezTo>
                <a:cubicBezTo>
                  <a:pt x="382977" y="27666"/>
                  <a:pt x="397501" y="17994"/>
                  <a:pt x="417584" y="9727"/>
                </a:cubicBezTo>
                <a:lnTo>
                  <a:pt x="444795" y="0"/>
                </a:lnTo>
                <a:lnTo>
                  <a:pt x="444795" y="1864840"/>
                </a:lnTo>
                <a:lnTo>
                  <a:pt x="430079" y="1860813"/>
                </a:lnTo>
                <a:cubicBezTo>
                  <a:pt x="411946" y="1857931"/>
                  <a:pt x="392950" y="1858479"/>
                  <a:pt x="383783" y="1862444"/>
                </a:cubicBezTo>
                <a:lnTo>
                  <a:pt x="370358" y="1868387"/>
                </a:lnTo>
                <a:lnTo>
                  <a:pt x="336658" y="1868387"/>
                </a:lnTo>
                <a:lnTo>
                  <a:pt x="306546" y="1858526"/>
                </a:lnTo>
                <a:cubicBezTo>
                  <a:pt x="280888" y="1847233"/>
                  <a:pt x="256422" y="1834783"/>
                  <a:pt x="236457" y="1847671"/>
                </a:cubicBezTo>
                <a:cubicBezTo>
                  <a:pt x="224964" y="1848497"/>
                  <a:pt x="214878" y="1845991"/>
                  <a:pt x="205722" y="1841430"/>
                </a:cubicBezTo>
                <a:lnTo>
                  <a:pt x="181807" y="1823771"/>
                </a:lnTo>
                <a:lnTo>
                  <a:pt x="178439" y="1808957"/>
                </a:lnTo>
                <a:lnTo>
                  <a:pt x="161935" y="1803551"/>
                </a:lnTo>
                <a:lnTo>
                  <a:pt x="158071" y="1799541"/>
                </a:lnTo>
                <a:cubicBezTo>
                  <a:pt x="150700" y="1791836"/>
                  <a:pt x="143295" y="1784610"/>
                  <a:pt x="135376" y="1779136"/>
                </a:cubicBezTo>
                <a:lnTo>
                  <a:pt x="132952" y="1786380"/>
                </a:lnTo>
                <a:lnTo>
                  <a:pt x="0" y="1663146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24F9-52E4-4FE0-B8E6-6AEBDE169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96" y="3060862"/>
            <a:ext cx="3447012" cy="3116101"/>
          </a:xfrm>
        </p:spPr>
        <p:txBody>
          <a:bodyPr>
            <a:normAutofit/>
          </a:bodyPr>
          <a:lstStyle/>
          <a:p>
            <a:r>
              <a:rPr lang="en-GB" b="1" dirty="0"/>
              <a:t>Part of speech: </a:t>
            </a:r>
            <a:r>
              <a:rPr lang="en-GB" dirty="0"/>
              <a:t>verb</a:t>
            </a:r>
          </a:p>
          <a:p>
            <a:r>
              <a:rPr lang="en-GB" b="1" dirty="0"/>
              <a:t>Definition: </a:t>
            </a:r>
            <a:r>
              <a:rPr lang="en-GB" dirty="0"/>
              <a:t>to teach or instil something in the minds of others by frequent instruction or repetition </a:t>
            </a:r>
          </a:p>
          <a:p>
            <a:r>
              <a:rPr lang="en-GB" b="1" dirty="0"/>
              <a:t>Sentence: </a:t>
            </a:r>
            <a:r>
              <a:rPr lang="en-GB" dirty="0"/>
              <a:t>Denny tried to </a:t>
            </a:r>
            <a:r>
              <a:rPr lang="en-GB" u="sng" dirty="0"/>
              <a:t>inculcate</a:t>
            </a:r>
            <a:r>
              <a:rPr lang="en-GB" dirty="0"/>
              <a:t> a love of reading in her children.</a:t>
            </a:r>
          </a:p>
          <a:p>
            <a:endParaRPr lang="en-AU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D2835C-DDE9-4332-9476-94B711F0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7647015-EE9A-4F89-A88A-DC5786E6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B275C9D-23AD-4120-B860-4A6498810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7793833-C4D8-475A-86F4-45B2FFCF4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BDF05EB-F6AC-4339-BC6E-8D652768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749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04D1B-56C7-4C50-B0D1-D97D4E94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6">
            <a:off x="5739635" y="186676"/>
            <a:ext cx="6038393" cy="6038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B3B1B-A0DA-456D-B926-236DE11C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365125"/>
            <a:ext cx="4876801" cy="1528989"/>
          </a:xfrm>
        </p:spPr>
        <p:txBody>
          <a:bodyPr>
            <a:normAutofit/>
          </a:bodyPr>
          <a:lstStyle/>
          <a:p>
            <a:r>
              <a:rPr lang="en-AU" dirty="0"/>
              <a:t>Wrought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44F94-9AF3-4926-9CE9-C5D7015C9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14" y="2259238"/>
            <a:ext cx="3639339" cy="3912961"/>
          </a:xfrm>
        </p:spPr>
        <p:txBody>
          <a:bodyPr>
            <a:normAutofit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carefully made, fashioned or worked; metal beaten into a particular shape</a:t>
            </a:r>
          </a:p>
          <a:p>
            <a:r>
              <a:rPr lang="en-GB" sz="2000" b="1" dirty="0"/>
              <a:t>Sentence: </a:t>
            </a:r>
            <a:r>
              <a:rPr lang="en-GB" sz="2000" dirty="0"/>
              <a:t>The house had beautiful </a:t>
            </a:r>
            <a:r>
              <a:rPr lang="en-GB" sz="2000" u="sng" dirty="0"/>
              <a:t>wrought</a:t>
            </a:r>
            <a:r>
              <a:rPr lang="en-GB" sz="2000" dirty="0"/>
              <a:t> iron gates.</a:t>
            </a:r>
          </a:p>
          <a:p>
            <a:endParaRPr lang="en-AU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7C4707-9C68-44ED-A6DE-88FF7A50F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9060A4-9EDF-4FB5-87A8-A9FC83E44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663" y="217714"/>
            <a:ext cx="6968018" cy="6640286"/>
          </a:xfrm>
          <a:custGeom>
            <a:avLst/>
            <a:gdLst>
              <a:gd name="connsiteX0" fmla="*/ 6352331 w 6968018"/>
              <a:gd name="connsiteY0" fmla="*/ 0 h 6643444"/>
              <a:gd name="connsiteX1" fmla="*/ 6968018 w 6968018"/>
              <a:gd name="connsiteY1" fmla="*/ 6643444 h 6643444"/>
              <a:gd name="connsiteX2" fmla="*/ 561128 w 6968018"/>
              <a:gd name="connsiteY2" fmla="*/ 6643444 h 6643444"/>
              <a:gd name="connsiteX3" fmla="*/ 0 w 6968018"/>
              <a:gd name="connsiteY3" fmla="*/ 588709 h 664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8018" h="6643444">
                <a:moveTo>
                  <a:pt x="6352331" y="0"/>
                </a:moveTo>
                <a:lnTo>
                  <a:pt x="6968018" y="6643444"/>
                </a:lnTo>
                <a:lnTo>
                  <a:pt x="561128" y="6643444"/>
                </a:lnTo>
                <a:lnTo>
                  <a:pt x="0" y="58870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937A4B0-1638-4AFA-91A5-60F8BB49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64" y="379444"/>
            <a:ext cx="6678117" cy="6490996"/>
          </a:xfrm>
          <a:custGeom>
            <a:avLst/>
            <a:gdLst>
              <a:gd name="connsiteX0" fmla="*/ 6004504 w 6647705"/>
              <a:gd name="connsiteY0" fmla="*/ 217 h 6461436"/>
              <a:gd name="connsiteX1" fmla="*/ 6043316 w 6647705"/>
              <a:gd name="connsiteY1" fmla="*/ 21512 h 6461436"/>
              <a:gd name="connsiteX2" fmla="*/ 6200652 w 6647705"/>
              <a:gd name="connsiteY2" fmla="*/ 1719217 h 6461436"/>
              <a:gd name="connsiteX3" fmla="*/ 6206825 w 6647705"/>
              <a:gd name="connsiteY3" fmla="*/ 1785827 h 6461436"/>
              <a:gd name="connsiteX4" fmla="*/ 6221227 w 6647705"/>
              <a:gd name="connsiteY4" fmla="*/ 1822016 h 6461436"/>
              <a:gd name="connsiteX5" fmla="*/ 6237305 w 6647705"/>
              <a:gd name="connsiteY5" fmla="*/ 1858891 h 6461436"/>
              <a:gd name="connsiteX6" fmla="*/ 6245339 w 6647705"/>
              <a:gd name="connsiteY6" fmla="*/ 2011010 h 6461436"/>
              <a:gd name="connsiteX7" fmla="*/ 6243065 w 6647705"/>
              <a:gd name="connsiteY7" fmla="*/ 2066060 h 6461436"/>
              <a:gd name="connsiteX8" fmla="*/ 6238739 w 6647705"/>
              <a:gd name="connsiteY8" fmla="*/ 2104210 h 6461436"/>
              <a:gd name="connsiteX9" fmla="*/ 6237021 w 6647705"/>
              <a:gd name="connsiteY9" fmla="*/ 2111648 h 6461436"/>
              <a:gd name="connsiteX10" fmla="*/ 6259718 w 6647705"/>
              <a:gd name="connsiteY10" fmla="*/ 2356556 h 6461436"/>
              <a:gd name="connsiteX11" fmla="*/ 6264060 w 6647705"/>
              <a:gd name="connsiteY11" fmla="*/ 2374375 h 6461436"/>
              <a:gd name="connsiteX12" fmla="*/ 6267041 w 6647705"/>
              <a:gd name="connsiteY12" fmla="*/ 2435573 h 6461436"/>
              <a:gd name="connsiteX13" fmla="*/ 6271496 w 6647705"/>
              <a:gd name="connsiteY13" fmla="*/ 2444087 h 6461436"/>
              <a:gd name="connsiteX14" fmla="*/ 6647705 w 6647705"/>
              <a:gd name="connsiteY14" fmla="*/ 6461436 h 6461436"/>
              <a:gd name="connsiteX15" fmla="*/ 545408 w 6647705"/>
              <a:gd name="connsiteY15" fmla="*/ 6461436 h 6461436"/>
              <a:gd name="connsiteX16" fmla="*/ 544170 w 6647705"/>
              <a:gd name="connsiteY16" fmla="*/ 6448085 h 6461436"/>
              <a:gd name="connsiteX17" fmla="*/ 533573 w 6647705"/>
              <a:gd name="connsiteY17" fmla="*/ 6434067 h 6461436"/>
              <a:gd name="connsiteX18" fmla="*/ 522439 w 6647705"/>
              <a:gd name="connsiteY18" fmla="*/ 6388375 h 6461436"/>
              <a:gd name="connsiteX19" fmla="*/ 518228 w 6647705"/>
              <a:gd name="connsiteY19" fmla="*/ 6357352 h 6461436"/>
              <a:gd name="connsiteX20" fmla="*/ 518072 w 6647705"/>
              <a:gd name="connsiteY20" fmla="*/ 6352810 h 6461436"/>
              <a:gd name="connsiteX21" fmla="*/ 523971 w 6647705"/>
              <a:gd name="connsiteY21" fmla="*/ 6314577 h 6461436"/>
              <a:gd name="connsiteX22" fmla="*/ 518934 w 6647705"/>
              <a:gd name="connsiteY22" fmla="*/ 6311532 h 6461436"/>
              <a:gd name="connsiteX23" fmla="*/ 513042 w 6647705"/>
              <a:gd name="connsiteY23" fmla="*/ 6300271 h 6461436"/>
              <a:gd name="connsiteX24" fmla="*/ 517740 w 6647705"/>
              <a:gd name="connsiteY24" fmla="*/ 6289716 h 6461436"/>
              <a:gd name="connsiteX25" fmla="*/ 523418 w 6647705"/>
              <a:gd name="connsiteY25" fmla="*/ 6241814 h 6461436"/>
              <a:gd name="connsiteX26" fmla="*/ 523922 w 6647705"/>
              <a:gd name="connsiteY26" fmla="*/ 6229603 h 6461436"/>
              <a:gd name="connsiteX27" fmla="*/ 67 w 6647705"/>
              <a:gd name="connsiteY27" fmla="*/ 577048 h 6461436"/>
              <a:gd name="connsiteX28" fmla="*/ 34408 w 6647705"/>
              <a:gd name="connsiteY28" fmla="*/ 548975 h 6461436"/>
              <a:gd name="connsiteX29" fmla="*/ 6004504 w 6647705"/>
              <a:gd name="connsiteY29" fmla="*/ 217 h 64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C838B-768D-4434-95E7-1894BA16C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34314" r="7815"/>
          <a:stretch/>
        </p:blipFill>
        <p:spPr>
          <a:xfrm>
            <a:off x="457850" y="379444"/>
            <a:ext cx="6678117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9AF3B-E8E9-424C-B747-55358F6A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208" y="681036"/>
            <a:ext cx="5572992" cy="1916505"/>
          </a:xfrm>
        </p:spPr>
        <p:txBody>
          <a:bodyPr>
            <a:normAutofit/>
          </a:bodyPr>
          <a:lstStyle/>
          <a:p>
            <a:r>
              <a:rPr lang="en-AU" dirty="0"/>
              <a:t>Belie (</a:t>
            </a:r>
            <a:r>
              <a:rPr lang="en-AU" dirty="0" err="1"/>
              <a:t>beh</a:t>
            </a:r>
            <a:r>
              <a:rPr lang="en-AU" dirty="0"/>
              <a:t>-LYE)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0376AD7-5814-4A2B-B3FC-395355E39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830335">
            <a:off x="463402" y="118600"/>
            <a:ext cx="444795" cy="1868387"/>
          </a:xfrm>
          <a:custGeom>
            <a:avLst/>
            <a:gdLst>
              <a:gd name="connsiteX0" fmla="*/ 0 w 444795"/>
              <a:gd name="connsiteY0" fmla="*/ 78388 h 1868387"/>
              <a:gd name="connsiteX1" fmla="*/ 39454 w 444795"/>
              <a:gd name="connsiteY1" fmla="*/ 66552 h 1868387"/>
              <a:gd name="connsiteX2" fmla="*/ 139617 w 444795"/>
              <a:gd name="connsiteY2" fmla="*/ 42263 h 1868387"/>
              <a:gd name="connsiteX3" fmla="*/ 193778 w 444795"/>
              <a:gd name="connsiteY3" fmla="*/ 51160 h 1868387"/>
              <a:gd name="connsiteX4" fmla="*/ 261389 w 444795"/>
              <a:gd name="connsiteY4" fmla="*/ 36852 h 1868387"/>
              <a:gd name="connsiteX5" fmla="*/ 274876 w 444795"/>
              <a:gd name="connsiteY5" fmla="*/ 37840 h 1868387"/>
              <a:gd name="connsiteX6" fmla="*/ 280032 w 444795"/>
              <a:gd name="connsiteY6" fmla="*/ 48921 h 1868387"/>
              <a:gd name="connsiteX7" fmla="*/ 284781 w 444795"/>
              <a:gd name="connsiteY7" fmla="*/ 50980 h 1868387"/>
              <a:gd name="connsiteX8" fmla="*/ 300007 w 444795"/>
              <a:gd name="connsiteY8" fmla="*/ 37078 h 1868387"/>
              <a:gd name="connsiteX9" fmla="*/ 375999 w 444795"/>
              <a:gd name="connsiteY9" fmla="*/ 45281 h 1868387"/>
              <a:gd name="connsiteX10" fmla="*/ 417584 w 444795"/>
              <a:gd name="connsiteY10" fmla="*/ 9727 h 1868387"/>
              <a:gd name="connsiteX11" fmla="*/ 444795 w 444795"/>
              <a:gd name="connsiteY11" fmla="*/ 0 h 1868387"/>
              <a:gd name="connsiteX12" fmla="*/ 444795 w 444795"/>
              <a:gd name="connsiteY12" fmla="*/ 1864840 h 1868387"/>
              <a:gd name="connsiteX13" fmla="*/ 430079 w 444795"/>
              <a:gd name="connsiteY13" fmla="*/ 1860813 h 1868387"/>
              <a:gd name="connsiteX14" fmla="*/ 383783 w 444795"/>
              <a:gd name="connsiteY14" fmla="*/ 1862444 h 1868387"/>
              <a:gd name="connsiteX15" fmla="*/ 370358 w 444795"/>
              <a:gd name="connsiteY15" fmla="*/ 1868387 h 1868387"/>
              <a:gd name="connsiteX16" fmla="*/ 336658 w 444795"/>
              <a:gd name="connsiteY16" fmla="*/ 1868387 h 1868387"/>
              <a:gd name="connsiteX17" fmla="*/ 306546 w 444795"/>
              <a:gd name="connsiteY17" fmla="*/ 1858526 h 1868387"/>
              <a:gd name="connsiteX18" fmla="*/ 236457 w 444795"/>
              <a:gd name="connsiteY18" fmla="*/ 1847671 h 1868387"/>
              <a:gd name="connsiteX19" fmla="*/ 205722 w 444795"/>
              <a:gd name="connsiteY19" fmla="*/ 1841430 h 1868387"/>
              <a:gd name="connsiteX20" fmla="*/ 181807 w 444795"/>
              <a:gd name="connsiteY20" fmla="*/ 1823771 h 1868387"/>
              <a:gd name="connsiteX21" fmla="*/ 178439 w 444795"/>
              <a:gd name="connsiteY21" fmla="*/ 1808957 h 1868387"/>
              <a:gd name="connsiteX22" fmla="*/ 161935 w 444795"/>
              <a:gd name="connsiteY22" fmla="*/ 1803551 h 1868387"/>
              <a:gd name="connsiteX23" fmla="*/ 158071 w 444795"/>
              <a:gd name="connsiteY23" fmla="*/ 1799541 h 1868387"/>
              <a:gd name="connsiteX24" fmla="*/ 135376 w 444795"/>
              <a:gd name="connsiteY24" fmla="*/ 1779136 h 1868387"/>
              <a:gd name="connsiteX25" fmla="*/ 132952 w 444795"/>
              <a:gd name="connsiteY25" fmla="*/ 1786380 h 1868387"/>
              <a:gd name="connsiteX26" fmla="*/ 0 w 444795"/>
              <a:gd name="connsiteY26" fmla="*/ 1663146 h 18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4795" h="1868387">
                <a:moveTo>
                  <a:pt x="0" y="78388"/>
                </a:moveTo>
                <a:lnTo>
                  <a:pt x="39454" y="66552"/>
                </a:lnTo>
                <a:cubicBezTo>
                  <a:pt x="73377" y="59047"/>
                  <a:pt x="108602" y="54461"/>
                  <a:pt x="139617" y="42263"/>
                </a:cubicBezTo>
                <a:cubicBezTo>
                  <a:pt x="180799" y="87869"/>
                  <a:pt x="156173" y="44723"/>
                  <a:pt x="193778" y="51160"/>
                </a:cubicBezTo>
                <a:lnTo>
                  <a:pt x="261389" y="36852"/>
                </a:lnTo>
                <a:lnTo>
                  <a:pt x="274876" y="37840"/>
                </a:lnTo>
                <a:lnTo>
                  <a:pt x="280032" y="48921"/>
                </a:lnTo>
                <a:lnTo>
                  <a:pt x="284781" y="50980"/>
                </a:lnTo>
                <a:lnTo>
                  <a:pt x="300007" y="37078"/>
                </a:lnTo>
                <a:cubicBezTo>
                  <a:pt x="322467" y="29589"/>
                  <a:pt x="353078" y="47149"/>
                  <a:pt x="375999" y="45281"/>
                </a:cubicBezTo>
                <a:cubicBezTo>
                  <a:pt x="382977" y="27666"/>
                  <a:pt x="397501" y="17994"/>
                  <a:pt x="417584" y="9727"/>
                </a:cubicBezTo>
                <a:lnTo>
                  <a:pt x="444795" y="0"/>
                </a:lnTo>
                <a:lnTo>
                  <a:pt x="444795" y="1864840"/>
                </a:lnTo>
                <a:lnTo>
                  <a:pt x="430079" y="1860813"/>
                </a:lnTo>
                <a:cubicBezTo>
                  <a:pt x="411946" y="1857931"/>
                  <a:pt x="392950" y="1858479"/>
                  <a:pt x="383783" y="1862444"/>
                </a:cubicBezTo>
                <a:lnTo>
                  <a:pt x="370358" y="1868387"/>
                </a:lnTo>
                <a:lnTo>
                  <a:pt x="336658" y="1868387"/>
                </a:lnTo>
                <a:lnTo>
                  <a:pt x="306546" y="1858526"/>
                </a:lnTo>
                <a:cubicBezTo>
                  <a:pt x="280888" y="1847233"/>
                  <a:pt x="256422" y="1834783"/>
                  <a:pt x="236457" y="1847671"/>
                </a:cubicBezTo>
                <a:cubicBezTo>
                  <a:pt x="224964" y="1848497"/>
                  <a:pt x="214878" y="1845991"/>
                  <a:pt x="205722" y="1841430"/>
                </a:cubicBezTo>
                <a:lnTo>
                  <a:pt x="181807" y="1823771"/>
                </a:lnTo>
                <a:lnTo>
                  <a:pt x="178439" y="1808957"/>
                </a:lnTo>
                <a:lnTo>
                  <a:pt x="161935" y="1803551"/>
                </a:lnTo>
                <a:lnTo>
                  <a:pt x="158071" y="1799541"/>
                </a:lnTo>
                <a:cubicBezTo>
                  <a:pt x="150700" y="1791836"/>
                  <a:pt x="143295" y="1784610"/>
                  <a:pt x="135376" y="1779136"/>
                </a:cubicBezTo>
                <a:lnTo>
                  <a:pt x="132952" y="1786380"/>
                </a:lnTo>
                <a:lnTo>
                  <a:pt x="0" y="1663146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18D6F-D01F-4481-878C-95256AD9B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796" y="3060862"/>
            <a:ext cx="3447012" cy="3116101"/>
          </a:xfrm>
        </p:spPr>
        <p:txBody>
          <a:bodyPr>
            <a:normAutofit/>
          </a:bodyPr>
          <a:lstStyle/>
          <a:p>
            <a:r>
              <a:rPr lang="en-GB" sz="2000" b="1" dirty="0"/>
              <a:t>Part of speech: </a:t>
            </a:r>
            <a:r>
              <a:rPr lang="en-GB" sz="2000" dirty="0"/>
              <a:t>verb</a:t>
            </a:r>
          </a:p>
          <a:p>
            <a:r>
              <a:rPr lang="en-GB" sz="2000" b="1" dirty="0"/>
              <a:t>Definition: </a:t>
            </a:r>
            <a:r>
              <a:rPr lang="en-GB" sz="2000" dirty="0"/>
              <a:t>to prove false; to contradict</a:t>
            </a:r>
          </a:p>
          <a:p>
            <a:r>
              <a:rPr lang="en-GB" sz="2000" b="1" dirty="0"/>
              <a:t>Sentence: </a:t>
            </a:r>
            <a:r>
              <a:rPr lang="en-GB" sz="2000" dirty="0"/>
              <a:t>Harold hoped his smile would </a:t>
            </a:r>
            <a:r>
              <a:rPr lang="en-GB" sz="2000" u="sng" dirty="0"/>
              <a:t>belie</a:t>
            </a:r>
            <a:r>
              <a:rPr lang="en-GB" sz="2000" dirty="0"/>
              <a:t> the pain he felt inside.</a:t>
            </a:r>
          </a:p>
          <a:p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D2835C-DDE9-4332-9476-94B711F05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7647015-EE9A-4F89-A88A-DC5786E66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B275C9D-23AD-4120-B860-4A64988102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7793833-C4D8-475A-86F4-45B2FFCF4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BDF05EB-F6AC-4339-BC6E-8D652768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9881163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RegularSeedRightStep">
      <a:dk1>
        <a:srgbClr val="000000"/>
      </a:dk1>
      <a:lt1>
        <a:srgbClr val="FFFFFF"/>
      </a:lt1>
      <a:dk2>
        <a:srgbClr val="412425"/>
      </a:dk2>
      <a:lt2>
        <a:srgbClr val="E2E5E8"/>
      </a:lt2>
      <a:accent1>
        <a:srgbClr val="E77A29"/>
      </a:accent1>
      <a:accent2>
        <a:srgbClr val="B9A014"/>
      </a:accent2>
      <a:accent3>
        <a:srgbClr val="88AD1F"/>
      </a:accent3>
      <a:accent4>
        <a:srgbClr val="49BA14"/>
      </a:accent4>
      <a:accent5>
        <a:srgbClr val="21BC30"/>
      </a:accent5>
      <a:accent6>
        <a:srgbClr val="14BA69"/>
      </a:accent6>
      <a:hlink>
        <a:srgbClr val="3F88BF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399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Consolas</vt:lpstr>
      <vt:lpstr>Franklin Gothic Heavy</vt:lpstr>
      <vt:lpstr>StreetscapeVTI</vt:lpstr>
      <vt:lpstr>Year 9 English: Vocab</vt:lpstr>
      <vt:lpstr>Abrogate</vt:lpstr>
      <vt:lpstr>Expurgate</vt:lpstr>
      <vt:lpstr>Gauche (rhymes with cloche)</vt:lpstr>
      <vt:lpstr>Antebellum</vt:lpstr>
      <vt:lpstr>Deleterious</vt:lpstr>
      <vt:lpstr>Inculcate</vt:lpstr>
      <vt:lpstr>Wrought</vt:lpstr>
      <vt:lpstr>Belie (beh-LYE)</vt:lpstr>
      <vt:lpstr>Nihilism</vt:lpstr>
      <vt:lpstr>Fiduciary (fuh-DYOO-sherry)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English: Vocab</dc:title>
  <dc:creator>Sarah Burney</dc:creator>
  <cp:lastModifiedBy>Sarah Burney</cp:lastModifiedBy>
  <cp:revision>12</cp:revision>
  <dcterms:created xsi:type="dcterms:W3CDTF">2021-07-22T12:07:45Z</dcterms:created>
  <dcterms:modified xsi:type="dcterms:W3CDTF">2021-07-24T09:59:21Z</dcterms:modified>
</cp:coreProperties>
</file>