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A6068-4928-412D-8ABD-5D688EF26093}" v="32" dt="2021-07-23T14:59:47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86AA6068-4928-412D-8ABD-5D688EF26093}"/>
    <pc:docChg chg="undo custSel modSld sldOrd">
      <pc:chgData name="Sarah Burney" userId="11b09efd01d8afd9" providerId="LiveId" clId="{86AA6068-4928-412D-8ABD-5D688EF26093}" dt="2021-07-24T10:21:16.456" v="3158" actId="20577"/>
      <pc:docMkLst>
        <pc:docMk/>
      </pc:docMkLst>
      <pc:sldChg chg="addSp modSp mod setBg">
        <pc:chgData name="Sarah Burney" userId="11b09efd01d8afd9" providerId="LiveId" clId="{86AA6068-4928-412D-8ABD-5D688EF26093}" dt="2021-07-24T10:16:17.346" v="3106" actId="20577"/>
        <pc:sldMkLst>
          <pc:docMk/>
          <pc:sldMk cId="1661079473" sldId="257"/>
        </pc:sldMkLst>
        <pc:spChg chg="mod">
          <ac:chgData name="Sarah Burney" userId="11b09efd01d8afd9" providerId="LiveId" clId="{86AA6068-4928-412D-8ABD-5D688EF26093}" dt="2021-07-23T14:59:52.330" v="2601" actId="26606"/>
          <ac:spMkLst>
            <pc:docMk/>
            <pc:sldMk cId="1661079473" sldId="257"/>
            <ac:spMk id="2" creationId="{05A9DDCC-DB53-4765-B882-63CAB3B0F03A}"/>
          </ac:spMkLst>
        </pc:spChg>
        <pc:spChg chg="mod">
          <ac:chgData name="Sarah Burney" userId="11b09efd01d8afd9" providerId="LiveId" clId="{86AA6068-4928-412D-8ABD-5D688EF26093}" dt="2021-07-24T10:16:17.346" v="3106" actId="20577"/>
          <ac:spMkLst>
            <pc:docMk/>
            <pc:sldMk cId="1661079473" sldId="257"/>
            <ac:spMk id="3" creationId="{4D66B6B8-FC79-4072-A593-61FF15ECFFCE}"/>
          </ac:spMkLst>
        </pc:spChg>
        <pc:spChg chg="add">
          <ac:chgData name="Sarah Burney" userId="11b09efd01d8afd9" providerId="LiveId" clId="{86AA6068-4928-412D-8ABD-5D688EF26093}" dt="2021-07-23T14:59:52.330" v="2601" actId="26606"/>
          <ac:spMkLst>
            <pc:docMk/>
            <pc:sldMk cId="1661079473" sldId="257"/>
            <ac:spMk id="71" creationId="{099405E2-1A96-4DBA-A9DC-4C2A1B421CA9}"/>
          </ac:spMkLst>
        </pc:spChg>
        <pc:spChg chg="add">
          <ac:chgData name="Sarah Burney" userId="11b09efd01d8afd9" providerId="LiveId" clId="{86AA6068-4928-412D-8ABD-5D688EF26093}" dt="2021-07-23T14:59:52.330" v="2601" actId="26606"/>
          <ac:spMkLst>
            <pc:docMk/>
            <pc:sldMk cId="1661079473" sldId="257"/>
            <ac:spMk id="73" creationId="{BCF4857D-F003-4CA1-82AB-00900B1008BA}"/>
          </ac:spMkLst>
        </pc:spChg>
        <pc:spChg chg="add">
          <ac:chgData name="Sarah Burney" userId="11b09efd01d8afd9" providerId="LiveId" clId="{86AA6068-4928-412D-8ABD-5D688EF26093}" dt="2021-07-23T14:59:52.330" v="2601" actId="26606"/>
          <ac:spMkLst>
            <pc:docMk/>
            <pc:sldMk cId="1661079473" sldId="257"/>
            <ac:spMk id="75" creationId="{79855050-A75B-4DD0-9B56-8B1C7722D884}"/>
          </ac:spMkLst>
        </pc:spChg>
        <pc:spChg chg="add">
          <ac:chgData name="Sarah Burney" userId="11b09efd01d8afd9" providerId="LiveId" clId="{86AA6068-4928-412D-8ABD-5D688EF26093}" dt="2021-07-23T14:59:52.330" v="2601" actId="26606"/>
          <ac:spMkLst>
            <pc:docMk/>
            <pc:sldMk cId="1661079473" sldId="257"/>
            <ac:spMk id="77" creationId="{5E6738EB-6FF0-4AF9-8462-57F4494B88B2}"/>
          </ac:spMkLst>
        </pc:spChg>
        <pc:spChg chg="add">
          <ac:chgData name="Sarah Burney" userId="11b09efd01d8afd9" providerId="LiveId" clId="{86AA6068-4928-412D-8ABD-5D688EF26093}" dt="2021-07-23T14:59:52.330" v="2601" actId="26606"/>
          <ac:spMkLst>
            <pc:docMk/>
            <pc:sldMk cId="1661079473" sldId="257"/>
            <ac:spMk id="79" creationId="{DB791336-FCAA-4174-9303-B3F374861110}"/>
          </ac:spMkLst>
        </pc:spChg>
        <pc:spChg chg="add">
          <ac:chgData name="Sarah Burney" userId="11b09efd01d8afd9" providerId="LiveId" clId="{86AA6068-4928-412D-8ABD-5D688EF26093}" dt="2021-07-23T14:59:52.330" v="2601" actId="26606"/>
          <ac:spMkLst>
            <pc:docMk/>
            <pc:sldMk cId="1661079473" sldId="257"/>
            <ac:spMk id="81" creationId="{CA212158-300D-44D0-9CCE-472C3F669EE1}"/>
          </ac:spMkLst>
        </pc:spChg>
        <pc:spChg chg="add">
          <ac:chgData name="Sarah Burney" userId="11b09efd01d8afd9" providerId="LiveId" clId="{86AA6068-4928-412D-8ABD-5D688EF26093}" dt="2021-07-23T14:59:52.330" v="2601" actId="26606"/>
          <ac:spMkLst>
            <pc:docMk/>
            <pc:sldMk cId="1661079473" sldId="257"/>
            <ac:spMk id="83" creationId="{988521F4-D44A-42C5-9BDB-5CA25554098B}"/>
          </ac:spMkLst>
        </pc:spChg>
        <pc:picChg chg="add mod ord">
          <ac:chgData name="Sarah Burney" userId="11b09efd01d8afd9" providerId="LiveId" clId="{86AA6068-4928-412D-8ABD-5D688EF26093}" dt="2021-07-23T14:59:52.330" v="2601" actId="26606"/>
          <ac:picMkLst>
            <pc:docMk/>
            <pc:sldMk cId="1661079473" sldId="257"/>
            <ac:picMk id="9218" creationId="{5F6ED62A-6917-4BBA-9057-1986E4A31006}"/>
          </ac:picMkLst>
        </pc:picChg>
      </pc:sldChg>
      <pc:sldChg chg="addSp modSp mod setBg">
        <pc:chgData name="Sarah Burney" userId="11b09efd01d8afd9" providerId="LiveId" clId="{86AA6068-4928-412D-8ABD-5D688EF26093}" dt="2021-07-23T14:56:17.137" v="2461" actId="403"/>
        <pc:sldMkLst>
          <pc:docMk/>
          <pc:sldMk cId="422750170" sldId="258"/>
        </pc:sldMkLst>
        <pc:spChg chg="mo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2" creationId="{DC2C83EA-C18E-4C7B-86A3-6CA54A5C8E96}"/>
          </ac:spMkLst>
        </pc:spChg>
        <pc:spChg chg="mod">
          <ac:chgData name="Sarah Burney" userId="11b09efd01d8afd9" providerId="LiveId" clId="{86AA6068-4928-412D-8ABD-5D688EF26093}" dt="2021-07-23T14:56:17.137" v="2461" actId="403"/>
          <ac:spMkLst>
            <pc:docMk/>
            <pc:sldMk cId="422750170" sldId="258"/>
            <ac:spMk id="3" creationId="{E2DE093D-9C4F-4A8F-A531-AABD6BEDD9F9}"/>
          </ac:spMkLst>
        </pc:spChg>
        <pc:spChg chg="ad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71" creationId="{099405E2-1A96-4DBA-A9DC-4C2A1B421CA9}"/>
          </ac:spMkLst>
        </pc:spChg>
        <pc:spChg chg="ad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73" creationId="{79855050-A75B-4DD0-9B56-8B1C7722D884}"/>
          </ac:spMkLst>
        </pc:spChg>
        <pc:spChg chg="ad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75" creationId="{2060C0F7-61A6-4E64-A77E-AFBD81127352}"/>
          </ac:spMkLst>
        </pc:spChg>
        <pc:spChg chg="ad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77" creationId="{BCF4857D-F003-4CA1-82AB-00900B1008BA}"/>
          </ac:spMkLst>
        </pc:spChg>
        <pc:spChg chg="ad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79" creationId="{DB791336-FCAA-4174-9303-B3F374861110}"/>
          </ac:spMkLst>
        </pc:spChg>
        <pc:spChg chg="ad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81" creationId="{CA212158-300D-44D0-9CCE-472C3F669EE1}"/>
          </ac:spMkLst>
        </pc:spChg>
        <pc:spChg chg="ad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83" creationId="{988521F4-D44A-42C5-9BDB-5CA25554098B}"/>
          </ac:spMkLst>
        </pc:spChg>
        <pc:spChg chg="add">
          <ac:chgData name="Sarah Burney" userId="11b09efd01d8afd9" providerId="LiveId" clId="{86AA6068-4928-412D-8ABD-5D688EF26093}" dt="2021-07-23T14:54:05.775" v="2234" actId="26606"/>
          <ac:spMkLst>
            <pc:docMk/>
            <pc:sldMk cId="422750170" sldId="258"/>
            <ac:spMk id="85" creationId="{5E6738EB-6FF0-4AF9-8462-57F4494B88B2}"/>
          </ac:spMkLst>
        </pc:spChg>
        <pc:picChg chg="add mod">
          <ac:chgData name="Sarah Burney" userId="11b09efd01d8afd9" providerId="LiveId" clId="{86AA6068-4928-412D-8ABD-5D688EF26093}" dt="2021-07-23T14:54:05.775" v="2234" actId="26606"/>
          <ac:picMkLst>
            <pc:docMk/>
            <pc:sldMk cId="422750170" sldId="258"/>
            <ac:picMk id="8194" creationId="{FABFD991-6A47-4DC6-B7ED-FA84E5F072DF}"/>
          </ac:picMkLst>
        </pc:picChg>
      </pc:sldChg>
      <pc:sldChg chg="addSp delSp modSp mod ord setBg">
        <pc:chgData name="Sarah Burney" userId="11b09efd01d8afd9" providerId="LiveId" clId="{86AA6068-4928-412D-8ABD-5D688EF26093}" dt="2021-07-23T14:53:01.608" v="2232"/>
        <pc:sldMkLst>
          <pc:docMk/>
          <pc:sldMk cId="136225069" sldId="259"/>
        </pc:sldMkLst>
        <pc:spChg chg="mo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2" creationId="{E630403D-321E-455B-AE31-528E09466D4D}"/>
          </ac:spMkLst>
        </pc:spChg>
        <pc:spChg chg="mo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3" creationId="{FA6A2E04-66AC-443F-8EE4-E97A80EDDA22}"/>
          </ac:spMkLst>
        </pc:spChg>
        <pc:spChg chg="add del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73" creationId="{099405E2-1A96-4DBA-A9DC-4C2A1B421CA9}"/>
          </ac:spMkLst>
        </pc:spChg>
        <pc:spChg chg="add del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75" creationId="{932FF329-3A87-4F66-BA01-91CD63C8119F}"/>
          </ac:spMkLst>
        </pc:spChg>
        <pc:spChg chg="add del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77" creationId="{BCF4857D-F003-4CA1-82AB-00900B1008BA}"/>
          </ac:spMkLst>
        </pc:spChg>
        <pc:spChg chg="add del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79" creationId="{79855050-A75B-4DD0-9B56-8B1C7722D884}"/>
          </ac:spMkLst>
        </pc:spChg>
        <pc:spChg chg="add del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1" creationId="{5E6738EB-6FF0-4AF9-8462-57F4494B88B2}"/>
          </ac:spMkLst>
        </pc:spChg>
        <pc:spChg chg="ad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2" creationId="{DA4E7B50-D68C-43EB-930F-EA442A13A9B2}"/>
          </ac:spMkLst>
        </pc:spChg>
        <pc:spChg chg="add del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3" creationId="{DB791336-FCAA-4174-9303-B3F374861110}"/>
          </ac:spMkLst>
        </pc:spChg>
        <pc:spChg chg="ad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4" creationId="{02822754-E01B-4742-88B9-BE0984BAFE58}"/>
          </ac:spMkLst>
        </pc:spChg>
        <pc:spChg chg="add del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5" creationId="{CA212158-300D-44D0-9CCE-472C3F669EE1}"/>
          </ac:spMkLst>
        </pc:spChg>
        <pc:spChg chg="ad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6" creationId="{387C5BBA-BBE2-4821-96CF-38FC49570F60}"/>
          </ac:spMkLst>
        </pc:spChg>
        <pc:spChg chg="add del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7" creationId="{988521F4-D44A-42C5-9BDB-5CA25554098B}"/>
          </ac:spMkLst>
        </pc:spChg>
        <pc:spChg chg="ad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8" creationId="{3611DA2B-4CF7-4A57-82AC-FA120DE44DB9}"/>
          </ac:spMkLst>
        </pc:spChg>
        <pc:spChg chg="ad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89" creationId="{C1CF7BFC-0A02-4106-88A8-CCC0D944451E}"/>
          </ac:spMkLst>
        </pc:spChg>
        <pc:spChg chg="ad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91" creationId="{73167A8C-FFEF-4D1B-8459-E2BB5C045FAE}"/>
          </ac:spMkLst>
        </pc:spChg>
        <pc:spChg chg="add">
          <ac:chgData name="Sarah Burney" userId="11b09efd01d8afd9" providerId="LiveId" clId="{86AA6068-4928-412D-8ABD-5D688EF26093}" dt="2021-07-23T14:52:57.260" v="2230" actId="26606"/>
          <ac:spMkLst>
            <pc:docMk/>
            <pc:sldMk cId="136225069" sldId="259"/>
            <ac:spMk id="93" creationId="{1CA3DFBE-30A6-4BDE-9238-14F3652B4F99}"/>
          </ac:spMkLst>
        </pc:spChg>
        <pc:picChg chg="add del">
          <ac:chgData name="Sarah Burney" userId="11b09efd01d8afd9" providerId="LiveId" clId="{86AA6068-4928-412D-8ABD-5D688EF26093}" dt="2021-07-23T14:51:43.072" v="2222"/>
          <ac:picMkLst>
            <pc:docMk/>
            <pc:sldMk cId="136225069" sldId="259"/>
            <ac:picMk id="7170" creationId="{BBA15E8E-AA60-4FFC-B100-7B1466BFF556}"/>
          </ac:picMkLst>
        </pc:picChg>
        <pc:picChg chg="add mod ord">
          <ac:chgData name="Sarah Burney" userId="11b09efd01d8afd9" providerId="LiveId" clId="{86AA6068-4928-412D-8ABD-5D688EF26093}" dt="2021-07-23T14:52:57.260" v="2230" actId="26606"/>
          <ac:picMkLst>
            <pc:docMk/>
            <pc:sldMk cId="136225069" sldId="259"/>
            <ac:picMk id="7172" creationId="{5FD0A0A0-9D0B-4413-A69F-1E6BED6655AF}"/>
          </ac:picMkLst>
        </pc:picChg>
      </pc:sldChg>
      <pc:sldChg chg="addSp modSp mod setBg">
        <pc:chgData name="Sarah Burney" userId="11b09efd01d8afd9" providerId="LiveId" clId="{86AA6068-4928-412D-8ABD-5D688EF26093}" dt="2021-07-23T14:44:26.603" v="2080" actId="20577"/>
        <pc:sldMkLst>
          <pc:docMk/>
          <pc:sldMk cId="1228877690" sldId="260"/>
        </pc:sldMkLst>
        <pc:spChg chg="mo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2" creationId="{02FBEE40-E421-4C35-9B66-7C175259D7F2}"/>
          </ac:spMkLst>
        </pc:spChg>
        <pc:spChg chg="mod">
          <ac:chgData name="Sarah Burney" userId="11b09efd01d8afd9" providerId="LiveId" clId="{86AA6068-4928-412D-8ABD-5D688EF26093}" dt="2021-07-23T14:44:26.603" v="2080" actId="20577"/>
          <ac:spMkLst>
            <pc:docMk/>
            <pc:sldMk cId="1228877690" sldId="260"/>
            <ac:spMk id="3" creationId="{0874B4C1-A82A-419D-9204-A2583BDA8525}"/>
          </ac:spMkLst>
        </pc:spChg>
        <pc:spChg chg="ad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71" creationId="{099405E2-1A96-4DBA-A9DC-4C2A1B421CA9}"/>
          </ac:spMkLst>
        </pc:spChg>
        <pc:spChg chg="ad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73" creationId="{932FF329-3A87-4F66-BA01-91CD63C8119F}"/>
          </ac:spMkLst>
        </pc:spChg>
        <pc:spChg chg="ad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75" creationId="{BCF4857D-F003-4CA1-82AB-00900B1008BA}"/>
          </ac:spMkLst>
        </pc:spChg>
        <pc:spChg chg="ad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77" creationId="{79855050-A75B-4DD0-9B56-8B1C7722D884}"/>
          </ac:spMkLst>
        </pc:spChg>
        <pc:spChg chg="ad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79" creationId="{5E6738EB-6FF0-4AF9-8462-57F4494B88B2}"/>
          </ac:spMkLst>
        </pc:spChg>
        <pc:spChg chg="ad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81" creationId="{DB791336-FCAA-4174-9303-B3F374861110}"/>
          </ac:spMkLst>
        </pc:spChg>
        <pc:spChg chg="ad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83" creationId="{CA212158-300D-44D0-9CCE-472C3F669EE1}"/>
          </ac:spMkLst>
        </pc:spChg>
        <pc:spChg chg="add">
          <ac:chgData name="Sarah Burney" userId="11b09efd01d8afd9" providerId="LiveId" clId="{86AA6068-4928-412D-8ABD-5D688EF26093}" dt="2021-07-23T14:38:59.494" v="1373" actId="26606"/>
          <ac:spMkLst>
            <pc:docMk/>
            <pc:sldMk cId="1228877690" sldId="260"/>
            <ac:spMk id="85" creationId="{988521F4-D44A-42C5-9BDB-5CA25554098B}"/>
          </ac:spMkLst>
        </pc:spChg>
        <pc:picChg chg="add mod ord">
          <ac:chgData name="Sarah Burney" userId="11b09efd01d8afd9" providerId="LiveId" clId="{86AA6068-4928-412D-8ABD-5D688EF26093}" dt="2021-07-23T14:39:07.599" v="1374" actId="18131"/>
          <ac:picMkLst>
            <pc:docMk/>
            <pc:sldMk cId="1228877690" sldId="260"/>
            <ac:picMk id="6146" creationId="{0FC30051-8EC3-44E8-BF6C-2534E3633C09}"/>
          </ac:picMkLst>
        </pc:picChg>
      </pc:sldChg>
      <pc:sldChg chg="addSp delSp modSp mod setBg">
        <pc:chgData name="Sarah Burney" userId="11b09efd01d8afd9" providerId="LiveId" clId="{86AA6068-4928-412D-8ABD-5D688EF26093}" dt="2021-07-24T10:19:21.460" v="3131" actId="404"/>
        <pc:sldMkLst>
          <pc:docMk/>
          <pc:sldMk cId="3890996490" sldId="261"/>
        </pc:sldMkLst>
        <pc:spChg chg="mod">
          <ac:chgData name="Sarah Burney" userId="11b09efd01d8afd9" providerId="LiveId" clId="{86AA6068-4928-412D-8ABD-5D688EF26093}" dt="2021-07-24T10:19:21.460" v="3131" actId="404"/>
          <ac:spMkLst>
            <pc:docMk/>
            <pc:sldMk cId="3890996490" sldId="261"/>
            <ac:spMk id="2" creationId="{AE52E876-5B8E-4236-BF36-34221D4B5452}"/>
          </ac:spMkLst>
        </pc:spChg>
        <pc:spChg chg="mod">
          <ac:chgData name="Sarah Burney" userId="11b09efd01d8afd9" providerId="LiveId" clId="{86AA6068-4928-412D-8ABD-5D688EF26093}" dt="2021-07-24T07:23:13.248" v="3105" actId="115"/>
          <ac:spMkLst>
            <pc:docMk/>
            <pc:sldMk cId="3890996490" sldId="261"/>
            <ac:spMk id="3" creationId="{1816ACF4-3E18-4068-98B3-16B7E9686138}"/>
          </ac:spMkLst>
        </pc:spChg>
        <pc:spChg chg="add del">
          <ac:chgData name="Sarah Burney" userId="11b09efd01d8afd9" providerId="LiveId" clId="{86AA6068-4928-412D-8ABD-5D688EF26093}" dt="2021-07-23T14:37:56.498" v="1362" actId="26606"/>
          <ac:spMkLst>
            <pc:docMk/>
            <pc:sldMk cId="3890996490" sldId="261"/>
            <ac:spMk id="71" creationId="{DA4E7B50-D68C-43EB-930F-EA442A13A9B2}"/>
          </ac:spMkLst>
        </pc:spChg>
        <pc:spChg chg="add del">
          <ac:chgData name="Sarah Burney" userId="11b09efd01d8afd9" providerId="LiveId" clId="{86AA6068-4928-412D-8ABD-5D688EF26093}" dt="2021-07-23T14:37:56.498" v="1362" actId="26606"/>
          <ac:spMkLst>
            <pc:docMk/>
            <pc:sldMk cId="3890996490" sldId="261"/>
            <ac:spMk id="73" creationId="{02822754-E01B-4742-88B9-BE0984BAFE58}"/>
          </ac:spMkLst>
        </pc:spChg>
        <pc:spChg chg="add del">
          <ac:chgData name="Sarah Burney" userId="11b09efd01d8afd9" providerId="LiveId" clId="{86AA6068-4928-412D-8ABD-5D688EF26093}" dt="2021-07-23T14:37:56.498" v="1362" actId="26606"/>
          <ac:spMkLst>
            <pc:docMk/>
            <pc:sldMk cId="3890996490" sldId="261"/>
            <ac:spMk id="75" creationId="{387C5BBA-BBE2-4821-96CF-38FC49570F60}"/>
          </ac:spMkLst>
        </pc:spChg>
        <pc:spChg chg="add del">
          <ac:chgData name="Sarah Burney" userId="11b09efd01d8afd9" providerId="LiveId" clId="{86AA6068-4928-412D-8ABD-5D688EF26093}" dt="2021-07-23T14:37:56.498" v="1362" actId="26606"/>
          <ac:spMkLst>
            <pc:docMk/>
            <pc:sldMk cId="3890996490" sldId="261"/>
            <ac:spMk id="77" creationId="{3611DA2B-4CF7-4A57-82AC-FA120DE44DB9}"/>
          </ac:spMkLst>
        </pc:spChg>
        <pc:spChg chg="add del">
          <ac:chgData name="Sarah Burney" userId="11b09efd01d8afd9" providerId="LiveId" clId="{86AA6068-4928-412D-8ABD-5D688EF26093}" dt="2021-07-23T14:37:56.498" v="1362" actId="26606"/>
          <ac:spMkLst>
            <pc:docMk/>
            <pc:sldMk cId="3890996490" sldId="261"/>
            <ac:spMk id="79" creationId="{C1CF7BFC-0A02-4106-88A8-CCC0D944451E}"/>
          </ac:spMkLst>
        </pc:spChg>
        <pc:spChg chg="add del">
          <ac:chgData name="Sarah Burney" userId="11b09efd01d8afd9" providerId="LiveId" clId="{86AA6068-4928-412D-8ABD-5D688EF26093}" dt="2021-07-23T14:37:56.498" v="1362" actId="26606"/>
          <ac:spMkLst>
            <pc:docMk/>
            <pc:sldMk cId="3890996490" sldId="261"/>
            <ac:spMk id="81" creationId="{65304E59-B4DC-4CA3-89F1-5C88000EB708}"/>
          </ac:spMkLst>
        </pc:spChg>
        <pc:spChg chg="add del">
          <ac:chgData name="Sarah Burney" userId="11b09efd01d8afd9" providerId="LiveId" clId="{86AA6068-4928-412D-8ABD-5D688EF26093}" dt="2021-07-23T14:37:56.498" v="1362" actId="26606"/>
          <ac:spMkLst>
            <pc:docMk/>
            <pc:sldMk cId="3890996490" sldId="261"/>
            <ac:spMk id="83" creationId="{73167A8C-FFEF-4D1B-8459-E2BB5C045FAE}"/>
          </ac:spMkLst>
        </pc:spChg>
        <pc:spChg chg="add del">
          <ac:chgData name="Sarah Burney" userId="11b09efd01d8afd9" providerId="LiveId" clId="{86AA6068-4928-412D-8ABD-5D688EF26093}" dt="2021-07-23T14:37:56.498" v="1362" actId="26606"/>
          <ac:spMkLst>
            <pc:docMk/>
            <pc:sldMk cId="3890996490" sldId="261"/>
            <ac:spMk id="85" creationId="{1CA3DFBE-30A6-4BDE-9238-14F3652B4F99}"/>
          </ac:spMkLst>
        </pc:spChg>
        <pc:spChg chg="add del">
          <ac:chgData name="Sarah Burney" userId="11b09efd01d8afd9" providerId="LiveId" clId="{86AA6068-4928-412D-8ABD-5D688EF26093}" dt="2021-07-23T14:38:08.837" v="1366" actId="26606"/>
          <ac:spMkLst>
            <pc:docMk/>
            <pc:sldMk cId="3890996490" sldId="261"/>
            <ac:spMk id="87" creationId="{1CA3DFBE-30A6-4BDE-9238-14F3652B4F99}"/>
          </ac:spMkLst>
        </pc:spChg>
        <pc:spChg chg="add del">
          <ac:chgData name="Sarah Burney" userId="11b09efd01d8afd9" providerId="LiveId" clId="{86AA6068-4928-412D-8ABD-5D688EF26093}" dt="2021-07-23T14:38:08.837" v="1366" actId="26606"/>
          <ac:spMkLst>
            <pc:docMk/>
            <pc:sldMk cId="3890996490" sldId="261"/>
            <ac:spMk id="5126" creationId="{DA4E7B50-D68C-43EB-930F-EA442A13A9B2}"/>
          </ac:spMkLst>
        </pc:spChg>
        <pc:spChg chg="add del">
          <ac:chgData name="Sarah Burney" userId="11b09efd01d8afd9" providerId="LiveId" clId="{86AA6068-4928-412D-8ABD-5D688EF26093}" dt="2021-07-23T14:38:08.837" v="1366" actId="26606"/>
          <ac:spMkLst>
            <pc:docMk/>
            <pc:sldMk cId="3890996490" sldId="261"/>
            <ac:spMk id="5127" creationId="{02822754-E01B-4742-88B9-BE0984BAFE58}"/>
          </ac:spMkLst>
        </pc:spChg>
        <pc:spChg chg="add del">
          <ac:chgData name="Sarah Burney" userId="11b09efd01d8afd9" providerId="LiveId" clId="{86AA6068-4928-412D-8ABD-5D688EF26093}" dt="2021-07-23T14:38:08.837" v="1366" actId="26606"/>
          <ac:spMkLst>
            <pc:docMk/>
            <pc:sldMk cId="3890996490" sldId="261"/>
            <ac:spMk id="5128" creationId="{387C5BBA-BBE2-4821-96CF-38FC49570F60}"/>
          </ac:spMkLst>
        </pc:spChg>
        <pc:spChg chg="add del">
          <ac:chgData name="Sarah Burney" userId="11b09efd01d8afd9" providerId="LiveId" clId="{86AA6068-4928-412D-8ABD-5D688EF26093}" dt="2021-07-23T14:38:08.837" v="1366" actId="26606"/>
          <ac:spMkLst>
            <pc:docMk/>
            <pc:sldMk cId="3890996490" sldId="261"/>
            <ac:spMk id="5129" creationId="{3611DA2B-4CF7-4A57-82AC-FA120DE44DB9}"/>
          </ac:spMkLst>
        </pc:spChg>
        <pc:spChg chg="add del">
          <ac:chgData name="Sarah Burney" userId="11b09efd01d8afd9" providerId="LiveId" clId="{86AA6068-4928-412D-8ABD-5D688EF26093}" dt="2021-07-23T14:38:08.837" v="1366" actId="26606"/>
          <ac:spMkLst>
            <pc:docMk/>
            <pc:sldMk cId="3890996490" sldId="261"/>
            <ac:spMk id="5130" creationId="{C1CF7BFC-0A02-4106-88A8-CCC0D944451E}"/>
          </ac:spMkLst>
        </pc:spChg>
        <pc:spChg chg="add del">
          <ac:chgData name="Sarah Burney" userId="11b09efd01d8afd9" providerId="LiveId" clId="{86AA6068-4928-412D-8ABD-5D688EF26093}" dt="2021-07-23T14:38:08.837" v="1366" actId="26606"/>
          <ac:spMkLst>
            <pc:docMk/>
            <pc:sldMk cId="3890996490" sldId="261"/>
            <ac:spMk id="5131" creationId="{65304E59-B4DC-4CA3-89F1-5C88000EB708}"/>
          </ac:spMkLst>
        </pc:spChg>
        <pc:spChg chg="add del">
          <ac:chgData name="Sarah Burney" userId="11b09efd01d8afd9" providerId="LiveId" clId="{86AA6068-4928-412D-8ABD-5D688EF26093}" dt="2021-07-23T14:38:08.837" v="1366" actId="26606"/>
          <ac:spMkLst>
            <pc:docMk/>
            <pc:sldMk cId="3890996490" sldId="261"/>
            <ac:spMk id="5132" creationId="{73167A8C-FFEF-4D1B-8459-E2BB5C045FAE}"/>
          </ac:spMkLst>
        </pc:spChg>
        <pc:spChg chg="add">
          <ac:chgData name="Sarah Burney" userId="11b09efd01d8afd9" providerId="LiveId" clId="{86AA6068-4928-412D-8ABD-5D688EF26093}" dt="2021-07-23T14:38:08.846" v="1367" actId="26606"/>
          <ac:spMkLst>
            <pc:docMk/>
            <pc:sldMk cId="3890996490" sldId="261"/>
            <ac:spMk id="5134" creationId="{099405E2-1A96-4DBA-A9DC-4C2A1B421CA9}"/>
          </ac:spMkLst>
        </pc:spChg>
        <pc:spChg chg="add">
          <ac:chgData name="Sarah Burney" userId="11b09efd01d8afd9" providerId="LiveId" clId="{86AA6068-4928-412D-8ABD-5D688EF26093}" dt="2021-07-23T14:38:08.846" v="1367" actId="26606"/>
          <ac:spMkLst>
            <pc:docMk/>
            <pc:sldMk cId="3890996490" sldId="261"/>
            <ac:spMk id="5135" creationId="{932FF329-3A87-4F66-BA01-91CD63C8119F}"/>
          </ac:spMkLst>
        </pc:spChg>
        <pc:spChg chg="add">
          <ac:chgData name="Sarah Burney" userId="11b09efd01d8afd9" providerId="LiveId" clId="{86AA6068-4928-412D-8ABD-5D688EF26093}" dt="2021-07-23T14:38:08.846" v="1367" actId="26606"/>
          <ac:spMkLst>
            <pc:docMk/>
            <pc:sldMk cId="3890996490" sldId="261"/>
            <ac:spMk id="5136" creationId="{BCF4857D-F003-4CA1-82AB-00900B1008BA}"/>
          </ac:spMkLst>
        </pc:spChg>
        <pc:spChg chg="add">
          <ac:chgData name="Sarah Burney" userId="11b09efd01d8afd9" providerId="LiveId" clId="{86AA6068-4928-412D-8ABD-5D688EF26093}" dt="2021-07-23T14:38:08.846" v="1367" actId="26606"/>
          <ac:spMkLst>
            <pc:docMk/>
            <pc:sldMk cId="3890996490" sldId="261"/>
            <ac:spMk id="5137" creationId="{79855050-A75B-4DD0-9B56-8B1C7722D884}"/>
          </ac:spMkLst>
        </pc:spChg>
        <pc:spChg chg="add">
          <ac:chgData name="Sarah Burney" userId="11b09efd01d8afd9" providerId="LiveId" clId="{86AA6068-4928-412D-8ABD-5D688EF26093}" dt="2021-07-23T14:38:08.846" v="1367" actId="26606"/>
          <ac:spMkLst>
            <pc:docMk/>
            <pc:sldMk cId="3890996490" sldId="261"/>
            <ac:spMk id="5138" creationId="{5E6738EB-6FF0-4AF9-8462-57F4494B88B2}"/>
          </ac:spMkLst>
        </pc:spChg>
        <pc:spChg chg="add">
          <ac:chgData name="Sarah Burney" userId="11b09efd01d8afd9" providerId="LiveId" clId="{86AA6068-4928-412D-8ABD-5D688EF26093}" dt="2021-07-23T14:38:08.846" v="1367" actId="26606"/>
          <ac:spMkLst>
            <pc:docMk/>
            <pc:sldMk cId="3890996490" sldId="261"/>
            <ac:spMk id="5139" creationId="{DB791336-FCAA-4174-9303-B3F374861110}"/>
          </ac:spMkLst>
        </pc:spChg>
        <pc:spChg chg="add">
          <ac:chgData name="Sarah Burney" userId="11b09efd01d8afd9" providerId="LiveId" clId="{86AA6068-4928-412D-8ABD-5D688EF26093}" dt="2021-07-23T14:38:08.846" v="1367" actId="26606"/>
          <ac:spMkLst>
            <pc:docMk/>
            <pc:sldMk cId="3890996490" sldId="261"/>
            <ac:spMk id="5140" creationId="{CA212158-300D-44D0-9CCE-472C3F669EE1}"/>
          </ac:spMkLst>
        </pc:spChg>
        <pc:spChg chg="add">
          <ac:chgData name="Sarah Burney" userId="11b09efd01d8afd9" providerId="LiveId" clId="{86AA6068-4928-412D-8ABD-5D688EF26093}" dt="2021-07-23T14:38:08.846" v="1367" actId="26606"/>
          <ac:spMkLst>
            <pc:docMk/>
            <pc:sldMk cId="3890996490" sldId="261"/>
            <ac:spMk id="5141" creationId="{988521F4-D44A-42C5-9BDB-5CA25554098B}"/>
          </ac:spMkLst>
        </pc:spChg>
        <pc:picChg chg="add del mod ord">
          <ac:chgData name="Sarah Burney" userId="11b09efd01d8afd9" providerId="LiveId" clId="{86AA6068-4928-412D-8ABD-5D688EF26093}" dt="2021-07-23T14:37:57.144" v="1363"/>
          <ac:picMkLst>
            <pc:docMk/>
            <pc:sldMk cId="3890996490" sldId="261"/>
            <ac:picMk id="5122" creationId="{1D1CCB98-9260-452E-B51B-357B5F54ACCB}"/>
          </ac:picMkLst>
        </pc:picChg>
        <pc:picChg chg="add mod ord">
          <ac:chgData name="Sarah Burney" userId="11b09efd01d8afd9" providerId="LiveId" clId="{86AA6068-4928-412D-8ABD-5D688EF26093}" dt="2021-07-23T14:38:23.695" v="1368" actId="18131"/>
          <ac:picMkLst>
            <pc:docMk/>
            <pc:sldMk cId="3890996490" sldId="261"/>
            <ac:picMk id="5124" creationId="{C706ACFD-A131-415B-A2EA-9130989EADC1}"/>
          </ac:picMkLst>
        </pc:picChg>
      </pc:sldChg>
      <pc:sldChg chg="addSp delSp modSp mod setBg">
        <pc:chgData name="Sarah Burney" userId="11b09efd01d8afd9" providerId="LiveId" clId="{86AA6068-4928-412D-8ABD-5D688EF26093}" dt="2021-07-23T14:34:33.885" v="1276" actId="26606"/>
        <pc:sldMkLst>
          <pc:docMk/>
          <pc:sldMk cId="3812689248" sldId="262"/>
        </pc:sldMkLst>
        <pc:spChg chg="mod">
          <ac:chgData name="Sarah Burney" userId="11b09efd01d8afd9" providerId="LiveId" clId="{86AA6068-4928-412D-8ABD-5D688EF26093}" dt="2021-07-23T14:28:27.662" v="1183" actId="26606"/>
          <ac:spMkLst>
            <pc:docMk/>
            <pc:sldMk cId="3812689248" sldId="262"/>
            <ac:spMk id="2" creationId="{FD63AA6C-1C88-4C40-9D46-7B8152B71DDA}"/>
          </ac:spMkLst>
        </pc:spChg>
        <pc:spChg chg="mod">
          <ac:chgData name="Sarah Burney" userId="11b09efd01d8afd9" providerId="LiveId" clId="{86AA6068-4928-412D-8ABD-5D688EF26093}" dt="2021-07-23T14:32:29.698" v="1188" actId="20577"/>
          <ac:spMkLst>
            <pc:docMk/>
            <pc:sldMk cId="3812689248" sldId="262"/>
            <ac:spMk id="3" creationId="{214E67BF-C97B-44AF-BC01-A63F43F269F2}"/>
          </ac:spMkLst>
        </pc:spChg>
        <pc:spChg chg="add del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11" creationId="{DA4E7B50-D68C-43EB-930F-EA442A13A9B2}"/>
          </ac:spMkLst>
        </pc:spChg>
        <pc:spChg chg="add del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13" creationId="{02822754-E01B-4742-88B9-BE0984BAFE58}"/>
          </ac:spMkLst>
        </pc:spChg>
        <pc:spChg chg="add del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15" creationId="{387C5BBA-BBE2-4821-96CF-38FC49570F60}"/>
          </ac:spMkLst>
        </pc:spChg>
        <pc:spChg chg="add del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17" creationId="{3611DA2B-4CF7-4A57-82AC-FA120DE44DB9}"/>
          </ac:spMkLst>
        </pc:spChg>
        <pc:spChg chg="add del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19" creationId="{C1CF7BFC-0A02-4106-88A8-CCC0D944451E}"/>
          </ac:spMkLst>
        </pc:spChg>
        <pc:spChg chg="add del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21" creationId="{65304E59-B4DC-4CA3-89F1-5C88000EB708}"/>
          </ac:spMkLst>
        </pc:spChg>
        <pc:spChg chg="add del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23" creationId="{73167A8C-FFEF-4D1B-8459-E2BB5C045FAE}"/>
          </ac:spMkLst>
        </pc:spChg>
        <pc:spChg chg="add del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25" creationId="{1CA3DFBE-30A6-4BDE-9238-14F3652B4F99}"/>
          </ac:spMkLst>
        </pc:spChg>
        <pc:spChg chg="add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30" creationId="{DA4E7B50-D68C-43EB-930F-EA442A13A9B2}"/>
          </ac:spMkLst>
        </pc:spChg>
        <pc:spChg chg="add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32" creationId="{02822754-E01B-4742-88B9-BE0984BAFE58}"/>
          </ac:spMkLst>
        </pc:spChg>
        <pc:spChg chg="add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34" creationId="{387C5BBA-BBE2-4821-96CF-38FC49570F60}"/>
          </ac:spMkLst>
        </pc:spChg>
        <pc:spChg chg="add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36" creationId="{3611DA2B-4CF7-4A57-82AC-FA120DE44DB9}"/>
          </ac:spMkLst>
        </pc:spChg>
        <pc:spChg chg="add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38" creationId="{C1CF7BFC-0A02-4106-88A8-CCC0D944451E}"/>
          </ac:spMkLst>
        </pc:spChg>
        <pc:spChg chg="add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40" creationId="{65304E59-B4DC-4CA3-89F1-5C88000EB708}"/>
          </ac:spMkLst>
        </pc:spChg>
        <pc:spChg chg="add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42" creationId="{73167A8C-FFEF-4D1B-8459-E2BB5C045FAE}"/>
          </ac:spMkLst>
        </pc:spChg>
        <pc:spChg chg="add">
          <ac:chgData name="Sarah Burney" userId="11b09efd01d8afd9" providerId="LiveId" clId="{86AA6068-4928-412D-8ABD-5D688EF26093}" dt="2021-07-23T14:34:33.885" v="1276" actId="26606"/>
          <ac:spMkLst>
            <pc:docMk/>
            <pc:sldMk cId="3812689248" sldId="262"/>
            <ac:spMk id="44" creationId="{1CA3DFBE-30A6-4BDE-9238-14F3652B4F99}"/>
          </ac:spMkLst>
        </pc:spChg>
        <pc:picChg chg="add del">
          <ac:chgData name="Sarah Burney" userId="11b09efd01d8afd9" providerId="LiveId" clId="{86AA6068-4928-412D-8ABD-5D688EF26093}" dt="2021-07-23T14:21:18.321" v="1173"/>
          <ac:picMkLst>
            <pc:docMk/>
            <pc:sldMk cId="3812689248" sldId="262"/>
            <ac:picMk id="4" creationId="{EF5DE82D-E414-4AF7-AD2C-91A38307500D}"/>
          </ac:picMkLst>
        </pc:picChg>
        <pc:picChg chg="add del">
          <ac:chgData name="Sarah Burney" userId="11b09efd01d8afd9" providerId="LiveId" clId="{86AA6068-4928-412D-8ABD-5D688EF26093}" dt="2021-07-23T14:22:14.193" v="1175"/>
          <ac:picMkLst>
            <pc:docMk/>
            <pc:sldMk cId="3812689248" sldId="262"/>
            <ac:picMk id="5" creationId="{850CDCDD-855D-48BC-A093-10F59EB23F60}"/>
          </ac:picMkLst>
        </pc:picChg>
        <pc:picChg chg="add del mod ord">
          <ac:chgData name="Sarah Burney" userId="11b09efd01d8afd9" providerId="LiveId" clId="{86AA6068-4928-412D-8ABD-5D688EF26093}" dt="2021-07-23T14:34:31.960" v="1275" actId="478"/>
          <ac:picMkLst>
            <pc:docMk/>
            <pc:sldMk cId="3812689248" sldId="262"/>
            <ac:picMk id="6" creationId="{E92483BF-D8B4-46D9-8379-2753881C1907}"/>
          </ac:picMkLst>
        </pc:picChg>
        <pc:picChg chg="add mod ord">
          <ac:chgData name="Sarah Burney" userId="11b09efd01d8afd9" providerId="LiveId" clId="{86AA6068-4928-412D-8ABD-5D688EF26093}" dt="2021-07-23T14:34:33.885" v="1276" actId="26606"/>
          <ac:picMkLst>
            <pc:docMk/>
            <pc:sldMk cId="3812689248" sldId="262"/>
            <ac:picMk id="7" creationId="{AF0EF346-E1F6-45D1-BBCB-FEBBD708ED91}"/>
          </ac:picMkLst>
        </pc:picChg>
        <pc:picChg chg="add del">
          <ac:chgData name="Sarah Burney" userId="11b09efd01d8afd9" providerId="LiveId" clId="{86AA6068-4928-412D-8ABD-5D688EF26093}" dt="2021-07-23T14:25:12.057" v="1177"/>
          <ac:picMkLst>
            <pc:docMk/>
            <pc:sldMk cId="3812689248" sldId="262"/>
            <ac:picMk id="4098" creationId="{FFB2E737-B731-4447-801C-648A6B2BD166}"/>
          </ac:picMkLst>
        </pc:picChg>
        <pc:picChg chg="add del">
          <ac:chgData name="Sarah Burney" userId="11b09efd01d8afd9" providerId="LiveId" clId="{86AA6068-4928-412D-8ABD-5D688EF26093}" dt="2021-07-23T14:25:28.593" v="1179"/>
          <ac:picMkLst>
            <pc:docMk/>
            <pc:sldMk cId="3812689248" sldId="262"/>
            <ac:picMk id="4100" creationId="{BA719D83-A50C-4832-A242-EA9142D4CC49}"/>
          </ac:picMkLst>
        </pc:picChg>
        <pc:picChg chg="add del">
          <ac:chgData name="Sarah Burney" userId="11b09efd01d8afd9" providerId="LiveId" clId="{86AA6068-4928-412D-8ABD-5D688EF26093}" dt="2021-07-23T14:26:40.889" v="1181"/>
          <ac:picMkLst>
            <pc:docMk/>
            <pc:sldMk cId="3812689248" sldId="262"/>
            <ac:picMk id="4102" creationId="{38A2A9AD-4342-4EED-87D9-B6C7BA026409}"/>
          </ac:picMkLst>
        </pc:picChg>
      </pc:sldChg>
      <pc:sldChg chg="addSp modSp mod ord setBg">
        <pc:chgData name="Sarah Burney" userId="11b09efd01d8afd9" providerId="LiveId" clId="{86AA6068-4928-412D-8ABD-5D688EF26093}" dt="2021-07-24T07:22:51.481" v="3102" actId="20577"/>
        <pc:sldMkLst>
          <pc:docMk/>
          <pc:sldMk cId="1355084036" sldId="263"/>
        </pc:sldMkLst>
        <pc:spChg chg="mod">
          <ac:chgData name="Sarah Burney" userId="11b09efd01d8afd9" providerId="LiveId" clId="{86AA6068-4928-412D-8ABD-5D688EF26093}" dt="2021-07-23T14:15:44.281" v="1041" actId="27636"/>
          <ac:spMkLst>
            <pc:docMk/>
            <pc:sldMk cId="1355084036" sldId="263"/>
            <ac:spMk id="2" creationId="{D9C82482-FFE7-44BE-B169-CAC73AA6BC76}"/>
          </ac:spMkLst>
        </pc:spChg>
        <pc:spChg chg="mod ord">
          <ac:chgData name="Sarah Burney" userId="11b09efd01d8afd9" providerId="LiveId" clId="{86AA6068-4928-412D-8ABD-5D688EF26093}" dt="2021-07-24T07:22:51.481" v="3102" actId="20577"/>
          <ac:spMkLst>
            <pc:docMk/>
            <pc:sldMk cId="1355084036" sldId="263"/>
            <ac:spMk id="3" creationId="{2B39B011-BAB8-4725-B930-45E05B6DF586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71" creationId="{C3B59E90-C2E6-4C7B-B62A-9A39E4D132D9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73" creationId="{F41B2979-9B0F-4F3C-A912-A0A5339D706C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75" creationId="{0D88D065-482C-41CF-99A2-50EFB1B94E59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77" creationId="{E0B15B07-5DFC-49A7-83E7-33AE560DDD32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79" creationId="{23E1A6E1-A101-407D-9872-0506425C7DDD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81" creationId="{E49E4F89-BD43-4E3D-88E8-6C7E8AA9F70D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83" creationId="{71153701-84AC-48F8-BF95-FD091301A00B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85" creationId="{025FF1E9-6522-482B-A20C-EA7AF7CAA134}"/>
          </ac:spMkLst>
        </pc:spChg>
        <pc:spChg chg="add">
          <ac:chgData name="Sarah Burney" userId="11b09efd01d8afd9" providerId="LiveId" clId="{86AA6068-4928-412D-8ABD-5D688EF26093}" dt="2021-07-23T14:15:14.225" v="978" actId="26606"/>
          <ac:spMkLst>
            <pc:docMk/>
            <pc:sldMk cId="1355084036" sldId="263"/>
            <ac:spMk id="87" creationId="{760CEDF7-1225-4242-8C30-EA518372A716}"/>
          </ac:spMkLst>
        </pc:spChg>
        <pc:picChg chg="add mod">
          <ac:chgData name="Sarah Burney" userId="11b09efd01d8afd9" providerId="LiveId" clId="{86AA6068-4928-412D-8ABD-5D688EF26093}" dt="2021-07-23T14:15:14.225" v="978" actId="26606"/>
          <ac:picMkLst>
            <pc:docMk/>
            <pc:sldMk cId="1355084036" sldId="263"/>
            <ac:picMk id="3074" creationId="{8AAF5675-DA7B-44F9-BD04-C0DA65C24A64}"/>
          </ac:picMkLst>
        </pc:picChg>
      </pc:sldChg>
      <pc:sldChg chg="addSp delSp modSp mod ord setBg">
        <pc:chgData name="Sarah Burney" userId="11b09efd01d8afd9" providerId="LiveId" clId="{86AA6068-4928-412D-8ABD-5D688EF26093}" dt="2021-07-23T14:11:49.557" v="673" actId="27636"/>
        <pc:sldMkLst>
          <pc:docMk/>
          <pc:sldMk cId="2801200931" sldId="264"/>
        </pc:sldMkLst>
        <pc:spChg chg="mod">
          <ac:chgData name="Sarah Burney" userId="11b09efd01d8afd9" providerId="LiveId" clId="{86AA6068-4928-412D-8ABD-5D688EF26093}" dt="2021-07-23T14:11:47.535" v="671" actId="14100"/>
          <ac:spMkLst>
            <pc:docMk/>
            <pc:sldMk cId="2801200931" sldId="264"/>
            <ac:spMk id="2" creationId="{490A9D89-AA76-4C76-A034-9CCB983588CE}"/>
          </ac:spMkLst>
        </pc:spChg>
        <pc:spChg chg="mod">
          <ac:chgData name="Sarah Burney" userId="11b09efd01d8afd9" providerId="LiveId" clId="{86AA6068-4928-412D-8ABD-5D688EF26093}" dt="2021-07-23T14:11:49.557" v="673" actId="27636"/>
          <ac:spMkLst>
            <pc:docMk/>
            <pc:sldMk cId="2801200931" sldId="264"/>
            <ac:spMk id="3" creationId="{41AB0BA3-2C4C-4D61-B256-CDAA3FEB99ED}"/>
          </ac:spMkLst>
        </pc:spChg>
        <pc:spChg chg="add">
          <ac:chgData name="Sarah Burney" userId="11b09efd01d8afd9" providerId="LiveId" clId="{86AA6068-4928-412D-8ABD-5D688EF26093}" dt="2021-07-23T14:10:48.514" v="621" actId="26606"/>
          <ac:spMkLst>
            <pc:docMk/>
            <pc:sldMk cId="2801200931" sldId="264"/>
            <ac:spMk id="9" creationId="{099405E2-1A96-4DBA-A9DC-4C2A1B421CA9}"/>
          </ac:spMkLst>
        </pc:spChg>
        <pc:spChg chg="add">
          <ac:chgData name="Sarah Burney" userId="11b09efd01d8afd9" providerId="LiveId" clId="{86AA6068-4928-412D-8ABD-5D688EF26093}" dt="2021-07-23T14:10:48.514" v="621" actId="26606"/>
          <ac:spMkLst>
            <pc:docMk/>
            <pc:sldMk cId="2801200931" sldId="264"/>
            <ac:spMk id="11" creationId="{79855050-A75B-4DD0-9B56-8B1C7722D884}"/>
          </ac:spMkLst>
        </pc:spChg>
        <pc:spChg chg="add">
          <ac:chgData name="Sarah Burney" userId="11b09efd01d8afd9" providerId="LiveId" clId="{86AA6068-4928-412D-8ABD-5D688EF26093}" dt="2021-07-23T14:10:48.514" v="621" actId="26606"/>
          <ac:spMkLst>
            <pc:docMk/>
            <pc:sldMk cId="2801200931" sldId="264"/>
            <ac:spMk id="13" creationId="{2060C0F7-61A6-4E64-A77E-AFBD81127352}"/>
          </ac:spMkLst>
        </pc:spChg>
        <pc:spChg chg="add">
          <ac:chgData name="Sarah Burney" userId="11b09efd01d8afd9" providerId="LiveId" clId="{86AA6068-4928-412D-8ABD-5D688EF26093}" dt="2021-07-23T14:10:48.514" v="621" actId="26606"/>
          <ac:spMkLst>
            <pc:docMk/>
            <pc:sldMk cId="2801200931" sldId="264"/>
            <ac:spMk id="15" creationId="{BCF4857D-F003-4CA1-82AB-00900B1008BA}"/>
          </ac:spMkLst>
        </pc:spChg>
        <pc:spChg chg="add">
          <ac:chgData name="Sarah Burney" userId="11b09efd01d8afd9" providerId="LiveId" clId="{86AA6068-4928-412D-8ABD-5D688EF26093}" dt="2021-07-23T14:10:48.514" v="621" actId="26606"/>
          <ac:spMkLst>
            <pc:docMk/>
            <pc:sldMk cId="2801200931" sldId="264"/>
            <ac:spMk id="17" creationId="{DB791336-FCAA-4174-9303-B3F374861110}"/>
          </ac:spMkLst>
        </pc:spChg>
        <pc:spChg chg="add">
          <ac:chgData name="Sarah Burney" userId="11b09efd01d8afd9" providerId="LiveId" clId="{86AA6068-4928-412D-8ABD-5D688EF26093}" dt="2021-07-23T14:10:48.514" v="621" actId="26606"/>
          <ac:spMkLst>
            <pc:docMk/>
            <pc:sldMk cId="2801200931" sldId="264"/>
            <ac:spMk id="19" creationId="{CA212158-300D-44D0-9CCE-472C3F669EE1}"/>
          </ac:spMkLst>
        </pc:spChg>
        <pc:spChg chg="add">
          <ac:chgData name="Sarah Burney" userId="11b09efd01d8afd9" providerId="LiveId" clId="{86AA6068-4928-412D-8ABD-5D688EF26093}" dt="2021-07-23T14:10:48.514" v="621" actId="26606"/>
          <ac:spMkLst>
            <pc:docMk/>
            <pc:sldMk cId="2801200931" sldId="264"/>
            <ac:spMk id="21" creationId="{988521F4-D44A-42C5-9BDB-5CA25554098B}"/>
          </ac:spMkLst>
        </pc:spChg>
        <pc:spChg chg="add">
          <ac:chgData name="Sarah Burney" userId="11b09efd01d8afd9" providerId="LiveId" clId="{86AA6068-4928-412D-8ABD-5D688EF26093}" dt="2021-07-23T14:10:48.514" v="621" actId="26606"/>
          <ac:spMkLst>
            <pc:docMk/>
            <pc:sldMk cId="2801200931" sldId="264"/>
            <ac:spMk id="23" creationId="{5E6738EB-6FF0-4AF9-8462-57F4494B88B2}"/>
          </ac:spMkLst>
        </pc:spChg>
        <pc:spChg chg="add del">
          <ac:chgData name="Sarah Burney" userId="11b09efd01d8afd9" providerId="LiveId" clId="{86AA6068-4928-412D-8ABD-5D688EF26093}" dt="2021-07-23T14:10:07.839" v="599" actId="26606"/>
          <ac:spMkLst>
            <pc:docMk/>
            <pc:sldMk cId="2801200931" sldId="264"/>
            <ac:spMk id="73" creationId="{099405E2-1A96-4DBA-A9DC-4C2A1B421CA9}"/>
          </ac:spMkLst>
        </pc:spChg>
        <pc:spChg chg="add del">
          <ac:chgData name="Sarah Burney" userId="11b09efd01d8afd9" providerId="LiveId" clId="{86AA6068-4928-412D-8ABD-5D688EF26093}" dt="2021-07-23T14:10:07.839" v="599" actId="26606"/>
          <ac:spMkLst>
            <pc:docMk/>
            <pc:sldMk cId="2801200931" sldId="264"/>
            <ac:spMk id="75" creationId="{79855050-A75B-4DD0-9B56-8B1C7722D884}"/>
          </ac:spMkLst>
        </pc:spChg>
        <pc:spChg chg="add del">
          <ac:chgData name="Sarah Burney" userId="11b09efd01d8afd9" providerId="LiveId" clId="{86AA6068-4928-412D-8ABD-5D688EF26093}" dt="2021-07-23T14:10:07.839" v="599" actId="26606"/>
          <ac:spMkLst>
            <pc:docMk/>
            <pc:sldMk cId="2801200931" sldId="264"/>
            <ac:spMk id="77" creationId="{2060C0F7-61A6-4E64-A77E-AFBD81127352}"/>
          </ac:spMkLst>
        </pc:spChg>
        <pc:spChg chg="add del">
          <ac:chgData name="Sarah Burney" userId="11b09efd01d8afd9" providerId="LiveId" clId="{86AA6068-4928-412D-8ABD-5D688EF26093}" dt="2021-07-23T14:10:07.839" v="599" actId="26606"/>
          <ac:spMkLst>
            <pc:docMk/>
            <pc:sldMk cId="2801200931" sldId="264"/>
            <ac:spMk id="79" creationId="{BCF4857D-F003-4CA1-82AB-00900B1008BA}"/>
          </ac:spMkLst>
        </pc:spChg>
        <pc:spChg chg="add del">
          <ac:chgData name="Sarah Burney" userId="11b09efd01d8afd9" providerId="LiveId" clId="{86AA6068-4928-412D-8ABD-5D688EF26093}" dt="2021-07-23T14:10:07.839" v="599" actId="26606"/>
          <ac:spMkLst>
            <pc:docMk/>
            <pc:sldMk cId="2801200931" sldId="264"/>
            <ac:spMk id="81" creationId="{DB791336-FCAA-4174-9303-B3F374861110}"/>
          </ac:spMkLst>
        </pc:spChg>
        <pc:spChg chg="add del">
          <ac:chgData name="Sarah Burney" userId="11b09efd01d8afd9" providerId="LiveId" clId="{86AA6068-4928-412D-8ABD-5D688EF26093}" dt="2021-07-23T14:10:07.839" v="599" actId="26606"/>
          <ac:spMkLst>
            <pc:docMk/>
            <pc:sldMk cId="2801200931" sldId="264"/>
            <ac:spMk id="83" creationId="{CA212158-300D-44D0-9CCE-472C3F669EE1}"/>
          </ac:spMkLst>
        </pc:spChg>
        <pc:spChg chg="add del">
          <ac:chgData name="Sarah Burney" userId="11b09efd01d8afd9" providerId="LiveId" clId="{86AA6068-4928-412D-8ABD-5D688EF26093}" dt="2021-07-23T14:10:07.839" v="599" actId="26606"/>
          <ac:spMkLst>
            <pc:docMk/>
            <pc:sldMk cId="2801200931" sldId="264"/>
            <ac:spMk id="85" creationId="{988521F4-D44A-42C5-9BDB-5CA25554098B}"/>
          </ac:spMkLst>
        </pc:spChg>
        <pc:spChg chg="add del">
          <ac:chgData name="Sarah Burney" userId="11b09efd01d8afd9" providerId="LiveId" clId="{86AA6068-4928-412D-8ABD-5D688EF26093}" dt="2021-07-23T14:10:07.839" v="599" actId="26606"/>
          <ac:spMkLst>
            <pc:docMk/>
            <pc:sldMk cId="2801200931" sldId="264"/>
            <ac:spMk id="87" creationId="{5E6738EB-6FF0-4AF9-8462-57F4494B88B2}"/>
          </ac:spMkLst>
        </pc:spChg>
        <pc:spChg chg="add del">
          <ac:chgData name="Sarah Burney" userId="11b09efd01d8afd9" providerId="LiveId" clId="{86AA6068-4928-412D-8ABD-5D688EF26093}" dt="2021-07-23T14:10:21.210" v="618" actId="26606"/>
          <ac:spMkLst>
            <pc:docMk/>
            <pc:sldMk cId="2801200931" sldId="264"/>
            <ac:spMk id="2054" creationId="{2ECA4CB2-9071-41EB-AABB-2D8EB939D0F8}"/>
          </ac:spMkLst>
        </pc:spChg>
        <pc:spChg chg="add del">
          <ac:chgData name="Sarah Burney" userId="11b09efd01d8afd9" providerId="LiveId" clId="{86AA6068-4928-412D-8ABD-5D688EF26093}" dt="2021-07-23T14:10:21.210" v="618" actId="26606"/>
          <ac:spMkLst>
            <pc:docMk/>
            <pc:sldMk cId="2801200931" sldId="264"/>
            <ac:spMk id="2055" creationId="{EB86F6BD-9C49-4F4F-99EA-9C5AA31835CD}"/>
          </ac:spMkLst>
        </pc:spChg>
        <pc:spChg chg="add del">
          <ac:chgData name="Sarah Burney" userId="11b09efd01d8afd9" providerId="LiveId" clId="{86AA6068-4928-412D-8ABD-5D688EF26093}" dt="2021-07-23T14:10:21.210" v="618" actId="26606"/>
          <ac:spMkLst>
            <pc:docMk/>
            <pc:sldMk cId="2801200931" sldId="264"/>
            <ac:spMk id="2056" creationId="{C7DA365B-E064-481A-A62D-18CD31DB3F13}"/>
          </ac:spMkLst>
        </pc:spChg>
        <pc:spChg chg="add del">
          <ac:chgData name="Sarah Burney" userId="11b09efd01d8afd9" providerId="LiveId" clId="{86AA6068-4928-412D-8ABD-5D688EF26093}" dt="2021-07-23T14:10:21.210" v="618" actId="26606"/>
          <ac:spMkLst>
            <pc:docMk/>
            <pc:sldMk cId="2801200931" sldId="264"/>
            <ac:spMk id="2057" creationId="{96DBE49D-AABD-458B-B2DF-4D5FA7D5C7F1}"/>
          </ac:spMkLst>
        </pc:spChg>
        <pc:spChg chg="add del">
          <ac:chgData name="Sarah Burney" userId="11b09efd01d8afd9" providerId="LiveId" clId="{86AA6068-4928-412D-8ABD-5D688EF26093}" dt="2021-07-23T14:10:21.210" v="618" actId="26606"/>
          <ac:spMkLst>
            <pc:docMk/>
            <pc:sldMk cId="2801200931" sldId="264"/>
            <ac:spMk id="2058" creationId="{96833CC6-729B-40E8-B891-D93467E34B1D}"/>
          </ac:spMkLst>
        </pc:spChg>
        <pc:spChg chg="add del">
          <ac:chgData name="Sarah Burney" userId="11b09efd01d8afd9" providerId="LiveId" clId="{86AA6068-4928-412D-8ABD-5D688EF26093}" dt="2021-07-23T14:10:21.210" v="618" actId="26606"/>
          <ac:spMkLst>
            <pc:docMk/>
            <pc:sldMk cId="2801200931" sldId="264"/>
            <ac:spMk id="2059" creationId="{A5757897-7307-46AF-923D-FF5BF45DD009}"/>
          </ac:spMkLst>
        </pc:spChg>
        <pc:picChg chg="add mod">
          <ac:chgData name="Sarah Burney" userId="11b09efd01d8afd9" providerId="LiveId" clId="{86AA6068-4928-412D-8ABD-5D688EF26093}" dt="2021-07-23T14:10:48.514" v="621" actId="26606"/>
          <ac:picMkLst>
            <pc:docMk/>
            <pc:sldMk cId="2801200931" sldId="264"/>
            <ac:picMk id="4" creationId="{B9605671-7861-48B7-8DC8-337504CC3C4A}"/>
          </ac:picMkLst>
        </pc:picChg>
        <pc:picChg chg="add del">
          <ac:chgData name="Sarah Burney" userId="11b09efd01d8afd9" providerId="LiveId" clId="{86AA6068-4928-412D-8ABD-5D688EF26093}" dt="2021-07-23T14:09:01.002" v="596"/>
          <ac:picMkLst>
            <pc:docMk/>
            <pc:sldMk cId="2801200931" sldId="264"/>
            <ac:picMk id="2050" creationId="{8DD5E2D8-1126-4AC4-88A7-5C461CB9562E}"/>
          </ac:picMkLst>
        </pc:picChg>
        <pc:picChg chg="add del mod ord">
          <ac:chgData name="Sarah Burney" userId="11b09efd01d8afd9" providerId="LiveId" clId="{86AA6068-4928-412D-8ABD-5D688EF26093}" dt="2021-07-23T14:10:22.282" v="619"/>
          <ac:picMkLst>
            <pc:docMk/>
            <pc:sldMk cId="2801200931" sldId="264"/>
            <ac:picMk id="2052" creationId="{0731600E-97B3-473D-9E09-17782C38F972}"/>
          </ac:picMkLst>
        </pc:picChg>
      </pc:sldChg>
      <pc:sldChg chg="addSp modSp mod ord setBg">
        <pc:chgData name="Sarah Burney" userId="11b09efd01d8afd9" providerId="LiveId" clId="{86AA6068-4928-412D-8ABD-5D688EF26093}" dt="2021-07-24T07:23:04.356" v="3103" actId="115"/>
        <pc:sldMkLst>
          <pc:docMk/>
          <pc:sldMk cId="2682835160" sldId="265"/>
        </pc:sldMkLst>
        <pc:spChg chg="mod">
          <ac:chgData name="Sarah Burney" userId="11b09efd01d8afd9" providerId="LiveId" clId="{86AA6068-4928-412D-8ABD-5D688EF26093}" dt="2021-07-23T14:05:02.150" v="170" actId="26606"/>
          <ac:spMkLst>
            <pc:docMk/>
            <pc:sldMk cId="2682835160" sldId="265"/>
            <ac:spMk id="2" creationId="{3A28C927-1009-4735-A092-055DEB3CD39D}"/>
          </ac:spMkLst>
        </pc:spChg>
        <pc:spChg chg="mod">
          <ac:chgData name="Sarah Burney" userId="11b09efd01d8afd9" providerId="LiveId" clId="{86AA6068-4928-412D-8ABD-5D688EF26093}" dt="2021-07-24T07:23:04.356" v="3103" actId="115"/>
          <ac:spMkLst>
            <pc:docMk/>
            <pc:sldMk cId="2682835160" sldId="265"/>
            <ac:spMk id="3" creationId="{F9E6E9DC-F1B8-447F-B3FC-4387A0F0073D}"/>
          </ac:spMkLst>
        </pc:spChg>
        <pc:spChg chg="add">
          <ac:chgData name="Sarah Burney" userId="11b09efd01d8afd9" providerId="LiveId" clId="{86AA6068-4928-412D-8ABD-5D688EF26093}" dt="2021-07-23T14:05:02.150" v="170" actId="26606"/>
          <ac:spMkLst>
            <pc:docMk/>
            <pc:sldMk cId="2682835160" sldId="265"/>
            <ac:spMk id="71" creationId="{2ECA4CB2-9071-41EB-AABB-2D8EB939D0F8}"/>
          </ac:spMkLst>
        </pc:spChg>
        <pc:spChg chg="add">
          <ac:chgData name="Sarah Burney" userId="11b09efd01d8afd9" providerId="LiveId" clId="{86AA6068-4928-412D-8ABD-5D688EF26093}" dt="2021-07-23T14:05:02.150" v="170" actId="26606"/>
          <ac:spMkLst>
            <pc:docMk/>
            <pc:sldMk cId="2682835160" sldId="265"/>
            <ac:spMk id="73" creationId="{EB86F6BD-9C49-4F4F-99EA-9C5AA31835CD}"/>
          </ac:spMkLst>
        </pc:spChg>
        <pc:spChg chg="add">
          <ac:chgData name="Sarah Burney" userId="11b09efd01d8afd9" providerId="LiveId" clId="{86AA6068-4928-412D-8ABD-5D688EF26093}" dt="2021-07-23T14:05:02.150" v="170" actId="26606"/>
          <ac:spMkLst>
            <pc:docMk/>
            <pc:sldMk cId="2682835160" sldId="265"/>
            <ac:spMk id="75" creationId="{C7DA365B-E064-481A-A62D-18CD31DB3F13}"/>
          </ac:spMkLst>
        </pc:spChg>
        <pc:spChg chg="add">
          <ac:chgData name="Sarah Burney" userId="11b09efd01d8afd9" providerId="LiveId" clId="{86AA6068-4928-412D-8ABD-5D688EF26093}" dt="2021-07-23T14:05:02.150" v="170" actId="26606"/>
          <ac:spMkLst>
            <pc:docMk/>
            <pc:sldMk cId="2682835160" sldId="265"/>
            <ac:spMk id="77" creationId="{96DBE49D-AABD-458B-B2DF-4D5FA7D5C7F1}"/>
          </ac:spMkLst>
        </pc:spChg>
        <pc:spChg chg="add">
          <ac:chgData name="Sarah Burney" userId="11b09efd01d8afd9" providerId="LiveId" clId="{86AA6068-4928-412D-8ABD-5D688EF26093}" dt="2021-07-23T14:05:02.150" v="170" actId="26606"/>
          <ac:spMkLst>
            <pc:docMk/>
            <pc:sldMk cId="2682835160" sldId="265"/>
            <ac:spMk id="79" creationId="{96833CC6-729B-40E8-B891-D93467E34B1D}"/>
          </ac:spMkLst>
        </pc:spChg>
        <pc:spChg chg="add">
          <ac:chgData name="Sarah Burney" userId="11b09efd01d8afd9" providerId="LiveId" clId="{86AA6068-4928-412D-8ABD-5D688EF26093}" dt="2021-07-23T14:05:02.150" v="170" actId="26606"/>
          <ac:spMkLst>
            <pc:docMk/>
            <pc:sldMk cId="2682835160" sldId="265"/>
            <ac:spMk id="81" creationId="{A5757897-7307-46AF-923D-FF5BF45DD009}"/>
          </ac:spMkLst>
        </pc:spChg>
        <pc:picChg chg="add mod ord">
          <ac:chgData name="Sarah Burney" userId="11b09efd01d8afd9" providerId="LiveId" clId="{86AA6068-4928-412D-8ABD-5D688EF26093}" dt="2021-07-23T14:05:02.150" v="170" actId="26606"/>
          <ac:picMkLst>
            <pc:docMk/>
            <pc:sldMk cId="2682835160" sldId="265"/>
            <ac:picMk id="1026" creationId="{723411AB-CE9E-4A14-B9B9-EF107BB760A3}"/>
          </ac:picMkLst>
        </pc:picChg>
      </pc:sldChg>
      <pc:sldChg chg="modSp mod">
        <pc:chgData name="Sarah Burney" userId="11b09efd01d8afd9" providerId="LiveId" clId="{86AA6068-4928-412D-8ABD-5D688EF26093}" dt="2021-07-24T10:21:16.456" v="3158" actId="20577"/>
        <pc:sldMkLst>
          <pc:docMk/>
          <pc:sldMk cId="133884023" sldId="266"/>
        </pc:sldMkLst>
        <pc:spChg chg="mod">
          <ac:chgData name="Sarah Burney" userId="11b09efd01d8afd9" providerId="LiveId" clId="{86AA6068-4928-412D-8ABD-5D688EF26093}" dt="2021-07-24T10:21:16.456" v="3158" actId="20577"/>
          <ac:spMkLst>
            <pc:docMk/>
            <pc:sldMk cId="133884023" sldId="266"/>
            <ac:spMk id="3" creationId="{5D01FEB2-8454-4456-B50B-06174F02E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7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6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1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0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14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6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7/24/2021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7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oil painting of a sunset">
            <a:extLst>
              <a:ext uri="{FF2B5EF4-FFF2-40B4-BE49-F238E27FC236}">
                <a16:creationId xmlns:a16="http://schemas.microsoft.com/office/drawing/2014/main" id="{38380308-9987-41B0-AD48-0D063EE06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" r="-1" b="-1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AB29A-7AFF-4E7C-AB4A-689E073B9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Year 9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B7CA2-ED5E-4CD4-8F92-06FB31179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Term 3, Week 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Service Robots: Humanoid Robots">
            <a:extLst>
              <a:ext uri="{FF2B5EF4-FFF2-40B4-BE49-F238E27FC236}">
                <a16:creationId xmlns:a16="http://schemas.microsoft.com/office/drawing/2014/main" id="{723411AB-CE9E-4A14-B9B9-EF107BB76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r="6049" b="2"/>
          <a:stretch/>
        </p:blipFill>
        <p:spPr bwMode="auto">
          <a:xfrm>
            <a:off x="1" y="10"/>
            <a:ext cx="4654296" cy="52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8C927-1009-4735-A092-055DEB3C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bg1"/>
                </a:solidFill>
              </a:rPr>
              <a:t>Supersede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E9DC-F1B8-447F-B3FC-4387A0F0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verb</a:t>
            </a:r>
          </a:p>
          <a:p>
            <a:r>
              <a:rPr lang="en-GB" dirty="0"/>
              <a:t>Definition: </a:t>
            </a:r>
            <a:r>
              <a:rPr lang="en-GB" b="0" dirty="0"/>
              <a:t>to replace something older or less effective</a:t>
            </a:r>
          </a:p>
          <a:p>
            <a:r>
              <a:rPr lang="en-GB" dirty="0"/>
              <a:t>Sentence: </a:t>
            </a:r>
            <a:r>
              <a:rPr lang="en-GB" b="0" dirty="0"/>
              <a:t>Do you think robots will ever </a:t>
            </a:r>
            <a:r>
              <a:rPr lang="en-GB" b="0" u="sng" dirty="0"/>
              <a:t>supersede</a:t>
            </a:r>
            <a:r>
              <a:rPr lang="en-GB" b="0" dirty="0"/>
              <a:t> factory workers?</a:t>
            </a:r>
          </a:p>
          <a:p>
            <a:endParaRPr lang="en-AU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3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ABB8126A-E4BA-492E-B91A-B05BAE12B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r="5113" b="-1"/>
          <a:stretch/>
        </p:blipFill>
        <p:spPr>
          <a:xfrm>
            <a:off x="20" y="719747"/>
            <a:ext cx="4458058" cy="538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48D75-9955-4ECC-970A-38802AF7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en-AU" dirty="0"/>
              <a:t>Unkempt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FEB2-8454-4456-B50B-06174F02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en-GB" sz="2400" dirty="0"/>
              <a:t>Part of speech: </a:t>
            </a:r>
            <a:r>
              <a:rPr lang="en-GB" sz="2400" b="0" dirty="0"/>
              <a:t>adjective</a:t>
            </a:r>
          </a:p>
          <a:p>
            <a:r>
              <a:rPr lang="en-GB" sz="2400" dirty="0"/>
              <a:t>Definition:</a:t>
            </a:r>
            <a:r>
              <a:rPr lang="en-GB" sz="2400" b="0" dirty="0"/>
              <a:t> untidy, messy or scruffy; not well cared for</a:t>
            </a:r>
          </a:p>
          <a:p>
            <a:r>
              <a:rPr lang="en-GB" sz="2400" dirty="0"/>
              <a:t>Sentence: </a:t>
            </a:r>
            <a:r>
              <a:rPr lang="en-GB" sz="2400" b="0" dirty="0"/>
              <a:t>The members of the K-pop group were known for their </a:t>
            </a:r>
            <a:r>
              <a:rPr lang="en-GB" sz="2400" b="0" u="sng" dirty="0"/>
              <a:t>unkempt</a:t>
            </a:r>
            <a:r>
              <a:rPr lang="en-GB" sz="2400" b="0" dirty="0"/>
              <a:t> hairstyles.</a:t>
            </a:r>
          </a:p>
          <a:p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ommon Types and Causes of Dental Pain - Avenue Dental Arts">
            <a:extLst>
              <a:ext uri="{FF2B5EF4-FFF2-40B4-BE49-F238E27FC236}">
                <a16:creationId xmlns:a16="http://schemas.microsoft.com/office/drawing/2014/main" id="{5F6ED62A-6917-4BBA-9057-1986E4A31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9" r="5848" b="-2"/>
          <a:stretch/>
        </p:blipFill>
        <p:spPr bwMode="auto">
          <a:xfrm>
            <a:off x="20" y="1804072"/>
            <a:ext cx="4458058" cy="43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9DDCC-DB53-4765-B882-63CAB3B0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en-AU" dirty="0"/>
              <a:t>Abeyance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6B6B8-FC79-4072-A593-61FF15ECF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r>
              <a:rPr lang="en-GB" sz="2000" dirty="0"/>
              <a:t>Part of speech: </a:t>
            </a:r>
            <a:r>
              <a:rPr lang="en-GB" sz="2000" b="0" dirty="0"/>
              <a:t>noun</a:t>
            </a:r>
          </a:p>
          <a:p>
            <a:r>
              <a:rPr lang="en-GB" sz="2000" dirty="0"/>
              <a:t>Definition: </a:t>
            </a:r>
            <a:r>
              <a:rPr lang="en-GB" sz="2000" b="0" dirty="0"/>
              <a:t>a temporary pause; put on hold or suspended for a time  </a:t>
            </a:r>
          </a:p>
          <a:p>
            <a:r>
              <a:rPr lang="en-GB" sz="2000" dirty="0"/>
              <a:t>Sentence: </a:t>
            </a:r>
            <a:r>
              <a:rPr lang="en-GB" sz="2000" b="0" dirty="0"/>
              <a:t>The pain was in </a:t>
            </a:r>
            <a:r>
              <a:rPr lang="en-GB" sz="2000" b="0" u="sng" dirty="0"/>
              <a:t>abeyance</a:t>
            </a:r>
            <a:r>
              <a:rPr lang="en-GB" sz="2000" b="0" dirty="0"/>
              <a:t>, but he went to the dentist in case it came back.</a:t>
            </a:r>
          </a:p>
          <a:p>
            <a:endParaRPr lang="en-AU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C83EA-C18E-4C7B-86A3-6CA54A5C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en-AU" dirty="0"/>
              <a:t>Adage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E093D-9C4F-4A8F-A531-AABD6BE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480637"/>
            <a:ext cx="3616073" cy="3293957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GB" dirty="0"/>
              <a:t>Part of speech: </a:t>
            </a:r>
            <a:r>
              <a:rPr lang="en-GB" b="0" dirty="0"/>
              <a:t>noun</a:t>
            </a:r>
          </a:p>
          <a:p>
            <a:pPr>
              <a:lnSpc>
                <a:spcPct val="130000"/>
              </a:lnSpc>
            </a:pPr>
            <a:r>
              <a:rPr lang="en-GB" dirty="0"/>
              <a:t>Definition: </a:t>
            </a:r>
            <a:r>
              <a:rPr lang="en-GB" b="0" dirty="0"/>
              <a:t>a proverb or wise saying</a:t>
            </a:r>
          </a:p>
          <a:p>
            <a:pPr>
              <a:lnSpc>
                <a:spcPct val="130000"/>
              </a:lnSpc>
            </a:pPr>
            <a:r>
              <a:rPr lang="en-GB" dirty="0"/>
              <a:t>Sentence: </a:t>
            </a:r>
            <a:r>
              <a:rPr lang="en-GB" b="0" dirty="0"/>
              <a:t>You would do well to heed the old </a:t>
            </a:r>
            <a:r>
              <a:rPr lang="en-GB" b="0" u="sng" dirty="0"/>
              <a:t>adage</a:t>
            </a:r>
            <a:r>
              <a:rPr lang="en-GB" b="0" dirty="0"/>
              <a:t> ‘beware the bad cat bearing a grudge’.</a:t>
            </a:r>
          </a:p>
          <a:p>
            <a:pPr>
              <a:lnSpc>
                <a:spcPct val="130000"/>
              </a:lnSpc>
            </a:pPr>
            <a:endParaRPr lang="en-AU" sz="1500" dirty="0"/>
          </a:p>
        </p:txBody>
      </p:sp>
      <p:pic>
        <p:nvPicPr>
          <p:cNvPr id="8194" name="Picture 2" descr="Beware the Bad Cat… | foolish fire">
            <a:extLst>
              <a:ext uri="{FF2B5EF4-FFF2-40B4-BE49-F238E27FC236}">
                <a16:creationId xmlns:a16="http://schemas.microsoft.com/office/drawing/2014/main" id="{FABFD991-6A47-4DC6-B7ED-FA84E5F07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2" b="2"/>
          <a:stretch/>
        </p:blipFill>
        <p:spPr bwMode="auto">
          <a:xfrm>
            <a:off x="4695713" y="713436"/>
            <a:ext cx="7500472" cy="543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RE Word of the Day — Dogmatic. Today&amp;#39;s GRE Word of the Day is… | by Team  Bootcamp | Team Bootcamp GRE | Medium">
            <a:extLst>
              <a:ext uri="{FF2B5EF4-FFF2-40B4-BE49-F238E27FC236}">
                <a16:creationId xmlns:a16="http://schemas.microsoft.com/office/drawing/2014/main" id="{0FC30051-8EC3-44E8-BF6C-2534E363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t="-296" r="8547" b="295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BEE40-E421-4C35-9B66-7C175259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en-AU" dirty="0"/>
              <a:t>Dogmatic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B4C1-A82A-419D-9204-A2583BDA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adjective</a:t>
            </a:r>
          </a:p>
          <a:p>
            <a:r>
              <a:rPr lang="en-GB" dirty="0"/>
              <a:t>Definition: </a:t>
            </a:r>
            <a:r>
              <a:rPr lang="en-GB" b="0" dirty="0"/>
              <a:t>having extremely strong beliefs; stating opinions as facts; being absolutely convinced you’re right</a:t>
            </a:r>
          </a:p>
          <a:p>
            <a:r>
              <a:rPr lang="en-GB" dirty="0"/>
              <a:t>Sentence: </a:t>
            </a:r>
            <a:r>
              <a:rPr lang="en-GB" b="0" dirty="0"/>
              <a:t>Ned took a </a:t>
            </a:r>
            <a:r>
              <a:rPr lang="en-GB" b="0" u="sng" dirty="0"/>
              <a:t>dogmatic</a:t>
            </a:r>
            <a:r>
              <a:rPr lang="en-GB" b="0" dirty="0"/>
              <a:t> stance when it came to mealtimes.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12187426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0403D-321E-455B-AE31-528E0946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/>
          </a:bodyPr>
          <a:lstStyle/>
          <a:p>
            <a:r>
              <a:rPr lang="en-AU" dirty="0"/>
              <a:t>Cardinal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2E04-66AC-443F-8EE4-E97A80EDD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6623039" cy="3030599"/>
          </a:xfrm>
        </p:spPr>
        <p:txBody>
          <a:bodyPr anchor="t"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adjective</a:t>
            </a:r>
          </a:p>
          <a:p>
            <a:r>
              <a:rPr lang="en-GB" dirty="0"/>
              <a:t>Definition: </a:t>
            </a:r>
            <a:r>
              <a:rPr lang="en-GB" b="0" dirty="0"/>
              <a:t>of the greatest importance; principal; fundamental</a:t>
            </a:r>
          </a:p>
          <a:p>
            <a:r>
              <a:rPr lang="en-GB" dirty="0"/>
              <a:t>Sentence: </a:t>
            </a:r>
            <a:r>
              <a:rPr lang="en-GB" b="0" dirty="0"/>
              <a:t>Ben committed the </a:t>
            </a:r>
            <a:r>
              <a:rPr lang="en-GB" b="0" u="sng" dirty="0"/>
              <a:t>cardinal</a:t>
            </a:r>
            <a:r>
              <a:rPr lang="en-GB" b="0" dirty="0"/>
              <a:t> sin of not putting his name on his test.</a:t>
            </a:r>
          </a:p>
          <a:p>
            <a:endParaRPr lang="en-AU" dirty="0"/>
          </a:p>
        </p:txBody>
      </p:sp>
      <p:pic>
        <p:nvPicPr>
          <p:cNvPr id="7172" name="Picture 4" descr="I want you To put your name on your paper - Angry Obama | Make a Meme">
            <a:extLst>
              <a:ext uri="{FF2B5EF4-FFF2-40B4-BE49-F238E27FC236}">
                <a16:creationId xmlns:a16="http://schemas.microsoft.com/office/drawing/2014/main" id="{5FD0A0A0-9D0B-4413-A69F-1E6BED665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1909"/>
          <a:stretch/>
        </p:blipFill>
        <p:spPr bwMode="auto">
          <a:xfrm>
            <a:off x="8691163" y="1777582"/>
            <a:ext cx="3004022" cy="36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72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Rectangle 74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Judge under fire for not recusing himself cases linked to brother">
            <a:extLst>
              <a:ext uri="{FF2B5EF4-FFF2-40B4-BE49-F238E27FC236}">
                <a16:creationId xmlns:a16="http://schemas.microsoft.com/office/drawing/2014/main" id="{C706ACFD-A131-415B-A2EA-9130989EA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-594" r="14408" b="592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7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78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2E876-5B8E-4236-BF36-34221D4B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en-AU" dirty="0"/>
              <a:t>Egregious </a:t>
            </a:r>
            <a:r>
              <a:rPr lang="en-AU" sz="2800" b="0" dirty="0"/>
              <a:t>(uh-GREE-jus)</a:t>
            </a:r>
            <a:endParaRPr lang="en-AU" b="0" dirty="0"/>
          </a:p>
        </p:txBody>
      </p:sp>
      <p:sp>
        <p:nvSpPr>
          <p:cNvPr id="5138" name="Rectangle 80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6ACF4-3E18-4068-98B3-16B7E968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adjective</a:t>
            </a:r>
          </a:p>
          <a:p>
            <a:r>
              <a:rPr lang="en-GB" dirty="0"/>
              <a:t>Definition: </a:t>
            </a:r>
            <a:r>
              <a:rPr lang="en-GB" b="0" dirty="0"/>
              <a:t>outstandingly bad; shocking; offensive</a:t>
            </a:r>
          </a:p>
          <a:p>
            <a:r>
              <a:rPr lang="en-GB" dirty="0"/>
              <a:t>Sentence: </a:t>
            </a:r>
            <a:r>
              <a:rPr lang="en-GB" b="0" dirty="0"/>
              <a:t>The judge said it was the most </a:t>
            </a:r>
            <a:r>
              <a:rPr lang="en-GB" b="0" u="sng" dirty="0"/>
              <a:t>egregious</a:t>
            </a:r>
            <a:r>
              <a:rPr lang="en-GB" b="0" dirty="0"/>
              <a:t> act of villainy he had ever seen.</a:t>
            </a:r>
          </a:p>
          <a:p>
            <a:endParaRPr lang="en-AU" dirty="0"/>
          </a:p>
        </p:txBody>
      </p:sp>
      <p:sp>
        <p:nvSpPr>
          <p:cNvPr id="5139" name="Rectangle 82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84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1" name="Rectangle 8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9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EF346-E1F6-45D1-BBCB-FEBBD708E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8" r="18206" b="-2"/>
          <a:stretch/>
        </p:blipFill>
        <p:spPr>
          <a:xfrm>
            <a:off x="8194348" y="1074544"/>
            <a:ext cx="3997652" cy="503785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63AA6C-1C88-4C40-9D46-7B8152B7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/>
          </a:bodyPr>
          <a:lstStyle/>
          <a:p>
            <a:r>
              <a:rPr lang="en-AU" dirty="0"/>
              <a:t>Haughty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67BF-C97B-44AF-BC01-A63F43F26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6623039" cy="3030599"/>
          </a:xfrm>
        </p:spPr>
        <p:txBody>
          <a:bodyPr anchor="t">
            <a:normAutofit/>
          </a:bodyPr>
          <a:lstStyle/>
          <a:p>
            <a:r>
              <a:rPr lang="en-GB" dirty="0"/>
              <a:t>Part of speech: </a:t>
            </a:r>
            <a:r>
              <a:rPr lang="en-GB" b="0" dirty="0"/>
              <a:t>adjective</a:t>
            </a:r>
          </a:p>
          <a:p>
            <a:r>
              <a:rPr lang="en-GB" dirty="0"/>
              <a:t>Definition: </a:t>
            </a:r>
            <a:r>
              <a:rPr lang="en-GB" b="0" dirty="0"/>
              <a:t>proud; snobbish and unfriendly; looking down on others.</a:t>
            </a:r>
          </a:p>
          <a:p>
            <a:r>
              <a:rPr lang="en-GB" dirty="0"/>
              <a:t>Sentence: </a:t>
            </a:r>
            <a:r>
              <a:rPr lang="en-GB" b="0" dirty="0"/>
              <a:t>The woman gave us a </a:t>
            </a:r>
            <a:r>
              <a:rPr lang="en-GB" b="0" u="sng" dirty="0"/>
              <a:t>haughty</a:t>
            </a:r>
            <a:r>
              <a:rPr lang="en-GB" b="0" dirty="0"/>
              <a:t> look when we knocked on her door collecting for charity. </a:t>
            </a:r>
          </a:p>
          <a:p>
            <a:endParaRPr lang="en-A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A9D89-AA76-4C76-A034-9CCB9835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081755"/>
          </a:xfrm>
        </p:spPr>
        <p:txBody>
          <a:bodyPr>
            <a:normAutofit/>
          </a:bodyPr>
          <a:lstStyle/>
          <a:p>
            <a:r>
              <a:rPr lang="en-AU" dirty="0"/>
              <a:t>Pariah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B0BA3-2C4C-4D61-B256-CDAA3FEB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153865"/>
            <a:ext cx="3616073" cy="3620730"/>
          </a:xfrm>
        </p:spPr>
        <p:txBody>
          <a:bodyPr anchor="t"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GB" dirty="0"/>
              <a:t>Part of speech: </a:t>
            </a:r>
            <a:r>
              <a:rPr lang="en-GB" b="0" dirty="0"/>
              <a:t>noun</a:t>
            </a:r>
          </a:p>
          <a:p>
            <a:pPr>
              <a:lnSpc>
                <a:spcPct val="130000"/>
              </a:lnSpc>
            </a:pPr>
            <a:r>
              <a:rPr lang="en-GB" dirty="0"/>
              <a:t>Definition: </a:t>
            </a:r>
            <a:r>
              <a:rPr lang="en-GB" b="0" dirty="0"/>
              <a:t>an outcast; someone who is disgraced or not accepted by society</a:t>
            </a:r>
          </a:p>
          <a:p>
            <a:pPr>
              <a:lnSpc>
                <a:spcPct val="130000"/>
              </a:lnSpc>
            </a:pPr>
            <a:r>
              <a:rPr lang="en-GB" dirty="0"/>
              <a:t>Sentence: </a:t>
            </a:r>
            <a:r>
              <a:rPr lang="en-GB" b="0" dirty="0"/>
              <a:t>The athlete became a </a:t>
            </a:r>
            <a:r>
              <a:rPr lang="en-GB" b="0" u="sng" dirty="0"/>
              <a:t>pariah</a:t>
            </a:r>
            <a:r>
              <a:rPr lang="en-GB" b="0" dirty="0"/>
              <a:t> after he was caught using performance-enhancing drugs.</a:t>
            </a:r>
          </a:p>
          <a:p>
            <a:pPr>
              <a:lnSpc>
                <a:spcPct val="130000"/>
              </a:lnSpc>
            </a:pPr>
            <a:endParaRPr lang="en-AU" sz="1400" dirty="0"/>
          </a:p>
        </p:txBody>
      </p:sp>
      <p:pic>
        <p:nvPicPr>
          <p:cNvPr id="4" name="Picture 6" descr="Lance Armstrong film ends with moral contrast to son, Landis grudge">
            <a:extLst>
              <a:ext uri="{FF2B5EF4-FFF2-40B4-BE49-F238E27FC236}">
                <a16:creationId xmlns:a16="http://schemas.microsoft.com/office/drawing/2014/main" id="{B9605671-7861-48B7-8DC8-337504CC3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8714" y="1596805"/>
            <a:ext cx="6514470" cy="36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82482-FFE7-44BE-B169-CAC73AA6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219" y="1910866"/>
            <a:ext cx="5408670" cy="731340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Monolithic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at the Easter Island statues are for - Big Think">
            <a:extLst>
              <a:ext uri="{FF2B5EF4-FFF2-40B4-BE49-F238E27FC236}">
                <a16:creationId xmlns:a16="http://schemas.microsoft.com/office/drawing/2014/main" id="{8AAF5675-DA7B-44F9-BD04-C0DA65C24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r="18509" b="-1"/>
          <a:stretch/>
        </p:blipFill>
        <p:spPr bwMode="auto">
          <a:xfrm>
            <a:off x="7546488" y="1631695"/>
            <a:ext cx="4645511" cy="41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B011-BAB8-4725-B930-45E05B6D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170" y="2685094"/>
            <a:ext cx="5426595" cy="2777451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GB" sz="1900" dirty="0"/>
              <a:t>Part of speech: </a:t>
            </a:r>
            <a:r>
              <a:rPr lang="en-GB" sz="1900" b="0" dirty="0"/>
              <a:t>adjective</a:t>
            </a:r>
          </a:p>
          <a:p>
            <a:pPr>
              <a:lnSpc>
                <a:spcPct val="130000"/>
              </a:lnSpc>
            </a:pPr>
            <a:r>
              <a:rPr lang="en-GB" sz="1900" dirty="0"/>
              <a:t>Definition: </a:t>
            </a:r>
            <a:r>
              <a:rPr lang="en-GB" sz="1900" b="0" dirty="0"/>
              <a:t>Massive or impressive; made from a single large block of stone</a:t>
            </a:r>
          </a:p>
          <a:p>
            <a:pPr>
              <a:lnSpc>
                <a:spcPct val="130000"/>
              </a:lnSpc>
            </a:pPr>
            <a:r>
              <a:rPr lang="en-GB" sz="1900" dirty="0"/>
              <a:t>Sentence: </a:t>
            </a:r>
            <a:r>
              <a:rPr lang="en-GB" sz="1900" b="0" dirty="0"/>
              <a:t>The statues at Easter Island are </a:t>
            </a:r>
            <a:r>
              <a:rPr lang="en-GB" sz="1900" b="0" u="sng" dirty="0"/>
              <a:t>monolithic</a:t>
            </a:r>
            <a:r>
              <a:rPr lang="en-GB" sz="1900" b="0" dirty="0"/>
              <a:t>, but somehow the ancient Polynesians moved them for miles.</a:t>
            </a:r>
          </a:p>
          <a:p>
            <a:pPr>
              <a:lnSpc>
                <a:spcPct val="130000"/>
              </a:lnSpc>
            </a:pPr>
            <a:endParaRPr lang="en-AU" sz="17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8403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_2SEEDS">
      <a:dk1>
        <a:srgbClr val="000000"/>
      </a:dk1>
      <a:lt1>
        <a:srgbClr val="FFFFFF"/>
      </a:lt1>
      <a:dk2>
        <a:srgbClr val="1D2B33"/>
      </a:dk2>
      <a:lt2>
        <a:srgbClr val="E8E3E2"/>
      </a:lt2>
      <a:accent1>
        <a:srgbClr val="16B0C7"/>
      </a:accent1>
      <a:accent2>
        <a:srgbClr val="20B68C"/>
      </a:accent2>
      <a:accent3>
        <a:srgbClr val="297FE7"/>
      </a:accent3>
      <a:accent4>
        <a:srgbClr val="D5175A"/>
      </a:accent4>
      <a:accent5>
        <a:srgbClr val="E73629"/>
      </a:accent5>
      <a:accent6>
        <a:srgbClr val="D57317"/>
      </a:accent6>
      <a:hlink>
        <a:srgbClr val="BF503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359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Meiryo</vt:lpstr>
      <vt:lpstr>Corbel</vt:lpstr>
      <vt:lpstr>ShojiVTI</vt:lpstr>
      <vt:lpstr>Year 9 English: vocab</vt:lpstr>
      <vt:lpstr>Abeyance</vt:lpstr>
      <vt:lpstr>Adage</vt:lpstr>
      <vt:lpstr>Dogmatic</vt:lpstr>
      <vt:lpstr>Cardinal</vt:lpstr>
      <vt:lpstr>Egregious (uh-GREE-jus)</vt:lpstr>
      <vt:lpstr>Haughty</vt:lpstr>
      <vt:lpstr>Pariah</vt:lpstr>
      <vt:lpstr>Monolithic</vt:lpstr>
      <vt:lpstr>Supersede</vt:lpstr>
      <vt:lpstr>Unkempt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English: vocab</dc:title>
  <dc:creator>Sarah Burney</dc:creator>
  <cp:lastModifiedBy>Sarah Burney</cp:lastModifiedBy>
  <cp:revision>2</cp:revision>
  <dcterms:created xsi:type="dcterms:W3CDTF">2021-07-23T12:27:52Z</dcterms:created>
  <dcterms:modified xsi:type="dcterms:W3CDTF">2021-07-24T10:21:29Z</dcterms:modified>
</cp:coreProperties>
</file>