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60F46-607D-4A42-80FB-1D56B8704887}" v="452" dt="2021-07-24T17:32:29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D8360F46-607D-4A42-80FB-1D56B8704887}"/>
    <pc:docChg chg="undo redo custSel addSld delSld modSld sldOrd">
      <pc:chgData name="Sarah Burney" userId="11b09efd01d8afd9" providerId="LiveId" clId="{D8360F46-607D-4A42-80FB-1D56B8704887}" dt="2021-07-24T17:59:11.896" v="9027" actId="20577"/>
      <pc:docMkLst>
        <pc:docMk/>
      </pc:docMkLst>
      <pc:sldChg chg="modSp mod">
        <pc:chgData name="Sarah Burney" userId="11b09efd01d8afd9" providerId="LiveId" clId="{D8360F46-607D-4A42-80FB-1D56B8704887}" dt="2021-07-24T14:07:34.488" v="942" actId="20577"/>
        <pc:sldMkLst>
          <pc:docMk/>
          <pc:sldMk cId="2649914866" sldId="256"/>
        </pc:sldMkLst>
        <pc:spChg chg="mod">
          <ac:chgData name="Sarah Burney" userId="11b09efd01d8afd9" providerId="LiveId" clId="{D8360F46-607D-4A42-80FB-1D56B8704887}" dt="2021-07-24T14:07:34.488" v="942" actId="20577"/>
          <ac:spMkLst>
            <pc:docMk/>
            <pc:sldMk cId="2649914866" sldId="256"/>
            <ac:spMk id="2" creationId="{97B0A964-3A21-4DFE-BD52-D7EB5EE958B2}"/>
          </ac:spMkLst>
        </pc:spChg>
      </pc:sldChg>
      <pc:sldChg chg="addSp delSp modSp mod setBg">
        <pc:chgData name="Sarah Burney" userId="11b09efd01d8afd9" providerId="LiveId" clId="{D8360F46-607D-4A42-80FB-1D56B8704887}" dt="2021-07-24T16:47:29.334" v="6262" actId="20577"/>
        <pc:sldMkLst>
          <pc:docMk/>
          <pc:sldMk cId="4000891232" sldId="257"/>
        </pc:sldMkLst>
        <pc:spChg chg="mod">
          <ac:chgData name="Sarah Burney" userId="11b09efd01d8afd9" providerId="LiveId" clId="{D8360F46-607D-4A42-80FB-1D56B8704887}" dt="2021-07-24T13:58:41.723" v="660" actId="27636"/>
          <ac:spMkLst>
            <pc:docMk/>
            <pc:sldMk cId="4000891232" sldId="257"/>
            <ac:spMk id="2" creationId="{38E335EE-F1CE-45C8-A63E-A163944E3AE5}"/>
          </ac:spMkLst>
        </pc:spChg>
        <pc:spChg chg="del mod">
          <ac:chgData name="Sarah Burney" userId="11b09efd01d8afd9" providerId="LiveId" clId="{D8360F46-607D-4A42-80FB-1D56B8704887}" dt="2021-07-24T13:47:03.672" v="25" actId="478"/>
          <ac:spMkLst>
            <pc:docMk/>
            <pc:sldMk cId="4000891232" sldId="257"/>
            <ac:spMk id="3" creationId="{74B71229-6657-4D8F-A0A0-2189257AA937}"/>
          </ac:spMkLst>
        </pc:spChg>
        <pc:spChg chg="add mod">
          <ac:chgData name="Sarah Burney" userId="11b09efd01d8afd9" providerId="LiveId" clId="{D8360F46-607D-4A42-80FB-1D56B8704887}" dt="2021-07-24T16:47:29.334" v="6262" actId="20577"/>
          <ac:spMkLst>
            <pc:docMk/>
            <pc:sldMk cId="4000891232" sldId="257"/>
            <ac:spMk id="26" creationId="{DF8B61B7-094F-409A-93D2-ABCA2DF7C0FD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71" creationId="{09AA451B-272F-487D-85B5-CD53F16B3873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73" creationId="{DD4A60A4-7848-4F49-9046-B20387161E86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75" creationId="{2CA6F778-361A-4B2D-A601-6D4D177442BD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77" creationId="{0A147601-48B7-4C9C-A44D-857C6EBC2E4C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79" creationId="{CCAF7A71-AF18-4202-9880-19A1C19A7187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81" creationId="{7FD09395-05C9-47D7-BC8D-F50874819C65}"/>
          </ac:spMkLst>
        </pc:spChg>
        <pc:spChg chg="add del">
          <ac:chgData name="Sarah Burney" userId="11b09efd01d8afd9" providerId="LiveId" clId="{D8360F46-607D-4A42-80FB-1D56B8704887}" dt="2021-07-24T13:46:53.425" v="23" actId="26606"/>
          <ac:spMkLst>
            <pc:docMk/>
            <pc:sldMk cId="4000891232" sldId="257"/>
            <ac:spMk id="83" creationId="{31E683FE-852C-451A-9E2A-716AA5C5B570}"/>
          </ac:spMkLst>
        </pc:spChg>
        <pc:spChg chg="add del">
          <ac:chgData name="Sarah Burney" userId="11b09efd01d8afd9" providerId="LiveId" clId="{D8360F46-607D-4A42-80FB-1D56B8704887}" dt="2021-07-24T13:46:49.643" v="15" actId="26606"/>
          <ac:spMkLst>
            <pc:docMk/>
            <pc:sldMk cId="4000891232" sldId="257"/>
            <ac:spMk id="135" creationId="{09AA451B-272F-487D-85B5-CD53F16B3873}"/>
          </ac:spMkLst>
        </pc:spChg>
        <pc:spChg chg="add del">
          <ac:chgData name="Sarah Burney" userId="11b09efd01d8afd9" providerId="LiveId" clId="{D8360F46-607D-4A42-80FB-1D56B8704887}" dt="2021-07-24T13:46:49.643" v="15" actId="26606"/>
          <ac:spMkLst>
            <pc:docMk/>
            <pc:sldMk cId="4000891232" sldId="257"/>
            <ac:spMk id="137" creationId="{6285214D-2DF3-4B3A-94B0-31AC5477D0AC}"/>
          </ac:spMkLst>
        </pc:spChg>
        <pc:spChg chg="add del">
          <ac:chgData name="Sarah Burney" userId="11b09efd01d8afd9" providerId="LiveId" clId="{D8360F46-607D-4A42-80FB-1D56B8704887}" dt="2021-07-24T13:46:49.643" v="15" actId="26606"/>
          <ac:spMkLst>
            <pc:docMk/>
            <pc:sldMk cId="4000891232" sldId="257"/>
            <ac:spMk id="139" creationId="{86506E45-BCCC-497B-97E1-26B1DCD62C5A}"/>
          </ac:spMkLst>
        </pc:spChg>
        <pc:spChg chg="add">
          <ac:chgData name="Sarah Burney" userId="11b09efd01d8afd9" providerId="LiveId" clId="{D8360F46-607D-4A42-80FB-1D56B8704887}" dt="2021-07-24T13:46:57.827" v="24" actId="26606"/>
          <ac:spMkLst>
            <pc:docMk/>
            <pc:sldMk cId="4000891232" sldId="257"/>
            <ac:spMk id="1029" creationId="{DA1766D0-745A-4921-A68E-56642A6508CF}"/>
          </ac:spMkLst>
        </pc:spChg>
        <pc:spChg chg="add">
          <ac:chgData name="Sarah Burney" userId="11b09efd01d8afd9" providerId="LiveId" clId="{D8360F46-607D-4A42-80FB-1D56B8704887}" dt="2021-07-24T13:46:57.827" v="24" actId="26606"/>
          <ac:spMkLst>
            <pc:docMk/>
            <pc:sldMk cId="4000891232" sldId="257"/>
            <ac:spMk id="1030" creationId="{583F1E3F-D7BF-4DB5-8016-70B9E385E338}"/>
          </ac:spMkLst>
        </pc:spChg>
        <pc:spChg chg="add">
          <ac:chgData name="Sarah Burney" userId="11b09efd01d8afd9" providerId="LiveId" clId="{D8360F46-607D-4A42-80FB-1D56B8704887}" dt="2021-07-24T13:46:57.827" v="24" actId="26606"/>
          <ac:spMkLst>
            <pc:docMk/>
            <pc:sldMk cId="4000891232" sldId="257"/>
            <ac:spMk id="1031" creationId="{DD0D3E7A-8DF6-4A78-A03C-86AD697468BE}"/>
          </ac:spMkLst>
        </pc:spChg>
        <pc:picChg chg="add mod ord">
          <ac:chgData name="Sarah Burney" userId="11b09efd01d8afd9" providerId="LiveId" clId="{D8360F46-607D-4A42-80FB-1D56B8704887}" dt="2021-07-24T14:04:19.682" v="752" actId="1076"/>
          <ac:picMkLst>
            <pc:docMk/>
            <pc:sldMk cId="4000891232" sldId="257"/>
            <ac:picMk id="4" creationId="{FDB8FF42-9732-45FB-9845-BBB8C534F2B0}"/>
          </ac:picMkLst>
        </pc:picChg>
        <pc:picChg chg="add mod ord">
          <ac:chgData name="Sarah Burney" userId="11b09efd01d8afd9" providerId="LiveId" clId="{D8360F46-607D-4A42-80FB-1D56B8704887}" dt="2021-07-24T14:04:27.278" v="756" actId="1076"/>
          <ac:picMkLst>
            <pc:docMk/>
            <pc:sldMk cId="4000891232" sldId="257"/>
            <ac:picMk id="5" creationId="{F53602F4-D6C6-4F51-9AD4-82128284F6EA}"/>
          </ac:picMkLst>
        </pc:picChg>
        <pc:picChg chg="add mod">
          <ac:chgData name="Sarah Burney" userId="11b09efd01d8afd9" providerId="LiveId" clId="{D8360F46-607D-4A42-80FB-1D56B8704887}" dt="2021-07-24T14:04:38.638" v="761" actId="14100"/>
          <ac:picMkLst>
            <pc:docMk/>
            <pc:sldMk cId="4000891232" sldId="257"/>
            <ac:picMk id="6" creationId="{ED3E6634-E1F9-402D-92DE-4DDB9E4C140B}"/>
          </ac:picMkLst>
        </pc:picChg>
        <pc:picChg chg="add del">
          <ac:chgData name="Sarah Burney" userId="11b09efd01d8afd9" providerId="LiveId" clId="{D8360F46-607D-4A42-80FB-1D56B8704887}" dt="2021-07-24T13:47:12.451" v="27" actId="478"/>
          <ac:picMkLst>
            <pc:docMk/>
            <pc:sldMk cId="4000891232" sldId="257"/>
            <ac:picMk id="7" creationId="{150E1881-A0C9-4FB0-B13E-1A18F7E385AE}"/>
          </ac:picMkLst>
        </pc:picChg>
        <pc:picChg chg="add del mod">
          <ac:chgData name="Sarah Burney" userId="11b09efd01d8afd9" providerId="LiveId" clId="{D8360F46-607D-4A42-80FB-1D56B8704887}" dt="2021-07-24T13:50:25.715" v="46" actId="478"/>
          <ac:picMkLst>
            <pc:docMk/>
            <pc:sldMk cId="4000891232" sldId="257"/>
            <ac:picMk id="25" creationId="{5C0A49BC-CCE3-45D6-92E5-CC55DCA96F86}"/>
          </ac:picMkLst>
        </pc:picChg>
        <pc:picChg chg="add mod ord">
          <ac:chgData name="Sarah Burney" userId="11b09efd01d8afd9" providerId="LiveId" clId="{D8360F46-607D-4A42-80FB-1D56B8704887}" dt="2021-07-24T14:04:18.713" v="751" actId="1076"/>
          <ac:picMkLst>
            <pc:docMk/>
            <pc:sldMk cId="4000891232" sldId="257"/>
            <ac:picMk id="1026" creationId="{768D0D7D-7C5B-46A4-88E9-2247F2706803}"/>
          </ac:picMkLst>
        </pc:picChg>
        <pc:picChg chg="add del">
          <ac:chgData name="Sarah Burney" userId="11b09efd01d8afd9" providerId="LiveId" clId="{D8360F46-607D-4A42-80FB-1D56B8704887}" dt="2021-07-24T13:46:10.203" v="5" actId="478"/>
          <ac:picMkLst>
            <pc:docMk/>
            <pc:sldMk cId="4000891232" sldId="257"/>
            <ac:picMk id="1028" creationId="{51E08880-5FDD-4A80-B9C0-76070AE236C1}"/>
          </ac:picMkLst>
        </pc:picChg>
        <pc:picChg chg="add mod">
          <ac:chgData name="Sarah Burney" userId="11b09efd01d8afd9" providerId="LiveId" clId="{D8360F46-607D-4A42-80FB-1D56B8704887}" dt="2021-07-24T14:04:36.732" v="760" actId="1076"/>
          <ac:picMkLst>
            <pc:docMk/>
            <pc:sldMk cId="4000891232" sldId="257"/>
            <ac:picMk id="1032" creationId="{759381F4-0903-40D9-933A-52D7122E5CEE}"/>
          </ac:picMkLst>
        </pc:picChg>
        <pc:picChg chg="add mod">
          <ac:chgData name="Sarah Burney" userId="11b09efd01d8afd9" providerId="LiveId" clId="{D8360F46-607D-4A42-80FB-1D56B8704887}" dt="2021-07-24T14:04:12.552" v="748" actId="1076"/>
          <ac:picMkLst>
            <pc:docMk/>
            <pc:sldMk cId="4000891232" sldId="257"/>
            <ac:picMk id="1034" creationId="{9CE96240-2B31-4468-A5FE-CB9051421EAA}"/>
          </ac:picMkLst>
        </pc:picChg>
        <pc:picChg chg="add mod">
          <ac:chgData name="Sarah Burney" userId="11b09efd01d8afd9" providerId="LiveId" clId="{D8360F46-607D-4A42-80FB-1D56B8704887}" dt="2021-07-24T14:04:31.289" v="757" actId="14100"/>
          <ac:picMkLst>
            <pc:docMk/>
            <pc:sldMk cId="4000891232" sldId="257"/>
            <ac:picMk id="1036" creationId="{3A3EFA15-2E33-4F57-86BB-3A3A63F768A3}"/>
          </ac:picMkLst>
        </pc:picChg>
        <pc:picChg chg="add mod">
          <ac:chgData name="Sarah Burney" userId="11b09efd01d8afd9" providerId="LiveId" clId="{D8360F46-607D-4A42-80FB-1D56B8704887}" dt="2021-07-24T14:04:25.438" v="755" actId="1076"/>
          <ac:picMkLst>
            <pc:docMk/>
            <pc:sldMk cId="4000891232" sldId="257"/>
            <ac:picMk id="1038" creationId="{E743D40F-5366-4D39-8F4B-574432C500AF}"/>
          </ac:picMkLst>
        </pc:picChg>
        <pc:picChg chg="add mod">
          <ac:chgData name="Sarah Burney" userId="11b09efd01d8afd9" providerId="LiveId" clId="{D8360F46-607D-4A42-80FB-1D56B8704887}" dt="2021-07-24T14:04:13.849" v="749" actId="1076"/>
          <ac:picMkLst>
            <pc:docMk/>
            <pc:sldMk cId="4000891232" sldId="257"/>
            <ac:picMk id="1040" creationId="{C5CC07D4-474E-4F2E-876B-FDFA5A2C2E5D}"/>
          </ac:picMkLst>
        </pc:picChg>
        <pc:picChg chg="add mod">
          <ac:chgData name="Sarah Burney" userId="11b09efd01d8afd9" providerId="LiveId" clId="{D8360F46-607D-4A42-80FB-1D56B8704887}" dt="2021-07-24T14:04:32.825" v="758" actId="1076"/>
          <ac:picMkLst>
            <pc:docMk/>
            <pc:sldMk cId="4000891232" sldId="257"/>
            <ac:picMk id="1042" creationId="{94B2D93F-DCE9-45B3-AEBE-EF56F3D1FA5B}"/>
          </ac:picMkLst>
        </pc:picChg>
        <pc:picChg chg="add mod">
          <ac:chgData name="Sarah Burney" userId="11b09efd01d8afd9" providerId="LiveId" clId="{D8360F46-607D-4A42-80FB-1D56B8704887}" dt="2021-07-24T14:04:47.296" v="764" actId="1076"/>
          <ac:picMkLst>
            <pc:docMk/>
            <pc:sldMk cId="4000891232" sldId="257"/>
            <ac:picMk id="1044" creationId="{08BAF075-830D-4D25-8487-E021F2587CC7}"/>
          </ac:picMkLst>
        </pc:picChg>
        <pc:picChg chg="add mod">
          <ac:chgData name="Sarah Burney" userId="11b09efd01d8afd9" providerId="LiveId" clId="{D8360F46-607D-4A42-80FB-1D56B8704887}" dt="2021-07-24T14:04:55.234" v="766" actId="1076"/>
          <ac:picMkLst>
            <pc:docMk/>
            <pc:sldMk cId="4000891232" sldId="257"/>
            <ac:picMk id="1046" creationId="{48D7B2BB-DCEA-4A34-9C4B-1E8364E9D7D3}"/>
          </ac:picMkLst>
        </pc:picChg>
      </pc:sldChg>
      <pc:sldChg chg="del">
        <pc:chgData name="Sarah Burney" userId="11b09efd01d8afd9" providerId="LiveId" clId="{D8360F46-607D-4A42-80FB-1D56B8704887}" dt="2021-07-24T17:02:19.527" v="7020" actId="47"/>
        <pc:sldMkLst>
          <pc:docMk/>
          <pc:sldMk cId="2202180286" sldId="258"/>
        </pc:sldMkLst>
      </pc:sldChg>
      <pc:sldChg chg="addSp delSp modSp new mod">
        <pc:chgData name="Sarah Burney" userId="11b09efd01d8afd9" providerId="LiveId" clId="{D8360F46-607D-4A42-80FB-1D56B8704887}" dt="2021-07-24T14:18:05.783" v="1367" actId="1076"/>
        <pc:sldMkLst>
          <pc:docMk/>
          <pc:sldMk cId="1211659386" sldId="259"/>
        </pc:sldMkLst>
        <pc:spChg chg="mod">
          <ac:chgData name="Sarah Burney" userId="11b09efd01d8afd9" providerId="LiveId" clId="{D8360F46-607D-4A42-80FB-1D56B8704887}" dt="2021-07-24T14:13:15.365" v="1184" actId="14100"/>
          <ac:spMkLst>
            <pc:docMk/>
            <pc:sldMk cId="1211659386" sldId="259"/>
            <ac:spMk id="2" creationId="{ECDA27C1-C030-4E10-9A14-A3B9ACBB030E}"/>
          </ac:spMkLst>
        </pc:spChg>
        <pc:spChg chg="mod">
          <ac:chgData name="Sarah Burney" userId="11b09efd01d8afd9" providerId="LiveId" clId="{D8360F46-607D-4A42-80FB-1D56B8704887}" dt="2021-07-24T14:16:19.897" v="1309" actId="113"/>
          <ac:spMkLst>
            <pc:docMk/>
            <pc:sldMk cId="1211659386" sldId="259"/>
            <ac:spMk id="3" creationId="{42B7B2E9-7DBD-4560-8BF1-9A7A06BE8D01}"/>
          </ac:spMkLst>
        </pc:spChg>
        <pc:spChg chg="add del">
          <ac:chgData name="Sarah Burney" userId="11b09efd01d8afd9" providerId="LiveId" clId="{D8360F46-607D-4A42-80FB-1D56B8704887}" dt="2021-07-24T14:12:18.092" v="1176"/>
          <ac:spMkLst>
            <pc:docMk/>
            <pc:sldMk cId="1211659386" sldId="259"/>
            <ac:spMk id="4" creationId="{03F4B7A4-8E2F-464D-929A-00ACDF2B3ED3}"/>
          </ac:spMkLst>
        </pc:spChg>
        <pc:spChg chg="add mod">
          <ac:chgData name="Sarah Burney" userId="11b09efd01d8afd9" providerId="LiveId" clId="{D8360F46-607D-4A42-80FB-1D56B8704887}" dt="2021-07-24T14:17:53.904" v="1364" actId="1076"/>
          <ac:spMkLst>
            <pc:docMk/>
            <pc:sldMk cId="1211659386" sldId="259"/>
            <ac:spMk id="5" creationId="{75B1F68B-6155-49B9-B59D-C10FDBCAB38F}"/>
          </ac:spMkLst>
        </pc:spChg>
        <pc:spChg chg="add mod">
          <ac:chgData name="Sarah Burney" userId="11b09efd01d8afd9" providerId="LiveId" clId="{D8360F46-607D-4A42-80FB-1D56B8704887}" dt="2021-07-24T14:18:05.783" v="1367" actId="1076"/>
          <ac:spMkLst>
            <pc:docMk/>
            <pc:sldMk cId="1211659386" sldId="259"/>
            <ac:spMk id="8" creationId="{212D1692-FF28-4F66-8AB7-36D8EAEA8742}"/>
          </ac:spMkLst>
        </pc:spChg>
        <pc:picChg chg="add mod">
          <ac:chgData name="Sarah Burney" userId="11b09efd01d8afd9" providerId="LiveId" clId="{D8360F46-607D-4A42-80FB-1D56B8704887}" dt="2021-07-24T14:15:16.739" v="1304" actId="1076"/>
          <ac:picMkLst>
            <pc:docMk/>
            <pc:sldMk cId="1211659386" sldId="259"/>
            <ac:picMk id="2052" creationId="{FDC2AF3E-8092-4969-A068-E81A13548B33}"/>
          </ac:picMkLst>
        </pc:picChg>
        <pc:picChg chg="add mod">
          <ac:chgData name="Sarah Burney" userId="11b09efd01d8afd9" providerId="LiveId" clId="{D8360F46-607D-4A42-80FB-1D56B8704887}" dt="2021-07-24T14:18:02.594" v="1366" actId="1076"/>
          <ac:picMkLst>
            <pc:docMk/>
            <pc:sldMk cId="1211659386" sldId="259"/>
            <ac:picMk id="2054" creationId="{A64BE77A-28A2-48A2-83B3-069A0EE6A65E}"/>
          </ac:picMkLst>
        </pc:picChg>
      </pc:sldChg>
      <pc:sldChg chg="new del">
        <pc:chgData name="Sarah Burney" userId="11b09efd01d8afd9" providerId="LiveId" clId="{D8360F46-607D-4A42-80FB-1D56B8704887}" dt="2021-07-24T13:49:36.688" v="42" actId="47"/>
        <pc:sldMkLst>
          <pc:docMk/>
          <pc:sldMk cId="4240724085" sldId="259"/>
        </pc:sldMkLst>
      </pc:sldChg>
      <pc:sldChg chg="addSp modSp new del">
        <pc:chgData name="Sarah Burney" userId="11b09efd01d8afd9" providerId="LiveId" clId="{D8360F46-607D-4A42-80FB-1D56B8704887}" dt="2021-07-24T13:49:35.938" v="41" actId="47"/>
        <pc:sldMkLst>
          <pc:docMk/>
          <pc:sldMk cId="664127151" sldId="260"/>
        </pc:sldMkLst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3" creationId="{EDD9E71B-FDA8-4F28-BB6D-F8876965901E}"/>
          </ac:picMkLst>
        </pc:picChg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4" creationId="{7CD5E5A5-0C9D-4BC5-AF07-10DB8BDC8D04}"/>
          </ac:picMkLst>
        </pc:picChg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5" creationId="{8DE9EAFB-2F53-497D-9F33-5B30DC0E8D48}"/>
          </ac:picMkLst>
        </pc:picChg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6" creationId="{BF578AFC-6178-47D4-A092-8C95A15FF715}"/>
          </ac:picMkLst>
        </pc:picChg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7" creationId="{2456976F-8377-428A-8663-EFD8ACAFAB78}"/>
          </ac:picMkLst>
        </pc:picChg>
        <pc:picChg chg="add mod">
          <ac:chgData name="Sarah Burney" userId="11b09efd01d8afd9" providerId="LiveId" clId="{D8360F46-607D-4A42-80FB-1D56B8704887}" dt="2021-07-24T13:49:23.966" v="40"/>
          <ac:picMkLst>
            <pc:docMk/>
            <pc:sldMk cId="664127151" sldId="260"/>
            <ac:picMk id="8" creationId="{1BBDB45C-F5FA-42BF-9FCB-587E01CF0D5D}"/>
          </ac:picMkLst>
        </pc:picChg>
      </pc:sldChg>
      <pc:sldChg chg="addSp delSp modSp new mod setBg">
        <pc:chgData name="Sarah Burney" userId="11b09efd01d8afd9" providerId="LiveId" clId="{D8360F46-607D-4A42-80FB-1D56B8704887}" dt="2021-07-24T14:33:16.166" v="2457" actId="20577"/>
        <pc:sldMkLst>
          <pc:docMk/>
          <pc:sldMk cId="3373866917" sldId="260"/>
        </pc:sldMkLst>
        <pc:spChg chg="mod">
          <ac:chgData name="Sarah Burney" userId="11b09efd01d8afd9" providerId="LiveId" clId="{D8360F46-607D-4A42-80FB-1D56B8704887}" dt="2021-07-24T14:30:12.521" v="2192" actId="26606"/>
          <ac:spMkLst>
            <pc:docMk/>
            <pc:sldMk cId="3373866917" sldId="260"/>
            <ac:spMk id="2" creationId="{24949447-4A47-45B7-80D1-71B15415093F}"/>
          </ac:spMkLst>
        </pc:spChg>
        <pc:spChg chg="mod">
          <ac:chgData name="Sarah Burney" userId="11b09efd01d8afd9" providerId="LiveId" clId="{D8360F46-607D-4A42-80FB-1D56B8704887}" dt="2021-07-24T14:33:16.166" v="2457" actId="20577"/>
          <ac:spMkLst>
            <pc:docMk/>
            <pc:sldMk cId="3373866917" sldId="260"/>
            <ac:spMk id="3" creationId="{59872F59-5CB1-446D-9AD8-10B06941345C}"/>
          </ac:spMkLst>
        </pc:spChg>
        <pc:spChg chg="add">
          <ac:chgData name="Sarah Burney" userId="11b09efd01d8afd9" providerId="LiveId" clId="{D8360F46-607D-4A42-80FB-1D56B8704887}" dt="2021-07-24T14:30:12.521" v="2192" actId="26606"/>
          <ac:spMkLst>
            <pc:docMk/>
            <pc:sldMk cId="3373866917" sldId="260"/>
            <ac:spMk id="71" creationId="{DA1766D0-745A-4921-A68E-56642A6508CF}"/>
          </ac:spMkLst>
        </pc:spChg>
        <pc:spChg chg="add">
          <ac:chgData name="Sarah Burney" userId="11b09efd01d8afd9" providerId="LiveId" clId="{D8360F46-607D-4A42-80FB-1D56B8704887}" dt="2021-07-24T14:30:12.521" v="2192" actId="26606"/>
          <ac:spMkLst>
            <pc:docMk/>
            <pc:sldMk cId="3373866917" sldId="260"/>
            <ac:spMk id="73" creationId="{583F1E3F-D7BF-4DB5-8016-70B9E385E338}"/>
          </ac:spMkLst>
        </pc:spChg>
        <pc:spChg chg="add">
          <ac:chgData name="Sarah Burney" userId="11b09efd01d8afd9" providerId="LiveId" clId="{D8360F46-607D-4A42-80FB-1D56B8704887}" dt="2021-07-24T14:30:12.521" v="2192" actId="26606"/>
          <ac:spMkLst>
            <pc:docMk/>
            <pc:sldMk cId="3373866917" sldId="260"/>
            <ac:spMk id="75" creationId="{DD0D3E7A-8DF6-4A78-A03C-86AD697468BE}"/>
          </ac:spMkLst>
        </pc:spChg>
        <pc:picChg chg="add del mod modCrop">
          <ac:chgData name="Sarah Burney" userId="11b09efd01d8afd9" providerId="LiveId" clId="{D8360F46-607D-4A42-80FB-1D56B8704887}" dt="2021-07-24T14:26:18.450" v="2187" actId="478"/>
          <ac:picMkLst>
            <pc:docMk/>
            <pc:sldMk cId="3373866917" sldId="260"/>
            <ac:picMk id="4" creationId="{6216E150-9A5F-4451-99EC-623C5D03D4F4}"/>
          </ac:picMkLst>
        </pc:picChg>
        <pc:picChg chg="add del mod">
          <ac:chgData name="Sarah Burney" userId="11b09efd01d8afd9" providerId="LiveId" clId="{D8360F46-607D-4A42-80FB-1D56B8704887}" dt="2021-07-24T14:29:35.642" v="2190" actId="478"/>
          <ac:picMkLst>
            <pc:docMk/>
            <pc:sldMk cId="3373866917" sldId="260"/>
            <ac:picMk id="5" creationId="{D190816B-F9A4-4C3F-BD2B-4ED7594F8E93}"/>
          </ac:picMkLst>
        </pc:picChg>
        <pc:picChg chg="add mod">
          <ac:chgData name="Sarah Burney" userId="11b09efd01d8afd9" providerId="LiveId" clId="{D8360F46-607D-4A42-80FB-1D56B8704887}" dt="2021-07-24T14:30:12.521" v="2192" actId="26606"/>
          <ac:picMkLst>
            <pc:docMk/>
            <pc:sldMk cId="3373866917" sldId="260"/>
            <ac:picMk id="3074" creationId="{4668483E-AEC0-402B-BC76-9F6F86F328C5}"/>
          </ac:picMkLst>
        </pc:picChg>
      </pc:sldChg>
      <pc:sldChg chg="addSp modSp new mod setBg">
        <pc:chgData name="Sarah Burney" userId="11b09efd01d8afd9" providerId="LiveId" clId="{D8360F46-607D-4A42-80FB-1D56B8704887}" dt="2021-07-24T16:53:00" v="6443" actId="27636"/>
        <pc:sldMkLst>
          <pc:docMk/>
          <pc:sldMk cId="3209894681" sldId="261"/>
        </pc:sldMkLst>
        <pc:spChg chg="mod">
          <ac:chgData name="Sarah Burney" userId="11b09efd01d8afd9" providerId="LiveId" clId="{D8360F46-607D-4A42-80FB-1D56B8704887}" dt="2021-07-24T14:46:06.674" v="3335" actId="14100"/>
          <ac:spMkLst>
            <pc:docMk/>
            <pc:sldMk cId="3209894681" sldId="261"/>
            <ac:spMk id="2" creationId="{F4F4F4AF-1EF0-4341-82FB-8DF0756CCB52}"/>
          </ac:spMkLst>
        </pc:spChg>
        <pc:spChg chg="mod ord">
          <ac:chgData name="Sarah Burney" userId="11b09efd01d8afd9" providerId="LiveId" clId="{D8360F46-607D-4A42-80FB-1D56B8704887}" dt="2021-07-24T16:53:00" v="6443" actId="27636"/>
          <ac:spMkLst>
            <pc:docMk/>
            <pc:sldMk cId="3209894681" sldId="261"/>
            <ac:spMk id="3" creationId="{EBBB6CA3-AB2A-431F-A9E4-54C3F4A607B3}"/>
          </ac:spMkLst>
        </pc:spChg>
        <pc:spChg chg="add">
          <ac:chgData name="Sarah Burney" userId="11b09efd01d8afd9" providerId="LiveId" clId="{D8360F46-607D-4A42-80FB-1D56B8704887}" dt="2021-07-24T14:45:52.334" v="3330" actId="26606"/>
          <ac:spMkLst>
            <pc:docMk/>
            <pc:sldMk cId="3209894681" sldId="261"/>
            <ac:spMk id="9" creationId="{8B1FC31C-78F4-4F44-A04D-1E2041D02805}"/>
          </ac:spMkLst>
        </pc:spChg>
        <pc:spChg chg="add">
          <ac:chgData name="Sarah Burney" userId="11b09efd01d8afd9" providerId="LiveId" clId="{D8360F46-607D-4A42-80FB-1D56B8704887}" dt="2021-07-24T14:45:52.334" v="3330" actId="26606"/>
          <ac:spMkLst>
            <pc:docMk/>
            <pc:sldMk cId="3209894681" sldId="261"/>
            <ac:spMk id="11" creationId="{AAECD34A-4CF9-42F3-BE67-104F8BCCC603}"/>
          </ac:spMkLst>
        </pc:spChg>
        <pc:spChg chg="add">
          <ac:chgData name="Sarah Burney" userId="11b09efd01d8afd9" providerId="LiveId" clId="{D8360F46-607D-4A42-80FB-1D56B8704887}" dt="2021-07-24T14:45:52.334" v="3330" actId="26606"/>
          <ac:spMkLst>
            <pc:docMk/>
            <pc:sldMk cId="3209894681" sldId="261"/>
            <ac:spMk id="13" creationId="{0FEB9866-01E9-46F2-837A-57726800014E}"/>
          </ac:spMkLst>
        </pc:spChg>
        <pc:spChg chg="add">
          <ac:chgData name="Sarah Burney" userId="11b09efd01d8afd9" providerId="LiveId" clId="{D8360F46-607D-4A42-80FB-1D56B8704887}" dt="2021-07-24T14:45:52.334" v="3330" actId="26606"/>
          <ac:spMkLst>
            <pc:docMk/>
            <pc:sldMk cId="3209894681" sldId="261"/>
            <ac:spMk id="15" creationId="{EB40E5E0-6677-497A-8E9D-E8575E276FA0}"/>
          </ac:spMkLst>
        </pc:spChg>
        <pc:picChg chg="add mod">
          <ac:chgData name="Sarah Burney" userId="11b09efd01d8afd9" providerId="LiveId" clId="{D8360F46-607D-4A42-80FB-1D56B8704887}" dt="2021-07-24T14:45:52.334" v="3330" actId="26606"/>
          <ac:picMkLst>
            <pc:docMk/>
            <pc:sldMk cId="3209894681" sldId="261"/>
            <ac:picMk id="4" creationId="{1E1B2C32-6953-48F6-BC2C-F6DEE88D6831}"/>
          </ac:picMkLst>
        </pc:picChg>
      </pc:sldChg>
      <pc:sldChg chg="addSp delSp modSp new del mod setBg">
        <pc:chgData name="Sarah Burney" userId="11b09efd01d8afd9" providerId="LiveId" clId="{D8360F46-607D-4A42-80FB-1D56B8704887}" dt="2021-07-24T14:43:13.911" v="3215" actId="47"/>
        <pc:sldMkLst>
          <pc:docMk/>
          <pc:sldMk cId="2015806738" sldId="262"/>
        </pc:sldMkLst>
        <pc:spChg chg="mo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2" creationId="{A87291CD-D064-4B3B-8B92-E6F0B0E8EAEA}"/>
          </ac:spMkLst>
        </pc:spChg>
        <pc:spChg chg="del">
          <ac:chgData name="Sarah Burney" userId="11b09efd01d8afd9" providerId="LiveId" clId="{D8360F46-607D-4A42-80FB-1D56B8704887}" dt="2021-07-24T14:39:49.092" v="3164"/>
          <ac:spMkLst>
            <pc:docMk/>
            <pc:sldMk cId="2015806738" sldId="262"/>
            <ac:spMk id="3" creationId="{5A372833-AA60-4B23-8D7A-3CCDD0B2EFD3}"/>
          </ac:spMkLst>
        </pc:spChg>
        <pc:spChg chg="add del mo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8" creationId="{334F9819-CA79-40CD-A420-F7143DAD6059}"/>
          </ac:spMkLst>
        </pc:spChg>
        <pc:spChg chg="add del">
          <ac:chgData name="Sarah Burney" userId="11b09efd01d8afd9" providerId="LiveId" clId="{D8360F46-607D-4A42-80FB-1D56B8704887}" dt="2021-07-24T14:41:10.560" v="3176" actId="26606"/>
          <ac:spMkLst>
            <pc:docMk/>
            <pc:sldMk cId="2015806738" sldId="262"/>
            <ac:spMk id="13" creationId="{AE192E3E-68A9-4F36-936C-1C8D0B9EF132}"/>
          </ac:spMkLst>
        </pc:spChg>
        <pc:spChg chg="add del">
          <ac:chgData name="Sarah Burney" userId="11b09efd01d8afd9" providerId="LiveId" clId="{D8360F46-607D-4A42-80FB-1D56B8704887}" dt="2021-07-24T14:41:10.560" v="3176" actId="26606"/>
          <ac:spMkLst>
            <pc:docMk/>
            <pc:sldMk cId="2015806738" sldId="262"/>
            <ac:spMk id="15" creationId="{998D6E90-577B-4973-B60A-2700290E68B3}"/>
          </ac:spMkLst>
        </pc:spChg>
        <pc:spChg chg="add del">
          <ac:chgData name="Sarah Burney" userId="11b09efd01d8afd9" providerId="LiveId" clId="{D8360F46-607D-4A42-80FB-1D56B8704887}" dt="2021-07-24T14:41:10.560" v="3176" actId="26606"/>
          <ac:spMkLst>
            <pc:docMk/>
            <pc:sldMk cId="2015806738" sldId="262"/>
            <ac:spMk id="17" creationId="{3FA95682-BEE6-4B33-BA34-7E7BE49782DA}"/>
          </ac:spMkLst>
        </pc:spChg>
        <pc:spChg chg="ad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19" creationId="{DA1766D0-745A-4921-A68E-56642A6508CF}"/>
          </ac:spMkLst>
        </pc:spChg>
        <pc:spChg chg="ad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20" creationId="{334F9819-CA79-40CD-A420-F7143DAD6059}"/>
          </ac:spMkLst>
        </pc:spChg>
        <pc:spChg chg="ad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21" creationId="{583F1E3F-D7BF-4DB5-8016-70B9E385E338}"/>
          </ac:spMkLst>
        </pc:spChg>
        <pc:spChg chg="add">
          <ac:chgData name="Sarah Burney" userId="11b09efd01d8afd9" providerId="LiveId" clId="{D8360F46-607D-4A42-80FB-1D56B8704887}" dt="2021-07-24T14:41:10.575" v="3177" actId="26606"/>
          <ac:spMkLst>
            <pc:docMk/>
            <pc:sldMk cId="2015806738" sldId="262"/>
            <ac:spMk id="22" creationId="{DD0D3E7A-8DF6-4A78-A03C-86AD697468BE}"/>
          </ac:spMkLst>
        </pc:spChg>
        <pc:picChg chg="add del mod">
          <ac:chgData name="Sarah Burney" userId="11b09efd01d8afd9" providerId="LiveId" clId="{D8360F46-607D-4A42-80FB-1D56B8704887}" dt="2021-07-24T14:40:49.882" v="3173" actId="478"/>
          <ac:picMkLst>
            <pc:docMk/>
            <pc:sldMk cId="2015806738" sldId="262"/>
            <ac:picMk id="4" creationId="{15AE2FD9-9C1C-49C8-9C23-793F0BC1471C}"/>
          </ac:picMkLst>
        </pc:picChg>
        <pc:picChg chg="add del">
          <ac:chgData name="Sarah Burney" userId="11b09efd01d8afd9" providerId="LiveId" clId="{D8360F46-607D-4A42-80FB-1D56B8704887}" dt="2021-07-24T14:40:47.615" v="3171" actId="478"/>
          <ac:picMkLst>
            <pc:docMk/>
            <pc:sldMk cId="2015806738" sldId="262"/>
            <ac:picMk id="5" creationId="{6DD95104-095A-4757-85E2-251B412328F6}"/>
          </ac:picMkLst>
        </pc:picChg>
        <pc:picChg chg="add mod modCrop">
          <ac:chgData name="Sarah Burney" userId="11b09efd01d8afd9" providerId="LiveId" clId="{D8360F46-607D-4A42-80FB-1D56B8704887}" dt="2021-07-24T14:41:10.575" v="3177" actId="26606"/>
          <ac:picMkLst>
            <pc:docMk/>
            <pc:sldMk cId="2015806738" sldId="262"/>
            <ac:picMk id="6" creationId="{2B6CB38B-ED13-4B17-8EFC-B4ED5D3D1471}"/>
          </ac:picMkLst>
        </pc:picChg>
      </pc:sldChg>
      <pc:sldChg chg="addSp delSp modSp new del mod setBg">
        <pc:chgData name="Sarah Burney" userId="11b09efd01d8afd9" providerId="LiveId" clId="{D8360F46-607D-4A42-80FB-1D56B8704887}" dt="2021-07-24T14:44:38.502" v="3273" actId="47"/>
        <pc:sldMkLst>
          <pc:docMk/>
          <pc:sldMk cId="1380202912" sldId="263"/>
        </pc:sldMkLst>
        <pc:spChg chg="mod or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2" creationId="{D22CBC83-6C0F-42A0-8BB6-5BEC5D2BAD68}"/>
          </ac:spMkLst>
        </pc:spChg>
        <pc:spChg chg="add del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8" creationId="{AE192E3E-68A9-4F36-936C-1C8D0B9EF132}"/>
          </ac:spMkLst>
        </pc:spChg>
        <pc:spChg chg="add del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10" creationId="{FDE3B669-D0C6-43C4-9D0E-ED152B12DA46}"/>
          </ac:spMkLst>
        </pc:spChg>
        <pc:spChg chg="add del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12" creationId="{C6D1572E-35F2-4C21-AA69-B57A24824991}"/>
          </ac:spMkLst>
        </pc:spChg>
        <pc:spChg chg="ad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17" creationId="{AE192E3E-68A9-4F36-936C-1C8D0B9EF132}"/>
          </ac:spMkLst>
        </pc:spChg>
        <pc:spChg chg="ad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19" creationId="{FDE3B669-D0C6-43C4-9D0E-ED152B12DA46}"/>
          </ac:spMkLst>
        </pc:spChg>
        <pc:spChg chg="ad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21" creationId="{DF3EB82E-2C98-4DF3-A47D-8C0E5CEBBDE9}"/>
          </ac:spMkLst>
        </pc:spChg>
        <pc:spChg chg="ad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23" creationId="{4D169092-DCBB-417F-A67D-ADE032800617}"/>
          </ac:spMkLst>
        </pc:spChg>
        <pc:spChg chg="add">
          <ac:chgData name="Sarah Burney" userId="11b09efd01d8afd9" providerId="LiveId" clId="{D8360F46-607D-4A42-80FB-1D56B8704887}" dt="2021-07-24T14:42:20.144" v="3210" actId="26606"/>
          <ac:spMkLst>
            <pc:docMk/>
            <pc:sldMk cId="1380202912" sldId="263"/>
            <ac:spMk id="25" creationId="{C6D1572E-35F2-4C21-AA69-B57A24824991}"/>
          </ac:spMkLst>
        </pc:spChg>
        <pc:picChg chg="add mod modCrop">
          <ac:chgData name="Sarah Burney" userId="11b09efd01d8afd9" providerId="LiveId" clId="{D8360F46-607D-4A42-80FB-1D56B8704887}" dt="2021-07-24T14:42:58.328" v="3214" actId="14100"/>
          <ac:picMkLst>
            <pc:docMk/>
            <pc:sldMk cId="1380202912" sldId="263"/>
            <ac:picMk id="3" creationId="{F1D27361-9808-40ED-B15B-4EB9AB6D1641}"/>
          </ac:picMkLst>
        </pc:picChg>
      </pc:sldChg>
      <pc:sldChg chg="addSp modSp new del mod">
        <pc:chgData name="Sarah Burney" userId="11b09efd01d8afd9" providerId="LiveId" clId="{D8360F46-607D-4A42-80FB-1D56B8704887}" dt="2021-07-24T14:44:24.583" v="3238" actId="47"/>
        <pc:sldMkLst>
          <pc:docMk/>
          <pc:sldMk cId="2991288905" sldId="264"/>
        </pc:sldMkLst>
        <pc:spChg chg="mod">
          <ac:chgData name="Sarah Burney" userId="11b09efd01d8afd9" providerId="LiveId" clId="{D8360F46-607D-4A42-80FB-1D56B8704887}" dt="2021-07-24T14:43:57.664" v="3232" actId="20577"/>
          <ac:spMkLst>
            <pc:docMk/>
            <pc:sldMk cId="2991288905" sldId="264"/>
            <ac:spMk id="2" creationId="{2CA07017-1DBE-405A-A753-F4019B2701B8}"/>
          </ac:spMkLst>
        </pc:spChg>
        <pc:picChg chg="add mod">
          <ac:chgData name="Sarah Burney" userId="11b09efd01d8afd9" providerId="LiveId" clId="{D8360F46-607D-4A42-80FB-1D56B8704887}" dt="2021-07-24T14:44:03.321" v="3234" actId="688"/>
          <ac:picMkLst>
            <pc:docMk/>
            <pc:sldMk cId="2991288905" sldId="264"/>
            <ac:picMk id="3" creationId="{F3D28946-658D-47D3-BE1B-39AD35B1AC17}"/>
          </ac:picMkLst>
        </pc:picChg>
      </pc:sldChg>
      <pc:sldChg chg="addSp modSp new mod">
        <pc:chgData name="Sarah Burney" userId="11b09efd01d8afd9" providerId="LiveId" clId="{D8360F46-607D-4A42-80FB-1D56B8704887}" dt="2021-07-24T14:48:13.909" v="3507" actId="14100"/>
        <pc:sldMkLst>
          <pc:docMk/>
          <pc:sldMk cId="3205144230" sldId="265"/>
        </pc:sldMkLst>
        <pc:spChg chg="mod">
          <ac:chgData name="Sarah Burney" userId="11b09efd01d8afd9" providerId="LiveId" clId="{D8360F46-607D-4A42-80FB-1D56B8704887}" dt="2021-07-24T14:48:11.595" v="3506" actId="14100"/>
          <ac:spMkLst>
            <pc:docMk/>
            <pc:sldMk cId="3205144230" sldId="265"/>
            <ac:spMk id="2" creationId="{8A06A7A9-1646-4212-BDA3-677FCEF59F55}"/>
          </ac:spMkLst>
        </pc:spChg>
        <pc:spChg chg="mod">
          <ac:chgData name="Sarah Burney" userId="11b09efd01d8afd9" providerId="LiveId" clId="{D8360F46-607D-4A42-80FB-1D56B8704887}" dt="2021-07-24T14:48:13.909" v="3507" actId="14100"/>
          <ac:spMkLst>
            <pc:docMk/>
            <pc:sldMk cId="3205144230" sldId="265"/>
            <ac:spMk id="3" creationId="{3C88B6A7-B7A2-427A-A907-9919601DAAC3}"/>
          </ac:spMkLst>
        </pc:spChg>
        <pc:picChg chg="add mod">
          <ac:chgData name="Sarah Burney" userId="11b09efd01d8afd9" providerId="LiveId" clId="{D8360F46-607D-4A42-80FB-1D56B8704887}" dt="2021-07-24T14:47:52.522" v="3501" actId="1076"/>
          <ac:picMkLst>
            <pc:docMk/>
            <pc:sldMk cId="3205144230" sldId="265"/>
            <ac:picMk id="4" creationId="{CAAE3523-6A13-4C1E-B79D-DD203049FB53}"/>
          </ac:picMkLst>
        </pc:picChg>
      </pc:sldChg>
      <pc:sldChg chg="addSp delSp modSp add mod setBg">
        <pc:chgData name="Sarah Burney" userId="11b09efd01d8afd9" providerId="LiveId" clId="{D8360F46-607D-4A42-80FB-1D56B8704887}" dt="2021-07-24T16:53:19.793" v="6447" actId="5793"/>
        <pc:sldMkLst>
          <pc:docMk/>
          <pc:sldMk cId="1809263788" sldId="266"/>
        </pc:sldMkLst>
        <pc:spChg chg="mod">
          <ac:chgData name="Sarah Burney" userId="11b09efd01d8afd9" providerId="LiveId" clId="{D8360F46-607D-4A42-80FB-1D56B8704887}" dt="2021-07-24T14:55:11.957" v="3898" actId="14100"/>
          <ac:spMkLst>
            <pc:docMk/>
            <pc:sldMk cId="1809263788" sldId="266"/>
            <ac:spMk id="2" creationId="{8A06A7A9-1646-4212-BDA3-677FCEF59F55}"/>
          </ac:spMkLst>
        </pc:spChg>
        <pc:spChg chg="mod">
          <ac:chgData name="Sarah Burney" userId="11b09efd01d8afd9" providerId="LiveId" clId="{D8360F46-607D-4A42-80FB-1D56B8704887}" dt="2021-07-24T16:53:19.793" v="6447" actId="5793"/>
          <ac:spMkLst>
            <pc:docMk/>
            <pc:sldMk cId="1809263788" sldId="266"/>
            <ac:spMk id="3" creationId="{3C88B6A7-B7A2-427A-A907-9919601DAAC3}"/>
          </ac:spMkLst>
        </pc:spChg>
        <pc:spChg chg="add del">
          <ac:chgData name="Sarah Burney" userId="11b09efd01d8afd9" providerId="LiveId" clId="{D8360F46-607D-4A42-80FB-1D56B8704887}" dt="2021-07-24T14:53:38.646" v="3887" actId="26606"/>
          <ac:spMkLst>
            <pc:docMk/>
            <pc:sldMk cId="1809263788" sldId="266"/>
            <ac:spMk id="7" creationId="{D2C59203-3788-4E03-B7CF-439D5C388A6A}"/>
          </ac:spMkLst>
        </pc:spChg>
        <pc:spChg chg="add del">
          <ac:chgData name="Sarah Burney" userId="11b09efd01d8afd9" providerId="LiveId" clId="{D8360F46-607D-4A42-80FB-1D56B8704887}" dt="2021-07-24T14:53:38.646" v="3887" actId="26606"/>
          <ac:spMkLst>
            <pc:docMk/>
            <pc:sldMk cId="1809263788" sldId="266"/>
            <ac:spMk id="8" creationId="{8A058938-758D-450A-9FDB-2F0400AB8BB8}"/>
          </ac:spMkLst>
        </pc:spChg>
        <pc:spChg chg="add del">
          <ac:chgData name="Sarah Burney" userId="11b09efd01d8afd9" providerId="LiveId" clId="{D8360F46-607D-4A42-80FB-1D56B8704887}" dt="2021-07-24T14:53:38.646" v="3887" actId="26606"/>
          <ac:spMkLst>
            <pc:docMk/>
            <pc:sldMk cId="1809263788" sldId="266"/>
            <ac:spMk id="9" creationId="{9EE816B5-3840-4903-9656-1A721E42817F}"/>
          </ac:spMkLst>
        </pc:spChg>
        <pc:spChg chg="add del">
          <ac:chgData name="Sarah Burney" userId="11b09efd01d8afd9" providerId="LiveId" clId="{D8360F46-607D-4A42-80FB-1D56B8704887}" dt="2021-07-24T14:53:07.823" v="3885" actId="26606"/>
          <ac:spMkLst>
            <pc:docMk/>
            <pc:sldMk cId="1809263788" sldId="266"/>
            <ac:spMk id="10" creationId="{D2C59203-3788-4E03-B7CF-439D5C388A6A}"/>
          </ac:spMkLst>
        </pc:spChg>
        <pc:spChg chg="add del">
          <ac:chgData name="Sarah Burney" userId="11b09efd01d8afd9" providerId="LiveId" clId="{D8360F46-607D-4A42-80FB-1D56B8704887}" dt="2021-07-24T14:53:38.646" v="3887" actId="26606"/>
          <ac:spMkLst>
            <pc:docMk/>
            <pc:sldMk cId="1809263788" sldId="266"/>
            <ac:spMk id="11" creationId="{5F13C2B5-7F4A-48E4-B19A-5A2F9649B359}"/>
          </ac:spMkLst>
        </pc:spChg>
        <pc:spChg chg="add del">
          <ac:chgData name="Sarah Burney" userId="11b09efd01d8afd9" providerId="LiveId" clId="{D8360F46-607D-4A42-80FB-1D56B8704887}" dt="2021-07-24T14:53:07.823" v="3885" actId="26606"/>
          <ac:spMkLst>
            <pc:docMk/>
            <pc:sldMk cId="1809263788" sldId="266"/>
            <ac:spMk id="12" creationId="{8A058938-758D-450A-9FDB-2F0400AB8BB8}"/>
          </ac:spMkLst>
        </pc:spChg>
        <pc:spChg chg="add del">
          <ac:chgData name="Sarah Burney" userId="11b09efd01d8afd9" providerId="LiveId" clId="{D8360F46-607D-4A42-80FB-1D56B8704887}" dt="2021-07-24T14:53:38.646" v="3887" actId="26606"/>
          <ac:spMkLst>
            <pc:docMk/>
            <pc:sldMk cId="1809263788" sldId="266"/>
            <ac:spMk id="13" creationId="{23DE04B1-F136-49DF-BD00-FB3FA754C45E}"/>
          </ac:spMkLst>
        </pc:spChg>
        <pc:spChg chg="add del">
          <ac:chgData name="Sarah Burney" userId="11b09efd01d8afd9" providerId="LiveId" clId="{D8360F46-607D-4A42-80FB-1D56B8704887}" dt="2021-07-24T14:53:07.823" v="3885" actId="26606"/>
          <ac:spMkLst>
            <pc:docMk/>
            <pc:sldMk cId="1809263788" sldId="266"/>
            <ac:spMk id="14" creationId="{9EE816B5-3840-4903-9656-1A721E42817F}"/>
          </ac:spMkLst>
        </pc:spChg>
        <pc:spChg chg="add del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15" creationId="{D2C59203-3788-4E03-B7CF-439D5C388A6A}"/>
          </ac:spMkLst>
        </pc:spChg>
        <pc:spChg chg="add del">
          <ac:chgData name="Sarah Burney" userId="11b09efd01d8afd9" providerId="LiveId" clId="{D8360F46-607D-4A42-80FB-1D56B8704887}" dt="2021-07-24T14:53:07.823" v="3885" actId="26606"/>
          <ac:spMkLst>
            <pc:docMk/>
            <pc:sldMk cId="1809263788" sldId="266"/>
            <ac:spMk id="16" creationId="{5F13C2B5-7F4A-48E4-B19A-5A2F9649B359}"/>
          </ac:spMkLst>
        </pc:spChg>
        <pc:spChg chg="add del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17" creationId="{8A058938-758D-450A-9FDB-2F0400AB8BB8}"/>
          </ac:spMkLst>
        </pc:spChg>
        <pc:spChg chg="add del">
          <ac:chgData name="Sarah Burney" userId="11b09efd01d8afd9" providerId="LiveId" clId="{D8360F46-607D-4A42-80FB-1D56B8704887}" dt="2021-07-24T14:53:07.823" v="3885" actId="26606"/>
          <ac:spMkLst>
            <pc:docMk/>
            <pc:sldMk cId="1809263788" sldId="266"/>
            <ac:spMk id="18" creationId="{23DE04B1-F136-49DF-BD00-FB3FA754C45E}"/>
          </ac:spMkLst>
        </pc:spChg>
        <pc:spChg chg="add del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19" creationId="{9EE816B5-3840-4903-9656-1A721E42817F}"/>
          </ac:spMkLst>
        </pc:spChg>
        <pc:spChg chg="add del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20" creationId="{5F13C2B5-7F4A-48E4-B19A-5A2F9649B359}"/>
          </ac:spMkLst>
        </pc:spChg>
        <pc:spChg chg="add del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21" creationId="{23DE04B1-F136-49DF-BD00-FB3FA754C45E}"/>
          </ac:spMkLst>
        </pc:spChg>
        <pc:spChg chg="add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73" creationId="{D2C59203-3788-4E03-B7CF-439D5C388A6A}"/>
          </ac:spMkLst>
        </pc:spChg>
        <pc:spChg chg="add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75" creationId="{8A058938-758D-450A-9FDB-2F0400AB8BB8}"/>
          </ac:spMkLst>
        </pc:spChg>
        <pc:spChg chg="add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77" creationId="{9EE816B5-3840-4903-9656-1A721E42817F}"/>
          </ac:spMkLst>
        </pc:spChg>
        <pc:spChg chg="add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79" creationId="{5F13C2B5-7F4A-48E4-B19A-5A2F9649B359}"/>
          </ac:spMkLst>
        </pc:spChg>
        <pc:spChg chg="add">
          <ac:chgData name="Sarah Burney" userId="11b09efd01d8afd9" providerId="LiveId" clId="{D8360F46-607D-4A42-80FB-1D56B8704887}" dt="2021-07-24T14:56:31.998" v="3903" actId="26606"/>
          <ac:spMkLst>
            <pc:docMk/>
            <pc:sldMk cId="1809263788" sldId="266"/>
            <ac:spMk id="81" creationId="{23DE04B1-F136-49DF-BD00-FB3FA754C45E}"/>
          </ac:spMkLst>
        </pc:spChg>
        <pc:picChg chg="del">
          <ac:chgData name="Sarah Burney" userId="11b09efd01d8afd9" providerId="LiveId" clId="{D8360F46-607D-4A42-80FB-1D56B8704887}" dt="2021-07-24T14:48:29.963" v="3509" actId="478"/>
          <ac:picMkLst>
            <pc:docMk/>
            <pc:sldMk cId="1809263788" sldId="266"/>
            <ac:picMk id="4" creationId="{CAAE3523-6A13-4C1E-B79D-DD203049FB53}"/>
          </ac:picMkLst>
        </pc:picChg>
        <pc:picChg chg="add del mod">
          <ac:chgData name="Sarah Burney" userId="11b09efd01d8afd9" providerId="LiveId" clId="{D8360F46-607D-4A42-80FB-1D56B8704887}" dt="2021-07-24T14:55:18.628" v="3899" actId="478"/>
          <ac:picMkLst>
            <pc:docMk/>
            <pc:sldMk cId="1809263788" sldId="266"/>
            <ac:picMk id="5" creationId="{8A789909-DD3C-4637-A1E1-07A0D4CD3F12}"/>
          </ac:picMkLst>
        </pc:picChg>
        <pc:picChg chg="add del">
          <ac:chgData name="Sarah Burney" userId="11b09efd01d8afd9" providerId="LiveId" clId="{D8360F46-607D-4A42-80FB-1D56B8704887}" dt="2021-07-24T14:56:06.610" v="3901"/>
          <ac:picMkLst>
            <pc:docMk/>
            <pc:sldMk cId="1809263788" sldId="266"/>
            <ac:picMk id="4098" creationId="{06DD5FB4-0369-40CA-A598-CE75EE5534DC}"/>
          </ac:picMkLst>
        </pc:picChg>
        <pc:picChg chg="add mod">
          <ac:chgData name="Sarah Burney" userId="11b09efd01d8afd9" providerId="LiveId" clId="{D8360F46-607D-4A42-80FB-1D56B8704887}" dt="2021-07-24T14:57:47.309" v="3915" actId="14100"/>
          <ac:picMkLst>
            <pc:docMk/>
            <pc:sldMk cId="1809263788" sldId="266"/>
            <ac:picMk id="4100" creationId="{12FC8B01-2BF9-4FE8-B55E-8B44A5654ABD}"/>
          </ac:picMkLst>
        </pc:picChg>
      </pc:sldChg>
      <pc:sldChg chg="addSp modSp new mod setBg">
        <pc:chgData name="Sarah Burney" userId="11b09efd01d8afd9" providerId="LiveId" clId="{D8360F46-607D-4A42-80FB-1D56B8704887}" dt="2021-07-24T15:12:19.903" v="4831" actId="20577"/>
        <pc:sldMkLst>
          <pc:docMk/>
          <pc:sldMk cId="2738222229" sldId="267"/>
        </pc:sldMkLst>
        <pc:spChg chg="mod">
          <ac:chgData name="Sarah Burney" userId="11b09efd01d8afd9" providerId="LiveId" clId="{D8360F46-607D-4A42-80FB-1D56B8704887}" dt="2021-07-24T15:10:01.016" v="4750" actId="1076"/>
          <ac:spMkLst>
            <pc:docMk/>
            <pc:sldMk cId="2738222229" sldId="267"/>
            <ac:spMk id="2" creationId="{DBDD6918-C480-4184-B14F-1C587DAC1E4A}"/>
          </ac:spMkLst>
        </pc:spChg>
        <pc:spChg chg="mod ord">
          <ac:chgData name="Sarah Burney" userId="11b09efd01d8afd9" providerId="LiveId" clId="{D8360F46-607D-4A42-80FB-1D56B8704887}" dt="2021-07-24T15:12:19.903" v="4831" actId="20577"/>
          <ac:spMkLst>
            <pc:docMk/>
            <pc:sldMk cId="2738222229" sldId="267"/>
            <ac:spMk id="3" creationId="{BB424283-D43B-4172-AB08-81469A3EE8CA}"/>
          </ac:spMkLst>
        </pc:spChg>
        <pc:spChg chg="add">
          <ac:chgData name="Sarah Burney" userId="11b09efd01d8afd9" providerId="LiveId" clId="{D8360F46-607D-4A42-80FB-1D56B8704887}" dt="2021-07-24T15:09:25.009" v="4733" actId="26606"/>
          <ac:spMkLst>
            <pc:docMk/>
            <pc:sldMk cId="2738222229" sldId="267"/>
            <ac:spMk id="71" creationId="{8B1FC31C-78F4-4F44-A04D-1E2041D02805}"/>
          </ac:spMkLst>
        </pc:spChg>
        <pc:spChg chg="add">
          <ac:chgData name="Sarah Burney" userId="11b09efd01d8afd9" providerId="LiveId" clId="{D8360F46-607D-4A42-80FB-1D56B8704887}" dt="2021-07-24T15:09:25.009" v="4733" actId="26606"/>
          <ac:spMkLst>
            <pc:docMk/>
            <pc:sldMk cId="2738222229" sldId="267"/>
            <ac:spMk id="73" creationId="{AAECD34A-4CF9-42F3-BE67-104F8BCCC603}"/>
          </ac:spMkLst>
        </pc:spChg>
        <pc:spChg chg="add">
          <ac:chgData name="Sarah Burney" userId="11b09efd01d8afd9" providerId="LiveId" clId="{D8360F46-607D-4A42-80FB-1D56B8704887}" dt="2021-07-24T15:09:25.009" v="4733" actId="26606"/>
          <ac:spMkLst>
            <pc:docMk/>
            <pc:sldMk cId="2738222229" sldId="267"/>
            <ac:spMk id="75" creationId="{0FEB9866-01E9-46F2-837A-57726800014E}"/>
          </ac:spMkLst>
        </pc:spChg>
        <pc:spChg chg="add">
          <ac:chgData name="Sarah Burney" userId="11b09efd01d8afd9" providerId="LiveId" clId="{D8360F46-607D-4A42-80FB-1D56B8704887}" dt="2021-07-24T15:09:25.009" v="4733" actId="26606"/>
          <ac:spMkLst>
            <pc:docMk/>
            <pc:sldMk cId="2738222229" sldId="267"/>
            <ac:spMk id="77" creationId="{EB40E5E0-6677-497A-8E9D-E8575E276FA0}"/>
          </ac:spMkLst>
        </pc:spChg>
        <pc:picChg chg="add mod">
          <ac:chgData name="Sarah Burney" userId="11b09efd01d8afd9" providerId="LiveId" clId="{D8360F46-607D-4A42-80FB-1D56B8704887}" dt="2021-07-24T15:09:25.009" v="4733" actId="26606"/>
          <ac:picMkLst>
            <pc:docMk/>
            <pc:sldMk cId="2738222229" sldId="267"/>
            <ac:picMk id="5122" creationId="{3B1BCFC7-9609-4926-BC14-4C86B27AC11E}"/>
          </ac:picMkLst>
        </pc:picChg>
      </pc:sldChg>
      <pc:sldChg chg="addSp delSp modSp new mod setBg">
        <pc:chgData name="Sarah Burney" userId="11b09efd01d8afd9" providerId="LiveId" clId="{D8360F46-607D-4A42-80FB-1D56B8704887}" dt="2021-07-24T15:15:42.307" v="4961" actId="18131"/>
        <pc:sldMkLst>
          <pc:docMk/>
          <pc:sldMk cId="3807521994" sldId="268"/>
        </pc:sldMkLst>
        <pc:spChg chg="mod or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2" creationId="{6F41BAB7-4FD5-4EBB-92B7-9732722308B1}"/>
          </ac:spMkLst>
        </pc:spChg>
        <pc:spChg chg="del">
          <ac:chgData name="Sarah Burney" userId="11b09efd01d8afd9" providerId="LiveId" clId="{D8360F46-607D-4A42-80FB-1D56B8704887}" dt="2021-07-24T15:13:39.778" v="4859"/>
          <ac:spMkLst>
            <pc:docMk/>
            <pc:sldMk cId="3807521994" sldId="268"/>
            <ac:spMk id="3" creationId="{D3DF9D3A-EC9F-4CF1-9444-6473085FAEDA}"/>
          </ac:spMkLst>
        </pc:spChg>
        <pc:spChg chg="ad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9" creationId="{AE192E3E-68A9-4F36-936C-1C8D0B9EF132}"/>
          </ac:spMkLst>
        </pc:spChg>
        <pc:spChg chg="add mod">
          <ac:chgData name="Sarah Burney" userId="11b09efd01d8afd9" providerId="LiveId" clId="{D8360F46-607D-4A42-80FB-1D56B8704887}" dt="2021-07-24T15:15:28.236" v="4960" actId="20577"/>
          <ac:spMkLst>
            <pc:docMk/>
            <pc:sldMk cId="3807521994" sldId="268"/>
            <ac:spMk id="10" creationId="{73DE486E-110D-412A-9DBF-B502B846408B}"/>
          </ac:spMkLst>
        </pc:spChg>
        <pc:spChg chg="ad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11" creationId="{FDE3B669-D0C6-43C4-9D0E-ED152B12DA46}"/>
          </ac:spMkLst>
        </pc:spChg>
        <pc:spChg chg="ad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13" creationId="{DF3EB82E-2C98-4DF3-A47D-8C0E5CEBBDE9}"/>
          </ac:spMkLst>
        </pc:spChg>
        <pc:spChg chg="ad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15" creationId="{4D169092-DCBB-417F-A67D-ADE032800617}"/>
          </ac:spMkLst>
        </pc:spChg>
        <pc:spChg chg="add">
          <ac:chgData name="Sarah Burney" userId="11b09efd01d8afd9" providerId="LiveId" clId="{D8360F46-607D-4A42-80FB-1D56B8704887}" dt="2021-07-24T15:13:44.734" v="4860" actId="26606"/>
          <ac:spMkLst>
            <pc:docMk/>
            <pc:sldMk cId="3807521994" sldId="268"/>
            <ac:spMk id="17" creationId="{C6D1572E-35F2-4C21-AA69-B57A24824991}"/>
          </ac:spMkLst>
        </pc:spChg>
        <pc:picChg chg="add mod">
          <ac:chgData name="Sarah Burney" userId="11b09efd01d8afd9" providerId="LiveId" clId="{D8360F46-607D-4A42-80FB-1D56B8704887}" dt="2021-07-24T15:15:42.307" v="4961" actId="18131"/>
          <ac:picMkLst>
            <pc:docMk/>
            <pc:sldMk cId="3807521994" sldId="268"/>
            <ac:picMk id="4" creationId="{DDE6A18A-9FAE-46F3-A4E4-06BB4D693C91}"/>
          </ac:picMkLst>
        </pc:picChg>
      </pc:sldChg>
      <pc:sldChg chg="addSp delSp modSp new mod">
        <pc:chgData name="Sarah Burney" userId="11b09efd01d8afd9" providerId="LiveId" clId="{D8360F46-607D-4A42-80FB-1D56B8704887}" dt="2021-07-24T15:37:01.872" v="5633" actId="20577"/>
        <pc:sldMkLst>
          <pc:docMk/>
          <pc:sldMk cId="233225107" sldId="269"/>
        </pc:sldMkLst>
        <pc:spChg chg="mod">
          <ac:chgData name="Sarah Burney" userId="11b09efd01d8afd9" providerId="LiveId" clId="{D8360F46-607D-4A42-80FB-1D56B8704887}" dt="2021-07-24T15:23:17.322" v="5024" actId="14100"/>
          <ac:spMkLst>
            <pc:docMk/>
            <pc:sldMk cId="233225107" sldId="269"/>
            <ac:spMk id="2" creationId="{BB26B134-C060-425C-BA44-D4A396CDB7C0}"/>
          </ac:spMkLst>
        </pc:spChg>
        <pc:spChg chg="del">
          <ac:chgData name="Sarah Burney" userId="11b09efd01d8afd9" providerId="LiveId" clId="{D8360F46-607D-4A42-80FB-1D56B8704887}" dt="2021-07-24T15:23:19.526" v="5025" actId="478"/>
          <ac:spMkLst>
            <pc:docMk/>
            <pc:sldMk cId="233225107" sldId="269"/>
            <ac:spMk id="3" creationId="{193683EC-CF6A-47CE-B996-C6DDD07242C2}"/>
          </ac:spMkLst>
        </pc:spChg>
        <pc:spChg chg="add mod">
          <ac:chgData name="Sarah Burney" userId="11b09efd01d8afd9" providerId="LiveId" clId="{D8360F46-607D-4A42-80FB-1D56B8704887}" dt="2021-07-24T15:33:50.129" v="5482" actId="1076"/>
          <ac:spMkLst>
            <pc:docMk/>
            <pc:sldMk cId="233225107" sldId="269"/>
            <ac:spMk id="20" creationId="{EF29957A-8E26-41B6-8B42-58779593D41A}"/>
          </ac:spMkLst>
        </pc:spChg>
        <pc:spChg chg="add mod">
          <ac:chgData name="Sarah Burney" userId="11b09efd01d8afd9" providerId="LiveId" clId="{D8360F46-607D-4A42-80FB-1D56B8704887}" dt="2021-07-24T15:28:25.283" v="5392" actId="122"/>
          <ac:spMkLst>
            <pc:docMk/>
            <pc:sldMk cId="233225107" sldId="269"/>
            <ac:spMk id="21" creationId="{38DA7D13-C808-4155-B6A3-6B24311EB7BC}"/>
          </ac:spMkLst>
        </pc:spChg>
        <pc:spChg chg="add mod">
          <ac:chgData name="Sarah Burney" userId="11b09efd01d8afd9" providerId="LiveId" clId="{D8360F46-607D-4A42-80FB-1D56B8704887}" dt="2021-07-24T15:33:52.223" v="5483" actId="1076"/>
          <ac:spMkLst>
            <pc:docMk/>
            <pc:sldMk cId="233225107" sldId="269"/>
            <ac:spMk id="22" creationId="{5D145FB7-2E2D-42E8-A655-CEB7D10345AB}"/>
          </ac:spMkLst>
        </pc:spChg>
        <pc:spChg chg="add mod">
          <ac:chgData name="Sarah Burney" userId="11b09efd01d8afd9" providerId="LiveId" clId="{D8360F46-607D-4A42-80FB-1D56B8704887}" dt="2021-07-24T15:28:18.875" v="5389" actId="122"/>
          <ac:spMkLst>
            <pc:docMk/>
            <pc:sldMk cId="233225107" sldId="269"/>
            <ac:spMk id="23" creationId="{3059C858-7BC9-4007-B52C-C70685F60E5A}"/>
          </ac:spMkLst>
        </pc:spChg>
        <pc:spChg chg="add mod">
          <ac:chgData name="Sarah Burney" userId="11b09efd01d8afd9" providerId="LiveId" clId="{D8360F46-607D-4A42-80FB-1D56B8704887}" dt="2021-07-24T15:31:41.413" v="5467" actId="20577"/>
          <ac:spMkLst>
            <pc:docMk/>
            <pc:sldMk cId="233225107" sldId="269"/>
            <ac:spMk id="24" creationId="{BC4AB3AF-CAAA-4CCC-86A5-32592D360D8F}"/>
          </ac:spMkLst>
        </pc:spChg>
        <pc:spChg chg="add mod">
          <ac:chgData name="Sarah Burney" userId="11b09efd01d8afd9" providerId="LiveId" clId="{D8360F46-607D-4A42-80FB-1D56B8704887}" dt="2021-07-24T15:37:01.872" v="5633" actId="20577"/>
          <ac:spMkLst>
            <pc:docMk/>
            <pc:sldMk cId="233225107" sldId="269"/>
            <ac:spMk id="25" creationId="{6DD680FE-FD31-4FB7-AF5D-B4D9B7434E00}"/>
          </ac:spMkLst>
        </pc:spChg>
        <pc:spChg chg="add mod">
          <ac:chgData name="Sarah Burney" userId="11b09efd01d8afd9" providerId="LiveId" clId="{D8360F46-607D-4A42-80FB-1D56B8704887}" dt="2021-07-24T15:29:02.143" v="5446" actId="122"/>
          <ac:spMkLst>
            <pc:docMk/>
            <pc:sldMk cId="233225107" sldId="269"/>
            <ac:spMk id="28" creationId="{611A6070-D2D5-4FB8-AB46-D8C99F42757B}"/>
          </ac:spMkLst>
        </pc:spChg>
        <pc:spChg chg="add mod">
          <ac:chgData name="Sarah Burney" userId="11b09efd01d8afd9" providerId="LiveId" clId="{D8360F46-607D-4A42-80FB-1D56B8704887}" dt="2021-07-24T15:36:39.794" v="5594" actId="1076"/>
          <ac:spMkLst>
            <pc:docMk/>
            <pc:sldMk cId="233225107" sldId="269"/>
            <ac:spMk id="46" creationId="{EBD69520-DF41-4F50-8317-3853ECB576C0}"/>
          </ac:spMkLst>
        </pc:spChg>
        <pc:picChg chg="add mod">
          <ac:chgData name="Sarah Burney" userId="11b09efd01d8afd9" providerId="LiveId" clId="{D8360F46-607D-4A42-80FB-1D56B8704887}" dt="2021-07-24T15:23:11.360" v="5022" actId="1076"/>
          <ac:picMkLst>
            <pc:docMk/>
            <pc:sldMk cId="233225107" sldId="269"/>
            <ac:picMk id="6146" creationId="{FE99DD12-8A30-4730-BAE4-A705AD47B5A8}"/>
          </ac:picMkLst>
        </pc:picChg>
        <pc:picChg chg="add mod">
          <ac:chgData name="Sarah Burney" userId="11b09efd01d8afd9" providerId="LiveId" clId="{D8360F46-607D-4A42-80FB-1D56B8704887}" dt="2021-07-24T15:33:44.709" v="5481" actId="1076"/>
          <ac:picMkLst>
            <pc:docMk/>
            <pc:sldMk cId="233225107" sldId="269"/>
            <ac:picMk id="6148" creationId="{673C9901-4922-49D9-A607-0D51899562AF}"/>
          </ac:picMkLst>
        </pc:picChg>
        <pc:picChg chg="add del mod">
          <ac:chgData name="Sarah Burney" userId="11b09efd01d8afd9" providerId="LiveId" clId="{D8360F46-607D-4A42-80FB-1D56B8704887}" dt="2021-07-24T15:19:32.779" v="4997" actId="478"/>
          <ac:picMkLst>
            <pc:docMk/>
            <pc:sldMk cId="233225107" sldId="269"/>
            <ac:picMk id="6150" creationId="{05EA9335-9B16-40B4-93D7-2EBB10098581}"/>
          </ac:picMkLst>
        </pc:picChg>
        <pc:picChg chg="add mod">
          <ac:chgData name="Sarah Burney" userId="11b09efd01d8afd9" providerId="LiveId" clId="{D8360F46-607D-4A42-80FB-1D56B8704887}" dt="2021-07-24T15:28:39.832" v="5397" actId="1076"/>
          <ac:picMkLst>
            <pc:docMk/>
            <pc:sldMk cId="233225107" sldId="269"/>
            <ac:picMk id="6152" creationId="{761BF49E-33E3-406D-A336-E721F66D2856}"/>
          </ac:picMkLst>
        </pc:picChg>
        <pc:picChg chg="add mod">
          <ac:chgData name="Sarah Burney" userId="11b09efd01d8afd9" providerId="LiveId" clId="{D8360F46-607D-4A42-80FB-1D56B8704887}" dt="2021-07-24T15:23:52.109" v="5033" actId="1076"/>
          <ac:picMkLst>
            <pc:docMk/>
            <pc:sldMk cId="233225107" sldId="269"/>
            <ac:picMk id="6154" creationId="{A373C6C3-4BE7-4E3A-9D68-0B77D4E88021}"/>
          </ac:picMkLst>
        </pc:picChg>
        <pc:picChg chg="add mod">
          <ac:chgData name="Sarah Burney" userId="11b09efd01d8afd9" providerId="LiveId" clId="{D8360F46-607D-4A42-80FB-1D56B8704887}" dt="2021-07-24T15:33:42.326" v="5480" actId="1076"/>
          <ac:picMkLst>
            <pc:docMk/>
            <pc:sldMk cId="233225107" sldId="269"/>
            <ac:picMk id="6156" creationId="{89B4F4B6-9279-401E-BC1B-1C88B93964C5}"/>
          </ac:picMkLst>
        </pc:picChg>
        <pc:picChg chg="add mod">
          <ac:chgData name="Sarah Burney" userId="11b09efd01d8afd9" providerId="LiveId" clId="{D8360F46-607D-4A42-80FB-1D56B8704887}" dt="2021-07-24T15:29:25.968" v="5455" actId="1076"/>
          <ac:picMkLst>
            <pc:docMk/>
            <pc:sldMk cId="233225107" sldId="269"/>
            <ac:picMk id="6158" creationId="{6E05D0F6-4255-46AB-9AAC-C80A600DA84D}"/>
          </ac:picMkLst>
        </pc:picChg>
        <pc:picChg chg="add mod">
          <ac:chgData name="Sarah Burney" userId="11b09efd01d8afd9" providerId="LiveId" clId="{D8360F46-607D-4A42-80FB-1D56B8704887}" dt="2021-07-24T15:33:36.708" v="5478" actId="1076"/>
          <ac:picMkLst>
            <pc:docMk/>
            <pc:sldMk cId="233225107" sldId="269"/>
            <ac:picMk id="6160" creationId="{1A49E690-C739-48E2-985D-025D1DCD76D9}"/>
          </ac:picMkLst>
        </pc:picChg>
        <pc:picChg chg="add mod">
          <ac:chgData name="Sarah Burney" userId="11b09efd01d8afd9" providerId="LiveId" clId="{D8360F46-607D-4A42-80FB-1D56B8704887}" dt="2021-07-24T15:34:17.745" v="5489" actId="1076"/>
          <ac:picMkLst>
            <pc:docMk/>
            <pc:sldMk cId="233225107" sldId="269"/>
            <ac:picMk id="6162" creationId="{08B53BEB-BBAA-4353-BA9D-73C17C79163E}"/>
          </ac:picMkLst>
        </pc:picChg>
        <pc:cxnChg chg="add mod">
          <ac:chgData name="Sarah Burney" userId="11b09efd01d8afd9" providerId="LiveId" clId="{D8360F46-607D-4A42-80FB-1D56B8704887}" dt="2021-07-24T15:33:55.373" v="5484" actId="14100"/>
          <ac:cxnSpMkLst>
            <pc:docMk/>
            <pc:sldMk cId="233225107" sldId="269"/>
            <ac:cxnSpMk id="5" creationId="{530C6116-8740-4925-9AAC-9832CABF3E4E}"/>
          </ac:cxnSpMkLst>
        </pc:cxnChg>
        <pc:cxnChg chg="add mod">
          <ac:chgData name="Sarah Burney" userId="11b09efd01d8afd9" providerId="LiveId" clId="{D8360F46-607D-4A42-80FB-1D56B8704887}" dt="2021-07-24T15:34:54.168" v="5512" actId="14100"/>
          <ac:cxnSpMkLst>
            <pc:docMk/>
            <pc:sldMk cId="233225107" sldId="269"/>
            <ac:cxnSpMk id="14" creationId="{386402E6-3BA4-451D-B6CD-D0DA699F4079}"/>
          </ac:cxnSpMkLst>
        </pc:cxnChg>
        <pc:cxnChg chg="add mod">
          <ac:chgData name="Sarah Burney" userId="11b09efd01d8afd9" providerId="LiveId" clId="{D8360F46-607D-4A42-80FB-1D56B8704887}" dt="2021-07-24T15:29:52.331" v="5463" actId="14100"/>
          <ac:cxnSpMkLst>
            <pc:docMk/>
            <pc:sldMk cId="233225107" sldId="269"/>
            <ac:cxnSpMk id="29" creationId="{04B669FD-4C0E-47FF-B404-402EF2CC83BC}"/>
          </ac:cxnSpMkLst>
        </pc:cxnChg>
        <pc:cxnChg chg="add mod">
          <ac:chgData name="Sarah Burney" userId="11b09efd01d8afd9" providerId="LiveId" clId="{D8360F46-607D-4A42-80FB-1D56B8704887}" dt="2021-07-24T15:34:02.047" v="5486" actId="14100"/>
          <ac:cxnSpMkLst>
            <pc:docMk/>
            <pc:sldMk cId="233225107" sldId="269"/>
            <ac:cxnSpMk id="35" creationId="{4BD48151-5106-4D9A-ADF0-680566CF9BAF}"/>
          </ac:cxnSpMkLst>
        </pc:cxnChg>
        <pc:cxnChg chg="add del mod">
          <ac:chgData name="Sarah Burney" userId="11b09efd01d8afd9" providerId="LiveId" clId="{D8360F46-607D-4A42-80FB-1D56B8704887}" dt="2021-07-24T15:35:02.742" v="5514"/>
          <ac:cxnSpMkLst>
            <pc:docMk/>
            <pc:sldMk cId="233225107" sldId="269"/>
            <ac:cxnSpMk id="45" creationId="{4E8764B8-F801-4BBA-809D-40560324E4F2}"/>
          </ac:cxnSpMkLst>
        </pc:cxnChg>
      </pc:sldChg>
      <pc:sldChg chg="addSp modSp new mod ord setBg">
        <pc:chgData name="Sarah Burney" userId="11b09efd01d8afd9" providerId="LiveId" clId="{D8360F46-607D-4A42-80FB-1D56B8704887}" dt="2021-07-24T17:59:11.896" v="9027" actId="20577"/>
        <pc:sldMkLst>
          <pc:docMk/>
          <pc:sldMk cId="2077534360" sldId="270"/>
        </pc:sldMkLst>
        <pc:spChg chg="mod">
          <ac:chgData name="Sarah Burney" userId="11b09efd01d8afd9" providerId="LiveId" clId="{D8360F46-607D-4A42-80FB-1D56B8704887}" dt="2021-07-24T16:51:53.663" v="6349" actId="14100"/>
          <ac:spMkLst>
            <pc:docMk/>
            <pc:sldMk cId="2077534360" sldId="270"/>
            <ac:spMk id="2" creationId="{6F18E842-9479-4BE0-8ADF-184BC6D4D6DF}"/>
          </ac:spMkLst>
        </pc:spChg>
        <pc:spChg chg="mod">
          <ac:chgData name="Sarah Burney" userId="11b09efd01d8afd9" providerId="LiveId" clId="{D8360F46-607D-4A42-80FB-1D56B8704887}" dt="2021-07-24T17:59:11.896" v="9027" actId="20577"/>
          <ac:spMkLst>
            <pc:docMk/>
            <pc:sldMk cId="2077534360" sldId="270"/>
            <ac:spMk id="3" creationId="{CF05E2F1-0A72-4A24-B0D8-64934E929628}"/>
          </ac:spMkLst>
        </pc:spChg>
        <pc:spChg chg="add">
          <ac:chgData name="Sarah Burney" userId="11b09efd01d8afd9" providerId="LiveId" clId="{D8360F46-607D-4A42-80FB-1D56B8704887}" dt="2021-07-24T16:51:13.803" v="6341" actId="26606"/>
          <ac:spMkLst>
            <pc:docMk/>
            <pc:sldMk cId="2077534360" sldId="270"/>
            <ac:spMk id="71" creationId="{DA1766D0-745A-4921-A68E-56642A6508CF}"/>
          </ac:spMkLst>
        </pc:spChg>
        <pc:spChg chg="add">
          <ac:chgData name="Sarah Burney" userId="11b09efd01d8afd9" providerId="LiveId" clId="{D8360F46-607D-4A42-80FB-1D56B8704887}" dt="2021-07-24T16:51:13.803" v="6341" actId="26606"/>
          <ac:spMkLst>
            <pc:docMk/>
            <pc:sldMk cId="2077534360" sldId="270"/>
            <ac:spMk id="73" creationId="{583F1E3F-D7BF-4DB5-8016-70B9E385E338}"/>
          </ac:spMkLst>
        </pc:spChg>
        <pc:spChg chg="add">
          <ac:chgData name="Sarah Burney" userId="11b09efd01d8afd9" providerId="LiveId" clId="{D8360F46-607D-4A42-80FB-1D56B8704887}" dt="2021-07-24T16:51:13.803" v="6341" actId="26606"/>
          <ac:spMkLst>
            <pc:docMk/>
            <pc:sldMk cId="2077534360" sldId="270"/>
            <ac:spMk id="75" creationId="{DD0D3E7A-8DF6-4A78-A03C-86AD697468BE}"/>
          </ac:spMkLst>
        </pc:spChg>
        <pc:picChg chg="add mod">
          <ac:chgData name="Sarah Burney" userId="11b09efd01d8afd9" providerId="LiveId" clId="{D8360F46-607D-4A42-80FB-1D56B8704887}" dt="2021-07-24T16:51:45.335" v="6347" actId="1076"/>
          <ac:picMkLst>
            <pc:docMk/>
            <pc:sldMk cId="2077534360" sldId="270"/>
            <ac:picMk id="8194" creationId="{A9C47BA1-1488-4B17-A8C5-AAB0641B0FFE}"/>
          </ac:picMkLst>
        </pc:picChg>
      </pc:sldChg>
      <pc:sldChg chg="addSp modSp new mod setBg">
        <pc:chgData name="Sarah Burney" userId="11b09efd01d8afd9" providerId="LiveId" clId="{D8360F46-607D-4A42-80FB-1D56B8704887}" dt="2021-07-24T17:32:34.726" v="9026" actId="26606"/>
        <pc:sldMkLst>
          <pc:docMk/>
          <pc:sldMk cId="361373124" sldId="271"/>
        </pc:sldMkLst>
        <pc:spChg chg="mo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2" creationId="{0CB4BD32-3C47-49BB-A177-52BEE893EFC8}"/>
          </ac:spMkLst>
        </pc:spChg>
        <pc:spChg chg="mo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3" creationId="{D9A81C68-86B4-41E2-9618-2D7CAC77FF30}"/>
          </ac:spMkLst>
        </pc:spChg>
        <pc:spChg chg="ad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71" creationId="{EA3D7368-8E28-4CDB-B0AC-5556FB16301F}"/>
          </ac:spMkLst>
        </pc:spChg>
        <pc:spChg chg="ad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73" creationId="{7D54F700-08D0-4726-A250-835F6864C184}"/>
          </ac:spMkLst>
        </pc:spChg>
        <pc:spChg chg="ad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75" creationId="{963C772F-1518-4105-9826-49E8DCECADFE}"/>
          </ac:spMkLst>
        </pc:spChg>
        <pc:spChg chg="ad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77" creationId="{CC2C66C9-CBA6-4BAB-86CF-5603348D72FE}"/>
          </ac:spMkLst>
        </pc:spChg>
        <pc:spChg chg="add">
          <ac:chgData name="Sarah Burney" userId="11b09efd01d8afd9" providerId="LiveId" clId="{D8360F46-607D-4A42-80FB-1D56B8704887}" dt="2021-07-24T17:32:34.726" v="9026" actId="26606"/>
          <ac:spMkLst>
            <pc:docMk/>
            <pc:sldMk cId="361373124" sldId="271"/>
            <ac:spMk id="79" creationId="{034BA12F-ECA8-4178-AA4D-20FA2717E637}"/>
          </ac:spMkLst>
        </pc:spChg>
        <pc:picChg chg="add mod">
          <ac:chgData name="Sarah Burney" userId="11b09efd01d8afd9" providerId="LiveId" clId="{D8360F46-607D-4A42-80FB-1D56B8704887}" dt="2021-07-24T17:32:34.726" v="9026" actId="26606"/>
          <ac:picMkLst>
            <pc:docMk/>
            <pc:sldMk cId="361373124" sldId="271"/>
            <ac:picMk id="13314" creationId="{5D50FA32-6F9A-4397-85FC-FF5EC077967A}"/>
          </ac:picMkLst>
        </pc:picChg>
      </pc:sldChg>
      <pc:sldChg chg="addSp delSp modSp new mod setBg">
        <pc:chgData name="Sarah Burney" userId="11b09efd01d8afd9" providerId="LiveId" clId="{D8360F46-607D-4A42-80FB-1D56B8704887}" dt="2021-07-24T17:21:26.270" v="8704" actId="20577"/>
        <pc:sldMkLst>
          <pc:docMk/>
          <pc:sldMk cId="547299381" sldId="272"/>
        </pc:sldMkLst>
        <pc:spChg chg="mod">
          <ac:chgData name="Sarah Burney" userId="11b09efd01d8afd9" providerId="LiveId" clId="{D8360F46-607D-4A42-80FB-1D56B8704887}" dt="2021-07-24T17:15:22.094" v="8218" actId="14100"/>
          <ac:spMkLst>
            <pc:docMk/>
            <pc:sldMk cId="547299381" sldId="272"/>
            <ac:spMk id="2" creationId="{17E5B75C-EA13-49EF-8DCE-08D7E171B1A8}"/>
          </ac:spMkLst>
        </pc:spChg>
        <pc:spChg chg="mod">
          <ac:chgData name="Sarah Burney" userId="11b09efd01d8afd9" providerId="LiveId" clId="{D8360F46-607D-4A42-80FB-1D56B8704887}" dt="2021-07-24T17:21:26.270" v="8704" actId="20577"/>
          <ac:spMkLst>
            <pc:docMk/>
            <pc:sldMk cId="547299381" sldId="272"/>
            <ac:spMk id="3" creationId="{EED6BDE2-45D4-4D7F-AD99-075A7D1BCFA7}"/>
          </ac:spMkLst>
        </pc:spChg>
        <pc:spChg chg="add del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71" creationId="{1C852C25-4464-4613-94DA-7412FF756E10}"/>
          </ac:spMkLst>
        </pc:spChg>
        <pc:spChg chg="add del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73" creationId="{424227C0-1C28-4574-96C0-36D90661A53F}"/>
          </ac:spMkLst>
        </pc:spChg>
        <pc:spChg chg="add del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75" creationId="{7B2CA80B-A8CD-4C81-90DC-D43EFD3B3770}"/>
          </ac:spMkLst>
        </pc:spChg>
        <pc:spChg chg="add del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77" creationId="{22F70C1E-70A9-4389-843B-5784E2A9E77C}"/>
          </ac:spMkLst>
        </pc:spChg>
        <pc:spChg chg="add del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79" creationId="{A64B72EE-05D8-415A-BBB0-B6781D8659A3}"/>
          </ac:spMkLst>
        </pc:spChg>
        <pc:spChg chg="add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137" creationId="{419D3604-3DE7-432C-B735-1588C90974E0}"/>
          </ac:spMkLst>
        </pc:spChg>
        <pc:spChg chg="add">
          <ac:chgData name="Sarah Burney" userId="11b09efd01d8afd9" providerId="LiveId" clId="{D8360F46-607D-4A42-80FB-1D56B8704887}" dt="2021-07-24T17:14:45.842" v="8210" actId="26606"/>
          <ac:spMkLst>
            <pc:docMk/>
            <pc:sldMk cId="547299381" sldId="272"/>
            <ac:spMk id="139" creationId="{8EED0E7D-B7F4-4DED-8C53-E0DE8CC09FDE}"/>
          </ac:spMkLst>
        </pc:spChg>
        <pc:graphicFrameChg chg="add del mod modGraphic">
          <ac:chgData name="Sarah Burney" userId="11b09efd01d8afd9" providerId="LiveId" clId="{D8360F46-607D-4A42-80FB-1D56B8704887}" dt="2021-07-24T17:09:13.674" v="7974" actId="478"/>
          <ac:graphicFrameMkLst>
            <pc:docMk/>
            <pc:sldMk cId="547299381" sldId="272"/>
            <ac:graphicFrameMk id="4" creationId="{3E400065-1B16-40D4-82A0-B797299FD6BC}"/>
          </ac:graphicFrameMkLst>
        </pc:graphicFrameChg>
        <pc:graphicFrameChg chg="add del mod modGraphic">
          <ac:chgData name="Sarah Burney" userId="11b09efd01d8afd9" providerId="LiveId" clId="{D8360F46-607D-4A42-80FB-1D56B8704887}" dt="2021-07-24T17:14:04.690" v="8208" actId="478"/>
          <ac:graphicFrameMkLst>
            <pc:docMk/>
            <pc:sldMk cId="547299381" sldId="272"/>
            <ac:graphicFrameMk id="11" creationId="{37378554-4920-4271-ABED-CB61D50751AE}"/>
          </ac:graphicFrameMkLst>
        </pc:graphicFrameChg>
        <pc:graphicFrameChg chg="add mod modGraphic">
          <ac:chgData name="Sarah Burney" userId="11b09efd01d8afd9" providerId="LiveId" clId="{D8360F46-607D-4A42-80FB-1D56B8704887}" dt="2021-07-24T17:21:20.781" v="8702" actId="1076"/>
          <ac:graphicFrameMkLst>
            <pc:docMk/>
            <pc:sldMk cId="547299381" sldId="272"/>
            <ac:graphicFrameMk id="15" creationId="{309F8337-7587-4250-A8D6-5F8E00DF415F}"/>
          </ac:graphicFrameMkLst>
        </pc:graphicFrameChg>
        <pc:picChg chg="add mod">
          <ac:chgData name="Sarah Burney" userId="11b09efd01d8afd9" providerId="LiveId" clId="{D8360F46-607D-4A42-80FB-1D56B8704887}" dt="2021-07-24T17:14:45.842" v="8210" actId="26606"/>
          <ac:picMkLst>
            <pc:docMk/>
            <pc:sldMk cId="547299381" sldId="272"/>
            <ac:picMk id="9218" creationId="{39DC6052-94EC-4903-9193-9B32328780CB}"/>
          </ac:picMkLst>
        </pc:picChg>
        <pc:picChg chg="add mod">
          <ac:chgData name="Sarah Burney" userId="11b09efd01d8afd9" providerId="LiveId" clId="{D8360F46-607D-4A42-80FB-1D56B8704887}" dt="2021-07-24T17:14:45.842" v="8210" actId="26606"/>
          <ac:picMkLst>
            <pc:docMk/>
            <pc:sldMk cId="547299381" sldId="272"/>
            <ac:picMk id="9220" creationId="{26E49AD0-5AA8-4FBD-9482-9918DA37D4AB}"/>
          </ac:picMkLst>
        </pc:picChg>
      </pc:sldChg>
      <pc:sldChg chg="addSp delSp modSp new del mod setBg">
        <pc:chgData name="Sarah Burney" userId="11b09efd01d8afd9" providerId="LiveId" clId="{D8360F46-607D-4A42-80FB-1D56B8704887}" dt="2021-07-24T17:13:34.583" v="8204" actId="47"/>
        <pc:sldMkLst>
          <pc:docMk/>
          <pc:sldMk cId="514430730" sldId="273"/>
        </pc:sldMkLst>
        <pc:spChg chg="del mod">
          <ac:chgData name="Sarah Burney" userId="11b09efd01d8afd9" providerId="LiveId" clId="{D8360F46-607D-4A42-80FB-1D56B8704887}" dt="2021-07-24T17:11:43.217" v="8145" actId="478"/>
          <ac:spMkLst>
            <pc:docMk/>
            <pc:sldMk cId="514430730" sldId="273"/>
            <ac:spMk id="2" creationId="{9A56BF67-6B6F-427A-8773-DEC27C3395CF}"/>
          </ac:spMkLst>
        </pc:spChg>
        <pc:spChg chg="del">
          <ac:chgData name="Sarah Burney" userId="11b09efd01d8afd9" providerId="LiveId" clId="{D8360F46-607D-4A42-80FB-1D56B8704887}" dt="2021-07-24T17:11:35.918" v="8144" actId="26606"/>
          <ac:spMkLst>
            <pc:docMk/>
            <pc:sldMk cId="514430730" sldId="273"/>
            <ac:spMk id="3" creationId="{94C5D43F-2BC1-4D39-B2A5-5B2CDAAB3C4D}"/>
          </ac:spMkLst>
        </pc:spChg>
        <pc:spChg chg="add">
          <ac:chgData name="Sarah Burney" userId="11b09efd01d8afd9" providerId="LiveId" clId="{D8360F46-607D-4A42-80FB-1D56B8704887}" dt="2021-07-24T17:11:35.918" v="8144" actId="26606"/>
          <ac:spMkLst>
            <pc:docMk/>
            <pc:sldMk cId="514430730" sldId="273"/>
            <ac:spMk id="9" creationId="{AE192E3E-68A9-4F36-936C-1C8D0B9EF132}"/>
          </ac:spMkLst>
        </pc:spChg>
        <pc:spChg chg="add">
          <ac:chgData name="Sarah Burney" userId="11b09efd01d8afd9" providerId="LiveId" clId="{D8360F46-607D-4A42-80FB-1D56B8704887}" dt="2021-07-24T17:11:35.918" v="8144" actId="26606"/>
          <ac:spMkLst>
            <pc:docMk/>
            <pc:sldMk cId="514430730" sldId="273"/>
            <ac:spMk id="11" creationId="{998D6E90-577B-4973-B60A-2700290E68B3}"/>
          </ac:spMkLst>
        </pc:spChg>
        <pc:spChg chg="add">
          <ac:chgData name="Sarah Burney" userId="11b09efd01d8afd9" providerId="LiveId" clId="{D8360F46-607D-4A42-80FB-1D56B8704887}" dt="2021-07-24T17:11:35.918" v="8144" actId="26606"/>
          <ac:spMkLst>
            <pc:docMk/>
            <pc:sldMk cId="514430730" sldId="273"/>
            <ac:spMk id="13" creationId="{3FA95682-BEE6-4B33-BA34-7E7BE49782DA}"/>
          </ac:spMkLst>
        </pc:spChg>
        <pc:graphicFrameChg chg="add del mod modGraphic">
          <ac:chgData name="Sarah Burney" userId="11b09efd01d8afd9" providerId="LiveId" clId="{D8360F46-607D-4A42-80FB-1D56B8704887}" dt="2021-07-24T17:13:10.436" v="8201" actId="478"/>
          <ac:graphicFrameMkLst>
            <pc:docMk/>
            <pc:sldMk cId="514430730" sldId="273"/>
            <ac:graphicFrameMk id="4" creationId="{5C46EAA1-BBBC-4D25-9839-EAE0E8B0AC92}"/>
          </ac:graphicFrameMkLst>
        </pc:graphicFrameChg>
        <pc:picChg chg="add del mod">
          <ac:chgData name="Sarah Burney" userId="11b09efd01d8afd9" providerId="LiveId" clId="{D8360F46-607D-4A42-80FB-1D56B8704887}" dt="2021-07-24T17:13:03.366" v="8200" actId="478"/>
          <ac:picMkLst>
            <pc:docMk/>
            <pc:sldMk cId="514430730" sldId="273"/>
            <ac:picMk id="10242" creationId="{D10348DC-C89A-4C3E-BD2A-9595EB619E31}"/>
          </ac:picMkLst>
        </pc:picChg>
      </pc:sldChg>
      <pc:sldChg chg="modSp new del mod">
        <pc:chgData name="Sarah Burney" userId="11b09efd01d8afd9" providerId="LiveId" clId="{D8360F46-607D-4A42-80FB-1D56B8704887}" dt="2021-07-24T17:28:10.231" v="8839" actId="47"/>
        <pc:sldMkLst>
          <pc:docMk/>
          <pc:sldMk cId="905581101" sldId="273"/>
        </pc:sldMkLst>
        <pc:spChg chg="mod">
          <ac:chgData name="Sarah Burney" userId="11b09efd01d8afd9" providerId="LiveId" clId="{D8360F46-607D-4A42-80FB-1D56B8704887}" dt="2021-07-24T17:23:50.233" v="8781" actId="14100"/>
          <ac:spMkLst>
            <pc:docMk/>
            <pc:sldMk cId="905581101" sldId="273"/>
            <ac:spMk id="2" creationId="{051EBB78-350A-4BFC-A0D9-2725DE9722B8}"/>
          </ac:spMkLst>
        </pc:spChg>
        <pc:spChg chg="mod">
          <ac:chgData name="Sarah Burney" userId="11b09efd01d8afd9" providerId="LiveId" clId="{D8360F46-607D-4A42-80FB-1D56B8704887}" dt="2021-07-24T17:25:51.929" v="8838" actId="20577"/>
          <ac:spMkLst>
            <pc:docMk/>
            <pc:sldMk cId="905581101" sldId="273"/>
            <ac:spMk id="3" creationId="{1732833D-75BF-4678-B2F0-D3546B6A1505}"/>
          </ac:spMkLst>
        </pc:spChg>
      </pc:sldChg>
      <pc:sldChg chg="addSp modSp new del">
        <pc:chgData name="Sarah Burney" userId="11b09efd01d8afd9" providerId="LiveId" clId="{D8360F46-607D-4A42-80FB-1D56B8704887}" dt="2021-07-24T17:21:34.944" v="8705" actId="47"/>
        <pc:sldMkLst>
          <pc:docMk/>
          <pc:sldMk cId="3335056905" sldId="273"/>
        </pc:sldMkLst>
        <pc:graphicFrameChg chg="add mod">
          <ac:chgData name="Sarah Burney" userId="11b09efd01d8afd9" providerId="LiveId" clId="{D8360F46-607D-4A42-80FB-1D56B8704887}" dt="2021-07-24T17:13:41.927" v="8207"/>
          <ac:graphicFrameMkLst>
            <pc:docMk/>
            <pc:sldMk cId="3335056905" sldId="273"/>
            <ac:graphicFrameMk id="3" creationId="{BE7810CA-6FF7-4056-BD28-85584C9F43B9}"/>
          </ac:graphicFrameMkLst>
        </pc:graphicFrameChg>
      </pc:sldChg>
      <pc:sldChg chg="addSp modSp new del">
        <pc:chgData name="Sarah Burney" userId="11b09efd01d8afd9" providerId="LiveId" clId="{D8360F46-607D-4A42-80FB-1D56B8704887}" dt="2021-07-24T17:13:35.724" v="8205" actId="47"/>
        <pc:sldMkLst>
          <pc:docMk/>
          <pc:sldMk cId="1483197202" sldId="274"/>
        </pc:sldMkLst>
        <pc:graphicFrameChg chg="add mod">
          <ac:chgData name="Sarah Burney" userId="11b09efd01d8afd9" providerId="LiveId" clId="{D8360F46-607D-4A42-80FB-1D56B8704887}" dt="2021-07-24T17:13:21.030" v="8203"/>
          <ac:graphicFrameMkLst>
            <pc:docMk/>
            <pc:sldMk cId="1483197202" sldId="274"/>
            <ac:graphicFrameMk id="2" creationId="{82EAE2FA-A9AC-46D9-83B8-847736DD644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1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0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8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7/25/2021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4FF77E-8951-4B91-9543-56BC622DA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0A964-3A21-4DFE-BD52-D7EB5EE95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153043" cy="3162300"/>
          </a:xfrm>
        </p:spPr>
        <p:txBody>
          <a:bodyPr>
            <a:normAutofit/>
          </a:bodyPr>
          <a:lstStyle/>
          <a:p>
            <a:r>
              <a:rPr lang="en-AU" dirty="0"/>
              <a:t>Symbolism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2B8DF-200D-4648-8191-717E70195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153043" cy="985075"/>
          </a:xfrm>
        </p:spPr>
        <p:txBody>
          <a:bodyPr>
            <a:normAutofit/>
          </a:bodyPr>
          <a:lstStyle/>
          <a:p>
            <a:r>
              <a:rPr lang="en-AU" dirty="0"/>
              <a:t>A secret language!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C54ECD-DD7C-4B44-997C-483D88FE1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-2529"/>
            <a:ext cx="3482163" cy="3426894"/>
          </a:xfrm>
          <a:custGeom>
            <a:avLst/>
            <a:gdLst>
              <a:gd name="connsiteX0" fmla="*/ 0 w 3482163"/>
              <a:gd name="connsiteY0" fmla="*/ 0 h 3426894"/>
              <a:gd name="connsiteX1" fmla="*/ 3482163 w 3482163"/>
              <a:gd name="connsiteY1" fmla="*/ 0 h 3426894"/>
              <a:gd name="connsiteX2" fmla="*/ 3482163 w 3482163"/>
              <a:gd name="connsiteY2" fmla="*/ 2529 h 3426894"/>
              <a:gd name="connsiteX3" fmla="*/ 3418142 w 3482163"/>
              <a:gd name="connsiteY3" fmla="*/ 2529 h 3426894"/>
              <a:gd name="connsiteX4" fmla="*/ 0 w 3482163"/>
              <a:gd name="connsiteY4" fmla="*/ 3426894 h 342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163" h="3426894">
                <a:moveTo>
                  <a:pt x="0" y="0"/>
                </a:moveTo>
                <a:lnTo>
                  <a:pt x="3482163" y="0"/>
                </a:lnTo>
                <a:lnTo>
                  <a:pt x="3482163" y="2529"/>
                </a:lnTo>
                <a:lnTo>
                  <a:pt x="3418142" y="2529"/>
                </a:lnTo>
                <a:lnTo>
                  <a:pt x="0" y="342689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79A868-152F-4392-8D0D-C56B1C229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3427486"/>
            <a:ext cx="3483870" cy="3432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498B5-FE25-4C05-90DC-A29D2E6F9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6" r="-1" b="26249"/>
          <a:stretch/>
        </p:blipFill>
        <p:spPr>
          <a:xfrm>
            <a:off x="5211216" y="10"/>
            <a:ext cx="6980887" cy="3435230"/>
          </a:xfrm>
          <a:custGeom>
            <a:avLst/>
            <a:gdLst/>
            <a:ahLst/>
            <a:cxnLst/>
            <a:rect l="l" t="t" r="r" b="b"/>
            <a:pathLst>
              <a:path w="6980887" h="3435240">
                <a:moveTo>
                  <a:pt x="3425069" y="0"/>
                </a:moveTo>
                <a:lnTo>
                  <a:pt x="6980887" y="0"/>
                </a:lnTo>
                <a:lnTo>
                  <a:pt x="6980887" y="3435240"/>
                </a:lnTo>
                <a:lnTo>
                  <a:pt x="0" y="3435240"/>
                </a:lnTo>
                <a:lnTo>
                  <a:pt x="0" y="3431304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E0C15E-B6BE-4D7A-86FE-9076B268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305"/>
            <a:ext cx="3482163" cy="343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063C24-C163-4A04-8D0B-40A52400D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31258" y="3396388"/>
            <a:ext cx="3432752" cy="350258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1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Anzac Commemorative Medallion | ADF Members &amp;amp; Families | Honours &amp;amp; Awards |  Department of Defence">
            <a:extLst>
              <a:ext uri="{FF2B5EF4-FFF2-40B4-BE49-F238E27FC236}">
                <a16:creationId xmlns:a16="http://schemas.microsoft.com/office/drawing/2014/main" id="{6E05D0F6-4255-46AB-9AAC-C80A600D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67" y="4187864"/>
            <a:ext cx="1377428" cy="19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6B134-C060-425C-BA44-D4A396CD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83823"/>
          </a:xfrm>
        </p:spPr>
        <p:txBody>
          <a:bodyPr/>
          <a:lstStyle/>
          <a:p>
            <a:r>
              <a:rPr lang="en-AU" dirty="0"/>
              <a:t>ANZAC Symbols</a:t>
            </a:r>
          </a:p>
        </p:txBody>
      </p:sp>
      <p:pic>
        <p:nvPicPr>
          <p:cNvPr id="6146" name="Picture 2" descr="Aussie Slouch Hat by Akubra, The Australian Military Hat : David Morgan">
            <a:extLst>
              <a:ext uri="{FF2B5EF4-FFF2-40B4-BE49-F238E27FC236}">
                <a16:creationId xmlns:a16="http://schemas.microsoft.com/office/drawing/2014/main" id="{FE99DD12-8A30-4730-BAE4-A705AD47B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b="7777"/>
          <a:stretch/>
        </p:blipFill>
        <p:spPr bwMode="auto">
          <a:xfrm>
            <a:off x="9210040" y="400029"/>
            <a:ext cx="2506407" cy="204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d poppies Throw Pillow • Pixers® • We live to change">
            <a:extLst>
              <a:ext uri="{FF2B5EF4-FFF2-40B4-BE49-F238E27FC236}">
                <a16:creationId xmlns:a16="http://schemas.microsoft.com/office/drawing/2014/main" id="{673C9901-4922-49D9-A607-0D5189956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5"/>
          <a:stretch/>
        </p:blipFill>
        <p:spPr bwMode="auto">
          <a:xfrm>
            <a:off x="8789161" y="3482572"/>
            <a:ext cx="2238304" cy="21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impson and his Donkey, ANZAC WWI memorial Bronze figure by Peter Corlett,  1988 | Moorabool Antiques Galleries">
            <a:extLst>
              <a:ext uri="{FF2B5EF4-FFF2-40B4-BE49-F238E27FC236}">
                <a16:creationId xmlns:a16="http://schemas.microsoft.com/office/drawing/2014/main" id="{761BF49E-33E3-406D-A336-E721F66D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3" y="1765913"/>
            <a:ext cx="1737031" cy="21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 New View of the Battle of Gallipoli, One of the Bloodiest Conflicts of  World War I | History | Smithsonian Magazine">
            <a:extLst>
              <a:ext uri="{FF2B5EF4-FFF2-40B4-BE49-F238E27FC236}">
                <a16:creationId xmlns:a16="http://schemas.microsoft.com/office/drawing/2014/main" id="{A373C6C3-4BE7-4E3A-9D68-0B77D4E8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74" y="2863435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ising Sun (badge) - Wikipedia">
            <a:extLst>
              <a:ext uri="{FF2B5EF4-FFF2-40B4-BE49-F238E27FC236}">
                <a16:creationId xmlns:a16="http://schemas.microsoft.com/office/drawing/2014/main" id="{89B4F4B6-9279-401E-BC1B-1C88B9396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017" y="225183"/>
            <a:ext cx="2109355" cy="14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Monarchists Vs - British Army Logo Crown, HD Png Download - kindpng">
            <a:extLst>
              <a:ext uri="{FF2B5EF4-FFF2-40B4-BE49-F238E27FC236}">
                <a16:creationId xmlns:a16="http://schemas.microsoft.com/office/drawing/2014/main" id="{1A49E690-C739-48E2-985D-025D1DCD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96" y="1806081"/>
            <a:ext cx="939781" cy="9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30C6116-8740-4925-9AAC-9832CABF3E4E}"/>
              </a:ext>
            </a:extLst>
          </p:cNvPr>
          <p:cNvCxnSpPr>
            <a:cxnSpLocks/>
            <a:stCxn id="6160" idx="3"/>
          </p:cNvCxnSpPr>
          <p:nvPr/>
        </p:nvCxnSpPr>
        <p:spPr>
          <a:xfrm flipV="1">
            <a:off x="4533077" y="1240860"/>
            <a:ext cx="1704793" cy="10285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402E6-3BA4-451D-B6CD-D0DA699F4079}"/>
              </a:ext>
            </a:extLst>
          </p:cNvPr>
          <p:cNvCxnSpPr>
            <a:cxnSpLocks/>
          </p:cNvCxnSpPr>
          <p:nvPr/>
        </p:nvCxnSpPr>
        <p:spPr>
          <a:xfrm flipH="1">
            <a:off x="3623228" y="3169476"/>
            <a:ext cx="275603" cy="10739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29957A-8E26-41B6-8B42-58779593D41A}"/>
              </a:ext>
            </a:extLst>
          </p:cNvPr>
          <p:cNvSpPr txBox="1"/>
          <p:nvPr/>
        </p:nvSpPr>
        <p:spPr>
          <a:xfrm>
            <a:off x="8397758" y="5446197"/>
            <a:ext cx="3021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Poppies (symbol of remembrance)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DA7D13-C808-4155-B6A3-6B24311EB7BC}"/>
              </a:ext>
            </a:extLst>
          </p:cNvPr>
          <p:cNvSpPr txBox="1"/>
          <p:nvPr/>
        </p:nvSpPr>
        <p:spPr>
          <a:xfrm>
            <a:off x="9315523" y="2410914"/>
            <a:ext cx="250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Slouch hat (worn by Australian soldiers)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45FB7-2E2D-42E8-A655-CEB7D10345AB}"/>
              </a:ext>
            </a:extLst>
          </p:cNvPr>
          <p:cNvSpPr txBox="1"/>
          <p:nvPr/>
        </p:nvSpPr>
        <p:spPr>
          <a:xfrm>
            <a:off x="5282141" y="1706710"/>
            <a:ext cx="2223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Australian Army badge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9C858-7BC9-4007-B52C-C70685F60E5A}"/>
              </a:ext>
            </a:extLst>
          </p:cNvPr>
          <p:cNvSpPr txBox="1"/>
          <p:nvPr/>
        </p:nvSpPr>
        <p:spPr>
          <a:xfrm>
            <a:off x="5230915" y="4381010"/>
            <a:ext cx="302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Gallipoli beach (where the battle was fought)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4AB3AF-CAAA-4CCC-86A5-32592D360D8F}"/>
              </a:ext>
            </a:extLst>
          </p:cNvPr>
          <p:cNvSpPr txBox="1"/>
          <p:nvPr/>
        </p:nvSpPr>
        <p:spPr>
          <a:xfrm>
            <a:off x="979009" y="6230610"/>
            <a:ext cx="396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ANZAC medallion (awarded to survivors)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D680FE-FD31-4FB7-AF5D-B4D9B7434E00}"/>
              </a:ext>
            </a:extLst>
          </p:cNvPr>
          <p:cNvSpPr txBox="1"/>
          <p:nvPr/>
        </p:nvSpPr>
        <p:spPr>
          <a:xfrm>
            <a:off x="2702863" y="2689793"/>
            <a:ext cx="209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British Crown (symbol of monarchy)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A6070-D2D5-4FB8-AB46-D8C99F42757B}"/>
              </a:ext>
            </a:extLst>
          </p:cNvPr>
          <p:cNvSpPr txBox="1"/>
          <p:nvPr/>
        </p:nvSpPr>
        <p:spPr>
          <a:xfrm>
            <a:off x="406317" y="3959483"/>
            <a:ext cx="2286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Simpson &amp; his donkey (symbol of courage)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B669FD-4C0E-47FF-B404-402EF2CC83BC}"/>
              </a:ext>
            </a:extLst>
          </p:cNvPr>
          <p:cNvCxnSpPr>
            <a:cxnSpLocks/>
          </p:cNvCxnSpPr>
          <p:nvPr/>
        </p:nvCxnSpPr>
        <p:spPr>
          <a:xfrm>
            <a:off x="1690054" y="3048000"/>
            <a:ext cx="1718498" cy="21147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18" descr="New Zealand Fern HD Stock Images | Shutterstock">
            <a:extLst>
              <a:ext uri="{FF2B5EF4-FFF2-40B4-BE49-F238E27FC236}">
                <a16:creationId xmlns:a16="http://schemas.microsoft.com/office/drawing/2014/main" id="{08B53BEB-BBAA-4353-BA9D-73C17C791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2"/>
          <a:stretch/>
        </p:blipFill>
        <p:spPr bwMode="auto">
          <a:xfrm>
            <a:off x="5400660" y="5459771"/>
            <a:ext cx="1028553" cy="9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BD48151-5106-4D9A-ADF0-680566CF9BAF}"/>
              </a:ext>
            </a:extLst>
          </p:cNvPr>
          <p:cNvCxnSpPr>
            <a:cxnSpLocks/>
          </p:cNvCxnSpPr>
          <p:nvPr/>
        </p:nvCxnSpPr>
        <p:spPr>
          <a:xfrm flipH="1" flipV="1">
            <a:off x="3999452" y="5588654"/>
            <a:ext cx="1231463" cy="5489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BD69520-DF41-4F50-8317-3853ECB576C0}"/>
              </a:ext>
            </a:extLst>
          </p:cNvPr>
          <p:cNvSpPr txBox="1"/>
          <p:nvPr/>
        </p:nvSpPr>
        <p:spPr>
          <a:xfrm>
            <a:off x="6393694" y="6074202"/>
            <a:ext cx="330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/>
              <a:t>New Zealand Fern (ANZAC = Australia &amp; New Zealand Army Corps.)</a:t>
            </a:r>
          </a:p>
        </p:txBody>
      </p:sp>
    </p:spTree>
    <p:extLst>
      <p:ext uri="{BB962C8B-B14F-4D97-AF65-F5344CB8AC3E}">
        <p14:creationId xmlns:p14="http://schemas.microsoft.com/office/powerpoint/2010/main" val="23322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8E842-9479-4BE0-8ADF-184BC6D4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928751"/>
          </a:xfrm>
        </p:spPr>
        <p:txBody>
          <a:bodyPr>
            <a:normAutofit/>
          </a:bodyPr>
          <a:lstStyle/>
          <a:p>
            <a:r>
              <a:rPr lang="en-AU" dirty="0"/>
              <a:t>Why use symbols?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E2F1-0A72-4A24-B0D8-64934E92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1943100"/>
            <a:ext cx="5018636" cy="39977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Symbols allow writers to hint at deeper layers of meaning – more complex than a simple literal statement could convey </a:t>
            </a:r>
          </a:p>
          <a:p>
            <a:pPr>
              <a:lnSpc>
                <a:spcPct val="110000"/>
              </a:lnSpc>
            </a:pPr>
            <a:r>
              <a:rPr lang="en-GB" dirty="0"/>
              <a:t>Depending on the context, culture, or the reader’s personal experience, symbols can carry lots of different meanings</a:t>
            </a:r>
          </a:p>
          <a:p>
            <a:pPr>
              <a:lnSpc>
                <a:spcPct val="110000"/>
              </a:lnSpc>
            </a:pPr>
            <a:r>
              <a:rPr lang="en-GB" dirty="0"/>
              <a:t>Symbols are like a ‘shorthand’, a code or a reference that can express many things in a few words  </a:t>
            </a:r>
          </a:p>
          <a:p>
            <a:pPr>
              <a:lnSpc>
                <a:spcPct val="110000"/>
              </a:lnSpc>
            </a:pPr>
            <a:r>
              <a:rPr lang="en-GB" dirty="0"/>
              <a:t>Symbols appeal to readers’ imaginations and stick with them</a:t>
            </a:r>
            <a:endParaRPr lang="en-AU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Spy Codes For Kids | Secret Spy Messages | DK Find Out">
            <a:extLst>
              <a:ext uri="{FF2B5EF4-FFF2-40B4-BE49-F238E27FC236}">
                <a16:creationId xmlns:a16="http://schemas.microsoft.com/office/drawing/2014/main" id="{A9C47BA1-1488-4B17-A8C5-AAB0641B0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" r="3309" b="5224"/>
          <a:stretch/>
        </p:blipFill>
        <p:spPr bwMode="auto">
          <a:xfrm>
            <a:off x="6583102" y="1160808"/>
            <a:ext cx="4630393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3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19D3604-3DE7-432C-B735-1588C9097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5B75C-EA13-49EF-8DCE-08D7E171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448231" cy="930565"/>
          </a:xfrm>
        </p:spPr>
        <p:txBody>
          <a:bodyPr>
            <a:normAutofit/>
          </a:bodyPr>
          <a:lstStyle/>
          <a:p>
            <a:r>
              <a:rPr lang="en-AU" dirty="0"/>
              <a:t>Common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6BDE2-45D4-4D7F-AD99-075A7D1B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1828800"/>
            <a:ext cx="6448231" cy="4112030"/>
          </a:xfrm>
        </p:spPr>
        <p:txBody>
          <a:bodyPr>
            <a:normAutofit/>
          </a:bodyPr>
          <a:lstStyle/>
          <a:p>
            <a:r>
              <a:rPr lang="en-AU" dirty="0"/>
              <a:t>Some symbols are used very often, not just by writers but in advertising or the media to represent common ideas. </a:t>
            </a:r>
          </a:p>
          <a:p>
            <a:r>
              <a:rPr lang="en-AU" dirty="0"/>
              <a:t>Symbolic meanings are often attached to certain colours, seasons or animals.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EED0E7D-B7F4-4DED-8C53-E0DE8CC09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0407" y="-1"/>
            <a:ext cx="3487577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Remembering Lions photo gallery - Discover Wildlife">
            <a:extLst>
              <a:ext uri="{FF2B5EF4-FFF2-40B4-BE49-F238E27FC236}">
                <a16:creationId xmlns:a16="http://schemas.microsoft.com/office/drawing/2014/main" id="{39DC6052-94EC-4903-9193-9B3232878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6395" b="-1"/>
          <a:stretch/>
        </p:blipFill>
        <p:spPr bwMode="auto">
          <a:xfrm>
            <a:off x="8911283" y="178410"/>
            <a:ext cx="3070456" cy="3070456"/>
          </a:xfrm>
          <a:custGeom>
            <a:avLst/>
            <a:gdLst/>
            <a:ahLst/>
            <a:cxnLst/>
            <a:rect l="l" t="t" r="r" b="b"/>
            <a:pathLst>
              <a:path w="3070456" h="3070456">
                <a:moveTo>
                  <a:pt x="1535228" y="0"/>
                </a:moveTo>
                <a:cubicBezTo>
                  <a:pt x="2383111" y="0"/>
                  <a:pt x="3070456" y="687345"/>
                  <a:pt x="3070456" y="1535228"/>
                </a:cubicBezTo>
                <a:cubicBezTo>
                  <a:pt x="3070456" y="2383111"/>
                  <a:pt x="2383111" y="3070456"/>
                  <a:pt x="1535228" y="3070456"/>
                </a:cubicBezTo>
                <a:cubicBezTo>
                  <a:pt x="687345" y="3070456"/>
                  <a:pt x="0" y="2383111"/>
                  <a:pt x="0" y="1535228"/>
                </a:cubicBezTo>
                <a:cubicBezTo>
                  <a:pt x="0" y="687345"/>
                  <a:pt x="687345" y="0"/>
                  <a:pt x="15352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Weird Words for Autumn Time | Merriam-Webster">
            <a:extLst>
              <a:ext uri="{FF2B5EF4-FFF2-40B4-BE49-F238E27FC236}">
                <a16:creationId xmlns:a16="http://schemas.microsoft.com/office/drawing/2014/main" id="{26E49AD0-5AA8-4FBD-9482-9918DA37D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r="17701" b="-2"/>
          <a:stretch/>
        </p:blipFill>
        <p:spPr bwMode="auto">
          <a:xfrm>
            <a:off x="8711979" y="3427276"/>
            <a:ext cx="3484433" cy="34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309F8337-7587-4250-A8D6-5F8E00DF4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4620"/>
              </p:ext>
            </p:extLst>
          </p:nvPr>
        </p:nvGraphicFramePr>
        <p:xfrm>
          <a:off x="1198377" y="3651135"/>
          <a:ext cx="6586723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5610">
                  <a:extLst>
                    <a:ext uri="{9D8B030D-6E8A-4147-A177-3AD203B41FA5}">
                      <a16:colId xmlns:a16="http://schemas.microsoft.com/office/drawing/2014/main" val="3344221227"/>
                    </a:ext>
                  </a:extLst>
                </a:gridCol>
                <a:gridCol w="5141113">
                  <a:extLst>
                    <a:ext uri="{9D8B030D-6E8A-4147-A177-3AD203B41FA5}">
                      <a16:colId xmlns:a16="http://schemas.microsoft.com/office/drawing/2014/main" val="628542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/>
                        <a:t>Symbolic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603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Strength, royalty, courage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2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Snake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Death, evil, wisdom/cunning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Change, maturity/getting older, harvest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New life, growth, birth, renewal, romance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5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Love, passion, blood, heat, danger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8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Purity, innocence, cleanliness, peace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68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9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A3D7368-8E28-4CDB-B0AC-5556FB163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4BD32-3C47-49BB-A177-52BEE893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73921" cy="1507375"/>
          </a:xfrm>
        </p:spPr>
        <p:txBody>
          <a:bodyPr>
            <a:normAutofit/>
          </a:bodyPr>
          <a:lstStyle/>
          <a:p>
            <a:r>
              <a:rPr lang="en-AU" sz="3000"/>
              <a:t>Recognising symbols in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1C68-86B4-41E2-9618-2D7CAC77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3273921" cy="3505855"/>
          </a:xfrm>
        </p:spPr>
        <p:txBody>
          <a:bodyPr>
            <a:normAutofit/>
          </a:bodyPr>
          <a:lstStyle/>
          <a:p>
            <a:r>
              <a:rPr lang="en-AU" sz="1700"/>
              <a:t>Symbols in writing are not always obvious or easy to recognise</a:t>
            </a:r>
          </a:p>
          <a:p>
            <a:r>
              <a:rPr lang="en-AU" sz="1700"/>
              <a:t>A good strategy is to look for patterns or repetition</a:t>
            </a:r>
          </a:p>
          <a:p>
            <a:r>
              <a:rPr lang="en-AU" sz="1700"/>
              <a:t>Read carefully and see if you can spot any objects or things that are mentioned more than once – this is probably not a coincidence!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D54F700-08D0-4726-A250-835F6864C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2618"/>
            <a:ext cx="3429123" cy="3430264"/>
          </a:xfrm>
          <a:custGeom>
            <a:avLst/>
            <a:gdLst>
              <a:gd name="connsiteX0" fmla="*/ 0 w 3429123"/>
              <a:gd name="connsiteY0" fmla="*/ 0 h 3430264"/>
              <a:gd name="connsiteX1" fmla="*/ 3429123 w 3429123"/>
              <a:gd name="connsiteY1" fmla="*/ 0 h 3430264"/>
              <a:gd name="connsiteX2" fmla="*/ 5092 w 3429123"/>
              <a:gd name="connsiteY2" fmla="*/ 3430264 h 3430264"/>
              <a:gd name="connsiteX3" fmla="*/ 0 w 3429123"/>
              <a:gd name="connsiteY3" fmla="*/ 3430264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123" h="3430264">
                <a:moveTo>
                  <a:pt x="0" y="0"/>
                </a:moveTo>
                <a:lnTo>
                  <a:pt x="3429123" y="0"/>
                </a:lnTo>
                <a:lnTo>
                  <a:pt x="5092" y="3430264"/>
                </a:lnTo>
                <a:lnTo>
                  <a:pt x="0" y="343026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3C772F-1518-4105-9826-49E8DCECA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8040" y="3427486"/>
            <a:ext cx="3483870" cy="3432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C2C66C9-CBA6-4BAB-86CF-5603348D7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9837" y="3431305"/>
            <a:ext cx="3482163" cy="3430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034BA12F-ECA8-4178-AA4D-20FA2717E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727794" y="3399851"/>
            <a:ext cx="3432752" cy="3495659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314" name="Picture 2" descr="Detective Searching For Clues - The Happy Body">
            <a:extLst>
              <a:ext uri="{FF2B5EF4-FFF2-40B4-BE49-F238E27FC236}">
                <a16:creationId xmlns:a16="http://schemas.microsoft.com/office/drawing/2014/main" id="{5D50FA32-6F9A-4397-85FC-FF5EC0779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4" r="-2" b="11667"/>
          <a:stretch/>
        </p:blipFill>
        <p:spPr bwMode="auto">
          <a:xfrm>
            <a:off x="5218040" y="-6057"/>
            <a:ext cx="6973339" cy="3445245"/>
          </a:xfrm>
          <a:custGeom>
            <a:avLst/>
            <a:gdLst/>
            <a:ahLst/>
            <a:cxnLst/>
            <a:rect l="l" t="t" r="r" b="b"/>
            <a:pathLst>
              <a:path w="6973339" h="3445245">
                <a:moveTo>
                  <a:pt x="0" y="0"/>
                </a:moveTo>
                <a:lnTo>
                  <a:pt x="6973339" y="0"/>
                </a:lnTo>
                <a:lnTo>
                  <a:pt x="6973339" y="3445245"/>
                </a:lnTo>
                <a:lnTo>
                  <a:pt x="0" y="3445245"/>
                </a:lnTo>
                <a:lnTo>
                  <a:pt x="0" y="3437361"/>
                </a:lnTo>
                <a:lnTo>
                  <a:pt x="3428999" y="2120"/>
                </a:lnTo>
                <a:lnTo>
                  <a:pt x="0" y="21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7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0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335EE-F1CE-45C8-A63E-A163944E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5" y="720435"/>
            <a:ext cx="4259624" cy="1019465"/>
          </a:xfrm>
        </p:spPr>
        <p:txBody>
          <a:bodyPr>
            <a:normAutofit fontScale="90000"/>
          </a:bodyPr>
          <a:lstStyle/>
          <a:p>
            <a:r>
              <a:rPr lang="en-AU" dirty="0"/>
              <a:t>Symbols are Everywhere</a:t>
            </a:r>
          </a:p>
        </p:txBody>
      </p:sp>
      <p:pic>
        <p:nvPicPr>
          <p:cNvPr id="1026" name="Picture 2" descr="World Red Cross Day 2021: History, significance of occasion celebrating  contribution of global volunteer organisation-World News , Firstpost">
            <a:extLst>
              <a:ext uri="{FF2B5EF4-FFF2-40B4-BE49-F238E27FC236}">
                <a16:creationId xmlns:a16="http://schemas.microsoft.com/office/drawing/2014/main" id="{768D0D7D-7C5B-46A4-88E9-2247F270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6506" y="531344"/>
            <a:ext cx="1879887" cy="10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Freeform: Shape 72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8" descr="http://seedandsprout.com/s11_gd573/wp-content/uploads/2011/02/Picture-52.png">
            <a:extLst>
              <a:ext uri="{FF2B5EF4-FFF2-40B4-BE49-F238E27FC236}">
                <a16:creationId xmlns:a16="http://schemas.microsoft.com/office/drawing/2014/main" id="{FDB8FF42-9732-45FB-9845-BBB8C534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2180" y="1959563"/>
            <a:ext cx="1493947" cy="13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qph.is.quoracdn.net/main-qimg-a438511a7bbad881d7a659bc154d3bdc?convert_to_webp=true">
            <a:extLst>
              <a:ext uri="{FF2B5EF4-FFF2-40B4-BE49-F238E27FC236}">
                <a16:creationId xmlns:a16="http://schemas.microsoft.com/office/drawing/2014/main" id="{ED3E6634-E1F9-402D-92DE-4DDB9E4C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4027" y="5168080"/>
            <a:ext cx="1579250" cy="12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: Shape 74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64910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http://westcork.inspire1.netdna-cdn.com/home/wp-content/uploads/2014/11/recycling.jpg?6deb9e">
            <a:extLst>
              <a:ext uri="{FF2B5EF4-FFF2-40B4-BE49-F238E27FC236}">
                <a16:creationId xmlns:a16="http://schemas.microsoft.com/office/drawing/2014/main" id="{F53602F4-D6C6-4F51-9AD4-82128284F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3917" r="4287" b="4606"/>
          <a:stretch/>
        </p:blipFill>
        <p:spPr bwMode="auto">
          <a:xfrm>
            <a:off x="1384790" y="5127254"/>
            <a:ext cx="1568837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 Defence of the Floppy Disk Save Symbol – Connor Tomas O&amp;#39;Brien">
            <a:extLst>
              <a:ext uri="{FF2B5EF4-FFF2-40B4-BE49-F238E27FC236}">
                <a16:creationId xmlns:a16="http://schemas.microsoft.com/office/drawing/2014/main" id="{759381F4-0903-40D9-933A-52D7122E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27" y="3404279"/>
            <a:ext cx="1812169" cy="13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Tick Checkmark Vector Icon For Checkbox Marker Symbol Stock  Illustration - Download Image Now - iStock">
            <a:extLst>
              <a:ext uri="{FF2B5EF4-FFF2-40B4-BE49-F238E27FC236}">
                <a16:creationId xmlns:a16="http://schemas.microsoft.com/office/drawing/2014/main" id="{9CE96240-2B31-4468-A5FE-CB9051421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17062" r="16530" b="12021"/>
          <a:stretch/>
        </p:blipFill>
        <p:spPr bwMode="auto">
          <a:xfrm>
            <a:off x="7724746" y="1944110"/>
            <a:ext cx="1298391" cy="13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F8B61B7-094F-409A-93D2-ABCA2DF7C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3" y="1905000"/>
            <a:ext cx="3388208" cy="4035830"/>
          </a:xfrm>
        </p:spPr>
        <p:txBody>
          <a:bodyPr/>
          <a:lstStyle/>
          <a:p>
            <a:r>
              <a:rPr lang="en-AU" dirty="0"/>
              <a:t>Symbols communicate without words</a:t>
            </a:r>
          </a:p>
          <a:p>
            <a:r>
              <a:rPr lang="en-AU" dirty="0"/>
              <a:t>Give ideas almost instantly</a:t>
            </a:r>
          </a:p>
          <a:p>
            <a:r>
              <a:rPr lang="en-AU" dirty="0"/>
              <a:t>A universal language</a:t>
            </a:r>
          </a:p>
          <a:p>
            <a:r>
              <a:rPr lang="en-AU" dirty="0"/>
              <a:t>Look at each of these symbols – do you know what they mean?</a:t>
            </a:r>
          </a:p>
        </p:txBody>
      </p:sp>
      <p:pic>
        <p:nvPicPr>
          <p:cNvPr id="1036" name="Picture 12" descr="Play Button Icon Vector Art, Icons, and Graphics for Free Download">
            <a:extLst>
              <a:ext uri="{FF2B5EF4-FFF2-40B4-BE49-F238E27FC236}">
                <a16:creationId xmlns:a16="http://schemas.microsoft.com/office/drawing/2014/main" id="{3A3EFA15-2E33-4F57-86BB-3A3A63F7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22" y="3370184"/>
            <a:ext cx="1474715" cy="14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cDonald`s icon in Color Style">
            <a:extLst>
              <a:ext uri="{FF2B5EF4-FFF2-40B4-BE49-F238E27FC236}">
                <a16:creationId xmlns:a16="http://schemas.microsoft.com/office/drawing/2014/main" id="{E743D40F-5366-4D39-8F4B-574432C5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58" y="5258168"/>
            <a:ext cx="1174570" cy="11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eace symbols - Wikipedia">
            <a:extLst>
              <a:ext uri="{FF2B5EF4-FFF2-40B4-BE49-F238E27FC236}">
                <a16:creationId xmlns:a16="http://schemas.microsoft.com/office/drawing/2014/main" id="{C5CC07D4-474E-4F2E-876B-FDFA5A2C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012" y="366658"/>
            <a:ext cx="1177857" cy="11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pple® Introduced iPhone® 7 and iPhone 7 Plus - The Best, Most Advanced  iPhone">
            <a:extLst>
              <a:ext uri="{FF2B5EF4-FFF2-40B4-BE49-F238E27FC236}">
                <a16:creationId xmlns:a16="http://schemas.microsoft.com/office/drawing/2014/main" id="{94B2D93F-DCE9-45B3-AEBE-EF56F3D1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683" y="4625814"/>
            <a:ext cx="2884671" cy="2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5 Incredibly Delicious Vegan Camping Food Ideas [GET THE RECIPES] Review  2018 — OutdoorKeeper.com | Instagram logo, New instagram logo, Instagram  background">
            <a:extLst>
              <a:ext uri="{FF2B5EF4-FFF2-40B4-BE49-F238E27FC236}">
                <a16:creationId xmlns:a16="http://schemas.microsoft.com/office/drawing/2014/main" id="{08BAF075-830D-4D25-8487-E021F2587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86" y="1944110"/>
            <a:ext cx="1389884" cy="13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tar of David - Wikipedia">
            <a:extLst>
              <a:ext uri="{FF2B5EF4-FFF2-40B4-BE49-F238E27FC236}">
                <a16:creationId xmlns:a16="http://schemas.microsoft.com/office/drawing/2014/main" id="{48D7B2BB-DCEA-4A34-9C4B-1E8364E9D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96" y="3542654"/>
            <a:ext cx="1055993" cy="121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89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27C1-C030-4E10-9A14-A3B9ACBB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89713"/>
          </a:xfrm>
        </p:spPr>
        <p:txBody>
          <a:bodyPr/>
          <a:lstStyle/>
          <a:p>
            <a:r>
              <a:rPr lang="en-AU" dirty="0"/>
              <a:t>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7B2E9-7DBD-4560-8BF1-9A7A06BE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649186"/>
            <a:ext cx="9950103" cy="996044"/>
          </a:xfrm>
        </p:spPr>
        <p:txBody>
          <a:bodyPr/>
          <a:lstStyle/>
          <a:p>
            <a:r>
              <a:rPr lang="en-AU" b="1" dirty="0"/>
              <a:t>Symbolism</a:t>
            </a:r>
            <a:r>
              <a:rPr lang="en-AU" dirty="0"/>
              <a:t> in writing is when a literal object symbolises (stands for, represents) something that is not literal, like an idea or feeling.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2" name="Picture 4" descr="22,891 Cartoon human heart Vector Images - Free &amp;amp; Royalty-free Cartoon  human heart Vectors | Depositphotos®">
            <a:extLst>
              <a:ext uri="{FF2B5EF4-FFF2-40B4-BE49-F238E27FC236}">
                <a16:creationId xmlns:a16="http://schemas.microsoft.com/office/drawing/2014/main" id="{FDC2AF3E-8092-4969-A068-E81A13548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903" r="2752" b="1755"/>
          <a:stretch/>
        </p:blipFill>
        <p:spPr bwMode="auto">
          <a:xfrm>
            <a:off x="2008414" y="2868387"/>
            <a:ext cx="2743200" cy="28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art symbol - Wikipedia">
            <a:extLst>
              <a:ext uri="{FF2B5EF4-FFF2-40B4-BE49-F238E27FC236}">
                <a16:creationId xmlns:a16="http://schemas.microsoft.com/office/drawing/2014/main" id="{A64BE77A-28A2-48A2-83B3-069A0EE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551" y="2844702"/>
            <a:ext cx="3021109" cy="30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1F68B-6155-49B9-B59D-C10FDBCAB38F}"/>
              </a:ext>
            </a:extLst>
          </p:cNvPr>
          <p:cNvSpPr txBox="1"/>
          <p:nvPr/>
        </p:nvSpPr>
        <p:spPr>
          <a:xfrm>
            <a:off x="2008414" y="5805443"/>
            <a:ext cx="302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Heart (literal)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D1692-FF28-4F66-8AB7-36D8EAEA8742}"/>
              </a:ext>
            </a:extLst>
          </p:cNvPr>
          <p:cNvSpPr txBox="1"/>
          <p:nvPr/>
        </p:nvSpPr>
        <p:spPr>
          <a:xfrm>
            <a:off x="7105197" y="5805443"/>
            <a:ext cx="266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Heart (symbol)</a:t>
            </a:r>
          </a:p>
        </p:txBody>
      </p:sp>
    </p:spTree>
    <p:extLst>
      <p:ext uri="{BB962C8B-B14F-4D97-AF65-F5344CB8AC3E}">
        <p14:creationId xmlns:p14="http://schemas.microsoft.com/office/powerpoint/2010/main" val="121165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49447-4A47-45B7-80D1-71B15415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en-AU" dirty="0"/>
              <a:t>Symbolism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72F59-5CB1-446D-9AD8-10B06941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Example: chains are literal objects. We can see or hold them.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BUT: seeing chains often makes people think of ideas that are connected to them – like: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Slavery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Freedom, or lack of freedom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Prison</a:t>
            </a:r>
          </a:p>
          <a:p>
            <a:pPr lvl="1">
              <a:lnSpc>
                <a:spcPct val="110000"/>
              </a:lnSpc>
            </a:pPr>
            <a:r>
              <a:rPr lang="en-GB" sz="1800" dirty="0"/>
              <a:t>Cages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Prison Dungeon Ball and Chain Leg Shackles - ED2613 - Medieval Collectibles">
            <a:extLst>
              <a:ext uri="{FF2B5EF4-FFF2-40B4-BE49-F238E27FC236}">
                <a16:creationId xmlns:a16="http://schemas.microsoft.com/office/drawing/2014/main" id="{4668483E-AEC0-402B-BC76-9F6F86F3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464" y="1034569"/>
            <a:ext cx="4788861" cy="478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6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1FC31C-78F4-4F44-A04D-1E2041D0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4F4AF-1EF0-4341-82FB-8DF0756C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023857"/>
            <a:ext cx="2318981" cy="2021939"/>
          </a:xfrm>
        </p:spPr>
        <p:txBody>
          <a:bodyPr anchor="t">
            <a:normAutofit/>
          </a:bodyPr>
          <a:lstStyle/>
          <a:p>
            <a:r>
              <a:rPr lang="en-AU" dirty="0"/>
              <a:t>Decoding Symbols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ECD34A-4CF9-42F3-BE67-104F8BCCC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01" y="-8238"/>
            <a:ext cx="5232962" cy="3439877"/>
          </a:xfrm>
          <a:custGeom>
            <a:avLst/>
            <a:gdLst>
              <a:gd name="connsiteX0" fmla="*/ 0 w 5232962"/>
              <a:gd name="connsiteY0" fmla="*/ 0 h 3439877"/>
              <a:gd name="connsiteX1" fmla="*/ 5232962 w 5232962"/>
              <a:gd name="connsiteY1" fmla="*/ 0 h 3439877"/>
              <a:gd name="connsiteX2" fmla="*/ 5232962 w 5232962"/>
              <a:gd name="connsiteY2" fmla="*/ 8238 h 3439877"/>
              <a:gd name="connsiteX3" fmla="*/ 3391908 w 5232962"/>
              <a:gd name="connsiteY3" fmla="*/ 8238 h 3439877"/>
              <a:gd name="connsiteX4" fmla="*/ 3312902 w 5232962"/>
              <a:gd name="connsiteY4" fmla="*/ 10193 h 3439877"/>
              <a:gd name="connsiteX5" fmla="*/ 7961 w 5232962"/>
              <a:gd name="connsiteY5" fmla="*/ 3250305 h 3439877"/>
              <a:gd name="connsiteX6" fmla="*/ 3850 w 5232962"/>
              <a:gd name="connsiteY6" fmla="*/ 3414579 h 3439877"/>
              <a:gd name="connsiteX7" fmla="*/ 3701 w 5232962"/>
              <a:gd name="connsiteY7" fmla="*/ 3414579 h 3439877"/>
              <a:gd name="connsiteX8" fmla="*/ 3701 w 5232962"/>
              <a:gd name="connsiteY8" fmla="*/ 3439877 h 3439877"/>
              <a:gd name="connsiteX9" fmla="*/ 0 w 5232962"/>
              <a:gd name="connsiteY9" fmla="*/ 3439877 h 34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2962" h="3439877">
                <a:moveTo>
                  <a:pt x="0" y="0"/>
                </a:moveTo>
                <a:lnTo>
                  <a:pt x="5232962" y="0"/>
                </a:lnTo>
                <a:lnTo>
                  <a:pt x="5232962" y="8238"/>
                </a:lnTo>
                <a:lnTo>
                  <a:pt x="3391908" y="8238"/>
                </a:lnTo>
                <a:lnTo>
                  <a:pt x="3312902" y="10193"/>
                </a:lnTo>
                <a:cubicBezTo>
                  <a:pt x="1527166" y="98795"/>
                  <a:pt x="95685" y="1501678"/>
                  <a:pt x="7961" y="3250305"/>
                </a:cubicBezTo>
                <a:lnTo>
                  <a:pt x="3850" y="3414579"/>
                </a:lnTo>
                <a:lnTo>
                  <a:pt x="3701" y="3414579"/>
                </a:lnTo>
                <a:lnTo>
                  <a:pt x="3701" y="3439877"/>
                </a:lnTo>
                <a:lnTo>
                  <a:pt x="0" y="34398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B2C32-6953-48F6-BC2C-F6DEE88D6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2"/>
          <a:stretch/>
        </p:blipFill>
        <p:spPr>
          <a:xfrm>
            <a:off x="-3700" y="-8238"/>
            <a:ext cx="6962738" cy="3439877"/>
          </a:xfrm>
          <a:custGeom>
            <a:avLst/>
            <a:gdLst/>
            <a:ahLst/>
            <a:cxnLst/>
            <a:rect l="l" t="t" r="r" b="b"/>
            <a:pathLst>
              <a:path w="6962738" h="3439877">
                <a:moveTo>
                  <a:pt x="3388207" y="0"/>
                </a:moveTo>
                <a:lnTo>
                  <a:pt x="6962738" y="0"/>
                </a:lnTo>
                <a:lnTo>
                  <a:pt x="6962738" y="3439877"/>
                </a:lnTo>
                <a:lnTo>
                  <a:pt x="0" y="3439877"/>
                </a:lnTo>
                <a:lnTo>
                  <a:pt x="0" y="3406341"/>
                </a:lnTo>
                <a:lnTo>
                  <a:pt x="149" y="3406341"/>
                </a:lnTo>
                <a:lnTo>
                  <a:pt x="4260" y="3242067"/>
                </a:lnTo>
                <a:cubicBezTo>
                  <a:pt x="91984" y="1493440"/>
                  <a:pt x="1523465" y="90557"/>
                  <a:pt x="3309201" y="1955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EB9866-01E9-46F2-837A-57726800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039" y="-8238"/>
            <a:ext cx="5232962" cy="3439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46514" y="4287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6CA3-AB2A-431F-A9E4-54C3F4A6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3" y="4023857"/>
            <a:ext cx="8147957" cy="22953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To figure out the symbolic meaning of an object, ask these questions: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What is the first thing that comes to mind when I look at this object?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Who uses this object?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What is it used for?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When and where does it come from?</a:t>
            </a:r>
          </a:p>
          <a:p>
            <a:pPr>
              <a:lnSpc>
                <a:spcPct val="110000"/>
              </a:lnSpc>
            </a:pP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320989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A7A9-1646-4212-BDA3-677FCEF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1" y="720434"/>
            <a:ext cx="6357494" cy="1507376"/>
          </a:xfrm>
        </p:spPr>
        <p:txBody>
          <a:bodyPr/>
          <a:lstStyle/>
          <a:p>
            <a:r>
              <a:rPr lang="en-AU" dirty="0"/>
              <a:t>Decoding symbols: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B6A7-B7A2-427A-A907-9919601D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213" y="2427316"/>
            <a:ext cx="6047251" cy="351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Look at the picture</a:t>
            </a:r>
          </a:p>
          <a:p>
            <a:r>
              <a:rPr lang="en-AU" sz="2400" dirty="0"/>
              <a:t>What comes to mind when you think about spears?</a:t>
            </a:r>
          </a:p>
          <a:p>
            <a:r>
              <a:rPr lang="en-AU" sz="2400" dirty="0"/>
              <a:t>When and where do they come from? </a:t>
            </a:r>
          </a:p>
          <a:p>
            <a:r>
              <a:rPr lang="en-AU" sz="2400" dirty="0"/>
              <a:t>Who uses them? </a:t>
            </a:r>
          </a:p>
          <a:p>
            <a:r>
              <a:rPr lang="en-AU" sz="2400" dirty="0"/>
              <a:t>What did they use them for?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E3523-6A13-4C1E-B79D-DD203049F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5" t="4667" r="9905" b="14444"/>
          <a:stretch/>
        </p:blipFill>
        <p:spPr>
          <a:xfrm rot="16200000">
            <a:off x="-1842560" y="1842560"/>
            <a:ext cx="8127982" cy="44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C59203-3788-4E03-B7CF-439D5C388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6A7A9-1646-4212-BDA3-677FCEF5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513197" cy="1507375"/>
          </a:xfrm>
        </p:spPr>
        <p:txBody>
          <a:bodyPr>
            <a:normAutofit/>
          </a:bodyPr>
          <a:lstStyle/>
          <a:p>
            <a:r>
              <a:rPr lang="en-AU" dirty="0"/>
              <a:t>Decoding symbols: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B6A7-B7A2-427A-A907-9919601DA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513197" cy="350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comes to mind when you think about spears?</a:t>
            </a:r>
          </a:p>
          <a:p>
            <a:pPr lvl="1"/>
            <a:r>
              <a:rPr lang="en-AU" dirty="0"/>
              <a:t>War, battle, bloodshed, violence</a:t>
            </a:r>
          </a:p>
          <a:p>
            <a:pPr marL="0" indent="0">
              <a:buNone/>
            </a:pPr>
            <a:r>
              <a:rPr lang="en-AU" dirty="0"/>
              <a:t>When and where do they come from? </a:t>
            </a:r>
          </a:p>
          <a:p>
            <a:pPr lvl="1"/>
            <a:r>
              <a:rPr lang="en-AU" dirty="0"/>
              <a:t>A long time ago, ancient Greeks/Romans, Aboriginal people, Native Americans</a:t>
            </a:r>
          </a:p>
          <a:p>
            <a:pPr marL="0" indent="0">
              <a:buNone/>
            </a:pPr>
            <a:r>
              <a:rPr lang="en-AU" dirty="0"/>
              <a:t>Who uses them?</a:t>
            </a:r>
          </a:p>
          <a:p>
            <a:pPr lvl="1"/>
            <a:r>
              <a:rPr lang="en-AU" dirty="0"/>
              <a:t>Soldiers or warriors, but also fishermen.</a:t>
            </a:r>
          </a:p>
          <a:p>
            <a:pPr marL="0" indent="0">
              <a:buNone/>
            </a:pPr>
            <a:r>
              <a:rPr lang="en-AU" dirty="0"/>
              <a:t>What did they use them for?</a:t>
            </a:r>
          </a:p>
          <a:p>
            <a:pPr lvl="1"/>
            <a:r>
              <a:rPr lang="en-AU" dirty="0"/>
              <a:t>Fighting and killing (animals or other people)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058938-758D-450A-9FDB-2F0400AB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3429000"/>
            <a:ext cx="3463496" cy="3428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EE816B5-3840-4903-9656-1A721E428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8504" y="1"/>
            <a:ext cx="3463496" cy="3434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F13C2B5-7F4A-48E4-B19A-5A2F9649B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00" y="178410"/>
            <a:ext cx="3070455" cy="30704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Pin on D&amp;amp;D Equipment: Weapons">
            <a:extLst>
              <a:ext uri="{FF2B5EF4-FFF2-40B4-BE49-F238E27FC236}">
                <a16:creationId xmlns:a16="http://schemas.microsoft.com/office/drawing/2014/main" id="{12FC8B01-2BF9-4FE8-B55E-8B44A565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214" y="540436"/>
            <a:ext cx="1796143" cy="23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34">
            <a:extLst>
              <a:ext uri="{FF2B5EF4-FFF2-40B4-BE49-F238E27FC236}">
                <a16:creationId xmlns:a16="http://schemas.microsoft.com/office/drawing/2014/main" id="{23DE04B1-F136-49DF-BD00-FB3FA754C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56413" y="3407068"/>
            <a:ext cx="3428999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6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B1FC31C-78F4-4F44-A04D-1E2041D02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D6918-C480-4184-B14F-1C587DAC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77" y="4023857"/>
            <a:ext cx="2269995" cy="2021939"/>
          </a:xfrm>
        </p:spPr>
        <p:txBody>
          <a:bodyPr anchor="t">
            <a:normAutofit/>
          </a:bodyPr>
          <a:lstStyle/>
          <a:p>
            <a:r>
              <a:rPr lang="en-AU" dirty="0"/>
              <a:t>Spears = ‘savage’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AECD34A-4CF9-42F3-BE67-104F8BCCC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701" y="-8238"/>
            <a:ext cx="5232962" cy="3439877"/>
          </a:xfrm>
          <a:custGeom>
            <a:avLst/>
            <a:gdLst>
              <a:gd name="connsiteX0" fmla="*/ 0 w 5232962"/>
              <a:gd name="connsiteY0" fmla="*/ 0 h 3439877"/>
              <a:gd name="connsiteX1" fmla="*/ 5232962 w 5232962"/>
              <a:gd name="connsiteY1" fmla="*/ 0 h 3439877"/>
              <a:gd name="connsiteX2" fmla="*/ 5232962 w 5232962"/>
              <a:gd name="connsiteY2" fmla="*/ 8238 h 3439877"/>
              <a:gd name="connsiteX3" fmla="*/ 3391908 w 5232962"/>
              <a:gd name="connsiteY3" fmla="*/ 8238 h 3439877"/>
              <a:gd name="connsiteX4" fmla="*/ 3312902 w 5232962"/>
              <a:gd name="connsiteY4" fmla="*/ 10193 h 3439877"/>
              <a:gd name="connsiteX5" fmla="*/ 7961 w 5232962"/>
              <a:gd name="connsiteY5" fmla="*/ 3250305 h 3439877"/>
              <a:gd name="connsiteX6" fmla="*/ 3850 w 5232962"/>
              <a:gd name="connsiteY6" fmla="*/ 3414579 h 3439877"/>
              <a:gd name="connsiteX7" fmla="*/ 3701 w 5232962"/>
              <a:gd name="connsiteY7" fmla="*/ 3414579 h 3439877"/>
              <a:gd name="connsiteX8" fmla="*/ 3701 w 5232962"/>
              <a:gd name="connsiteY8" fmla="*/ 3439877 h 3439877"/>
              <a:gd name="connsiteX9" fmla="*/ 0 w 5232962"/>
              <a:gd name="connsiteY9" fmla="*/ 3439877 h 343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2962" h="3439877">
                <a:moveTo>
                  <a:pt x="0" y="0"/>
                </a:moveTo>
                <a:lnTo>
                  <a:pt x="5232962" y="0"/>
                </a:lnTo>
                <a:lnTo>
                  <a:pt x="5232962" y="8238"/>
                </a:lnTo>
                <a:lnTo>
                  <a:pt x="3391908" y="8238"/>
                </a:lnTo>
                <a:lnTo>
                  <a:pt x="3312902" y="10193"/>
                </a:lnTo>
                <a:cubicBezTo>
                  <a:pt x="1527166" y="98795"/>
                  <a:pt x="95685" y="1501678"/>
                  <a:pt x="7961" y="3250305"/>
                </a:cubicBezTo>
                <a:lnTo>
                  <a:pt x="3850" y="3414579"/>
                </a:lnTo>
                <a:lnTo>
                  <a:pt x="3701" y="3414579"/>
                </a:lnTo>
                <a:lnTo>
                  <a:pt x="3701" y="3439877"/>
                </a:lnTo>
                <a:lnTo>
                  <a:pt x="0" y="34398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What Lord of the Flies is really about | William Golding | The Guardian">
            <a:extLst>
              <a:ext uri="{FF2B5EF4-FFF2-40B4-BE49-F238E27FC236}">
                <a16:creationId xmlns:a16="http://schemas.microsoft.com/office/drawing/2014/main" id="{3B1BCFC7-9609-4926-BC14-4C86B27AC1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128"/>
          <a:stretch/>
        </p:blipFill>
        <p:spPr bwMode="auto">
          <a:xfrm>
            <a:off x="-3700" y="-8238"/>
            <a:ext cx="6962738" cy="3439877"/>
          </a:xfrm>
          <a:custGeom>
            <a:avLst/>
            <a:gdLst/>
            <a:ahLst/>
            <a:cxnLst/>
            <a:rect l="l" t="t" r="r" b="b"/>
            <a:pathLst>
              <a:path w="6962738" h="3439877">
                <a:moveTo>
                  <a:pt x="3388207" y="0"/>
                </a:moveTo>
                <a:lnTo>
                  <a:pt x="6962738" y="0"/>
                </a:lnTo>
                <a:lnTo>
                  <a:pt x="6962738" y="3439877"/>
                </a:lnTo>
                <a:lnTo>
                  <a:pt x="0" y="3439877"/>
                </a:lnTo>
                <a:lnTo>
                  <a:pt x="0" y="3406341"/>
                </a:lnTo>
                <a:lnTo>
                  <a:pt x="149" y="3406341"/>
                </a:lnTo>
                <a:lnTo>
                  <a:pt x="4260" y="3242067"/>
                </a:lnTo>
                <a:cubicBezTo>
                  <a:pt x="91984" y="1493440"/>
                  <a:pt x="1523465" y="90557"/>
                  <a:pt x="3309201" y="19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FEB9866-01E9-46F2-837A-577268000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039" y="-8238"/>
            <a:ext cx="5232962" cy="34398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34">
            <a:extLst>
              <a:ext uri="{FF2B5EF4-FFF2-40B4-BE49-F238E27FC236}">
                <a16:creationId xmlns:a16="http://schemas.microsoft.com/office/drawing/2014/main" id="{EB40E5E0-6677-497A-8E9D-E8575E276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946514" y="4287"/>
            <a:ext cx="3439876" cy="3414827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24283-D43B-4172-AB08-81469A3E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873" y="3755571"/>
            <a:ext cx="8487228" cy="26778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William Goulding used spears as a symbol in his famous book </a:t>
            </a:r>
            <a:r>
              <a:rPr lang="en-AU" i="1" dirty="0"/>
              <a:t>Lord of the Flies</a:t>
            </a:r>
          </a:p>
          <a:p>
            <a:pPr>
              <a:lnSpc>
                <a:spcPct val="110000"/>
              </a:lnSpc>
            </a:pPr>
            <a:r>
              <a:rPr lang="en-AU" dirty="0"/>
              <a:t>The book is about a group of school boys stranded on an island and their attempts to govern themselves</a:t>
            </a:r>
          </a:p>
          <a:p>
            <a:pPr>
              <a:lnSpc>
                <a:spcPct val="110000"/>
              </a:lnSpc>
            </a:pPr>
            <a:r>
              <a:rPr lang="en-AU" dirty="0"/>
              <a:t>A major theme is the idea that people will revert back to their violent, animal-like instincts if they are separated from civilised society, rules &amp; authority</a:t>
            </a:r>
          </a:p>
          <a:p>
            <a:pPr>
              <a:lnSpc>
                <a:spcPct val="110000"/>
              </a:lnSpc>
            </a:pPr>
            <a:r>
              <a:rPr lang="en-GB" dirty="0"/>
              <a:t>By having the boys carry spears, the author indicates </a:t>
            </a:r>
            <a:r>
              <a:rPr lang="en-GB" b="1" dirty="0"/>
              <a:t>symbolically </a:t>
            </a:r>
            <a:r>
              <a:rPr lang="en-GB" dirty="0"/>
              <a:t>that they have become less civilized and more savage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822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resources1.news.com.au/images/2012/05/29/1226373/020641-slouch-hat.jpg">
            <a:extLst>
              <a:ext uri="{FF2B5EF4-FFF2-40B4-BE49-F238E27FC236}">
                <a16:creationId xmlns:a16="http://schemas.microsoft.com/office/drawing/2014/main" id="{DDE6A18A-9FAE-46F3-A4E4-06BB4D693C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-18000"/>
          <a:stretch/>
        </p:blipFill>
        <p:spPr bwMode="auto">
          <a:xfrm>
            <a:off x="-2" y="10"/>
            <a:ext cx="1219200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3EB82E-2C98-4DF3-A47D-8C0E5CEBB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617587" y="46266"/>
            <a:ext cx="2620677" cy="2528146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169092-DCBB-417F-A67D-ADE032800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617587" y="2575251"/>
            <a:ext cx="2620677" cy="2528146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6D1572E-35F2-4C21-AA69-B57A24824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149662"/>
            <a:ext cx="12192000" cy="17083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1BAB7-4FD5-4EBB-92B7-97327223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348" y="5422789"/>
            <a:ext cx="9017060" cy="7066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Decoding Symbols: Practice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E486E-110D-412A-9DBF-B502B846408B}"/>
              </a:ext>
            </a:extLst>
          </p:cNvPr>
          <p:cNvSpPr txBox="1"/>
          <p:nvPr/>
        </p:nvSpPr>
        <p:spPr>
          <a:xfrm>
            <a:off x="7251700" y="5760098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How many symbols do you recognise in this picture? There are at least six!</a:t>
            </a:r>
          </a:p>
        </p:txBody>
      </p:sp>
    </p:spTree>
    <p:extLst>
      <p:ext uri="{BB962C8B-B14F-4D97-AF65-F5344CB8AC3E}">
        <p14:creationId xmlns:p14="http://schemas.microsoft.com/office/powerpoint/2010/main" val="3807521994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402441"/>
      </a:dk2>
      <a:lt2>
        <a:srgbClr val="E2E8E2"/>
      </a:lt2>
      <a:accent1>
        <a:srgbClr val="EB6EEE"/>
      </a:accent1>
      <a:accent2>
        <a:srgbClr val="EB4EAE"/>
      </a:accent2>
      <a:accent3>
        <a:srgbClr val="EE6E87"/>
      </a:accent3>
      <a:accent4>
        <a:srgbClr val="EB714E"/>
      </a:accent4>
      <a:accent5>
        <a:srgbClr val="D6982B"/>
      </a:accent5>
      <a:accent6>
        <a:srgbClr val="A3AA38"/>
      </a:accent6>
      <a:hlink>
        <a:srgbClr val="588F5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660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Avenir Next LT Pro Light</vt:lpstr>
      <vt:lpstr>BlocksVTI</vt:lpstr>
      <vt:lpstr>Symbolism</vt:lpstr>
      <vt:lpstr>Symbols are Everywhere</vt:lpstr>
      <vt:lpstr>Symbolism</vt:lpstr>
      <vt:lpstr>Symbolism</vt:lpstr>
      <vt:lpstr>Decoding Symbols</vt:lpstr>
      <vt:lpstr>Decoding symbols: Practice</vt:lpstr>
      <vt:lpstr>Decoding symbols: Practice</vt:lpstr>
      <vt:lpstr>Spears = ‘savage’</vt:lpstr>
      <vt:lpstr>Decoding Symbols: Practice</vt:lpstr>
      <vt:lpstr>ANZAC Symbols</vt:lpstr>
      <vt:lpstr>Why use symbols?</vt:lpstr>
      <vt:lpstr>Common Symbols</vt:lpstr>
      <vt:lpstr>Recognising symbols in texts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Symbols</dc:title>
  <dc:creator>Sarah Burney</dc:creator>
  <cp:lastModifiedBy>Sarah Burney</cp:lastModifiedBy>
  <cp:revision>2</cp:revision>
  <dcterms:created xsi:type="dcterms:W3CDTF">2021-07-24T13:26:14Z</dcterms:created>
  <dcterms:modified xsi:type="dcterms:W3CDTF">2021-07-24T17:59:39Z</dcterms:modified>
</cp:coreProperties>
</file>