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9FCFE-8AFB-4F5B-B0BD-1FB4CDAD9918}" v="68" dt="2022-01-10T11:54:25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AA9FCFE-8AFB-4F5B-B0BD-1FB4CDAD9918}"/>
    <pc:docChg chg="undo redo custSel modSld sldOrd modMainMaster">
      <pc:chgData name="Sarah Burney" userId="3ff1fe9c-ec4d-4417-af83-dbc6e1aa8c41" providerId="ADAL" clId="{CAA9FCFE-8AFB-4F5B-B0BD-1FB4CDAD9918}" dt="2022-01-10T11:54:25.241" v="7687"/>
      <pc:docMkLst>
        <pc:docMk/>
      </pc:docMkLst>
      <pc:sldChg chg="addSp delSp modSp mod setBg">
        <pc:chgData name="Sarah Burney" userId="3ff1fe9c-ec4d-4417-af83-dbc6e1aa8c41" providerId="ADAL" clId="{CAA9FCFE-8AFB-4F5B-B0BD-1FB4CDAD9918}" dt="2021-12-30T18:52:33.740" v="4680" actId="26606"/>
        <pc:sldMkLst>
          <pc:docMk/>
          <pc:sldMk cId="4034617030" sldId="256"/>
        </pc:sldMkLst>
        <pc:spChg chg="mod">
          <ac:chgData name="Sarah Burney" userId="3ff1fe9c-ec4d-4417-af83-dbc6e1aa8c41" providerId="ADAL" clId="{CAA9FCFE-8AFB-4F5B-B0BD-1FB4CDAD9918}" dt="2021-12-30T18:52:33.740" v="4680" actId="26606"/>
          <ac:spMkLst>
            <pc:docMk/>
            <pc:sldMk cId="4034617030" sldId="256"/>
            <ac:spMk id="2" creationId="{A861FC1F-439C-4375-B121-4D8ECCBE75A3}"/>
          </ac:spMkLst>
        </pc:spChg>
        <pc:spChg chg="mod">
          <ac:chgData name="Sarah Burney" userId="3ff1fe9c-ec4d-4417-af83-dbc6e1aa8c41" providerId="ADAL" clId="{CAA9FCFE-8AFB-4F5B-B0BD-1FB4CDAD9918}" dt="2021-12-30T18:52:33.740" v="4680" actId="26606"/>
          <ac:spMkLst>
            <pc:docMk/>
            <pc:sldMk cId="4034617030" sldId="256"/>
            <ac:spMk id="3" creationId="{49068959-2BF6-4E57-9ADA-F2F94BDA55AB}"/>
          </ac:spMkLst>
        </pc:spChg>
        <pc:spChg chg="del">
          <ac:chgData name="Sarah Burney" userId="3ff1fe9c-ec4d-4417-af83-dbc6e1aa8c41" providerId="ADAL" clId="{CAA9FCFE-8AFB-4F5B-B0BD-1FB4CDAD9918}" dt="2021-12-30T18:52:33.740" v="4680" actId="26606"/>
          <ac:spMkLst>
            <pc:docMk/>
            <pc:sldMk cId="4034617030" sldId="256"/>
            <ac:spMk id="15" creationId="{44CA2EAD-E7C7-4F64-924A-52D34FD759C7}"/>
          </ac:spMkLst>
        </pc:spChg>
        <pc:spChg chg="add">
          <ac:chgData name="Sarah Burney" userId="3ff1fe9c-ec4d-4417-af83-dbc6e1aa8c41" providerId="ADAL" clId="{CAA9FCFE-8AFB-4F5B-B0BD-1FB4CDAD9918}" dt="2021-12-30T18:52:33.740" v="4680" actId="26606"/>
          <ac:spMkLst>
            <pc:docMk/>
            <pc:sldMk cId="4034617030" sldId="256"/>
            <ac:spMk id="22" creationId="{3011B0B3-5679-4759-90B8-3B908C4CBD21}"/>
          </ac:spMkLst>
        </pc:spChg>
        <pc:spChg chg="add">
          <ac:chgData name="Sarah Burney" userId="3ff1fe9c-ec4d-4417-af83-dbc6e1aa8c41" providerId="ADAL" clId="{CAA9FCFE-8AFB-4F5B-B0BD-1FB4CDAD9918}" dt="2021-12-30T18:52:33.740" v="4680" actId="26606"/>
          <ac:spMkLst>
            <pc:docMk/>
            <pc:sldMk cId="4034617030" sldId="256"/>
            <ac:spMk id="24" creationId="{767E5D14-5396-4D7B-996A-7BFD00576139}"/>
          </ac:spMkLst>
        </pc:spChg>
        <pc:grpChg chg="add">
          <ac:chgData name="Sarah Burney" userId="3ff1fe9c-ec4d-4417-af83-dbc6e1aa8c41" providerId="ADAL" clId="{CAA9FCFE-8AFB-4F5B-B0BD-1FB4CDAD9918}" dt="2021-12-30T18:52:33.740" v="4680" actId="26606"/>
          <ac:grpSpMkLst>
            <pc:docMk/>
            <pc:sldMk cId="4034617030" sldId="256"/>
            <ac:grpSpMk id="26" creationId="{E14350AE-EC1C-4F25-89C0-954A46AD8132}"/>
          </ac:grpSpMkLst>
        </pc:grpChg>
        <pc:picChg chg="mod ord">
          <ac:chgData name="Sarah Burney" userId="3ff1fe9c-ec4d-4417-af83-dbc6e1aa8c41" providerId="ADAL" clId="{CAA9FCFE-8AFB-4F5B-B0BD-1FB4CDAD9918}" dt="2021-12-30T18:52:33.740" v="4680" actId="26606"/>
          <ac:picMkLst>
            <pc:docMk/>
            <pc:sldMk cId="4034617030" sldId="256"/>
            <ac:picMk id="16" creationId="{129BD394-B8F1-4ABC-B8A0-517A07000A38}"/>
          </ac:picMkLst>
        </pc:picChg>
        <pc:cxnChg chg="del">
          <ac:chgData name="Sarah Burney" userId="3ff1fe9c-ec4d-4417-af83-dbc6e1aa8c41" providerId="ADAL" clId="{CAA9FCFE-8AFB-4F5B-B0BD-1FB4CDAD9918}" dt="2021-12-30T18:52:33.740" v="4680" actId="26606"/>
          <ac:cxnSpMkLst>
            <pc:docMk/>
            <pc:sldMk cId="4034617030" sldId="256"/>
            <ac:cxnSpMk id="17" creationId="{9E7C23BC-DAA6-40E1-8166-B8C4439D1430}"/>
          </ac:cxnSpMkLst>
        </pc:cxnChg>
      </pc:sldChg>
      <pc:sldChg chg="addSp delSp modSp mod setBg">
        <pc:chgData name="Sarah Burney" userId="3ff1fe9c-ec4d-4417-af83-dbc6e1aa8c41" providerId="ADAL" clId="{CAA9FCFE-8AFB-4F5B-B0BD-1FB4CDAD9918}" dt="2022-01-08T17:14:14.276" v="7040" actId="20577"/>
        <pc:sldMkLst>
          <pc:docMk/>
          <pc:sldMk cId="1956779081" sldId="257"/>
        </pc:sldMkLst>
        <pc:spChg chg="mod">
          <ac:chgData name="Sarah Burney" userId="3ff1fe9c-ec4d-4417-af83-dbc6e1aa8c41" providerId="ADAL" clId="{CAA9FCFE-8AFB-4F5B-B0BD-1FB4CDAD9918}" dt="2021-12-30T15:53:36.464" v="1705" actId="14100"/>
          <ac:spMkLst>
            <pc:docMk/>
            <pc:sldMk cId="1956779081" sldId="257"/>
            <ac:spMk id="2" creationId="{4A2EBF11-C0B4-4E57-8C75-1E5EDB88A0EB}"/>
          </ac:spMkLst>
        </pc:spChg>
        <pc:spChg chg="mod ord">
          <ac:chgData name="Sarah Burney" userId="3ff1fe9c-ec4d-4417-af83-dbc6e1aa8c41" providerId="ADAL" clId="{CAA9FCFE-8AFB-4F5B-B0BD-1FB4CDAD9918}" dt="2022-01-08T17:14:14.276" v="7040" actId="20577"/>
          <ac:spMkLst>
            <pc:docMk/>
            <pc:sldMk cId="1956779081" sldId="257"/>
            <ac:spMk id="3" creationId="{A7901B72-9BC1-4CE4-A9FD-D5C960825370}"/>
          </ac:spMkLst>
        </pc:spChg>
        <pc:spChg chg="add del">
          <ac:chgData name="Sarah Burney" userId="3ff1fe9c-ec4d-4417-af83-dbc6e1aa8c41" providerId="ADAL" clId="{CAA9FCFE-8AFB-4F5B-B0BD-1FB4CDAD9918}" dt="2021-12-30T15:31:35.293" v="760" actId="26606"/>
          <ac:spMkLst>
            <pc:docMk/>
            <pc:sldMk cId="1956779081" sldId="257"/>
            <ac:spMk id="9" creationId="{B65AA36A-D7CC-493C-A0EE-F8AC3564D17D}"/>
          </ac:spMkLst>
        </pc:spChg>
        <pc:spChg chg="add del">
          <ac:chgData name="Sarah Burney" userId="3ff1fe9c-ec4d-4417-af83-dbc6e1aa8c41" providerId="ADAL" clId="{CAA9FCFE-8AFB-4F5B-B0BD-1FB4CDAD9918}" dt="2021-12-30T15:43:54.889" v="1651" actId="26606"/>
          <ac:spMkLst>
            <pc:docMk/>
            <pc:sldMk cId="1956779081" sldId="257"/>
            <ac:spMk id="13" creationId="{C279C8A1-C4E4-4DE9-934E-91221AC99393}"/>
          </ac:spMkLst>
        </pc:spChg>
        <pc:spChg chg="add del">
          <ac:chgData name="Sarah Burney" userId="3ff1fe9c-ec4d-4417-af83-dbc6e1aa8c41" providerId="ADAL" clId="{CAA9FCFE-8AFB-4F5B-B0BD-1FB4CDAD9918}" dt="2021-12-30T15:44:44.713" v="1667" actId="26606"/>
          <ac:spMkLst>
            <pc:docMk/>
            <pc:sldMk cId="1956779081" sldId="257"/>
            <ac:spMk id="71" creationId="{C279C8A1-C4E4-4DE9-934E-91221AC99393}"/>
          </ac:spMkLst>
        </pc:spChg>
        <pc:spChg chg="add">
          <ac:chgData name="Sarah Burney" userId="3ff1fe9c-ec4d-4417-af83-dbc6e1aa8c41" providerId="ADAL" clId="{CAA9FCFE-8AFB-4F5B-B0BD-1FB4CDAD9918}" dt="2021-12-30T15:44:44.713" v="1667" actId="26606"/>
          <ac:spMkLst>
            <pc:docMk/>
            <pc:sldMk cId="1956779081" sldId="257"/>
            <ac:spMk id="135" creationId="{B65AA36A-D7CC-493C-A0EE-F8AC3564D17D}"/>
          </ac:spMkLst>
        </pc:spChg>
        <pc:picChg chg="add del mod modCrop">
          <ac:chgData name="Sarah Burney" userId="3ff1fe9c-ec4d-4417-af83-dbc6e1aa8c41" providerId="ADAL" clId="{CAA9FCFE-8AFB-4F5B-B0BD-1FB4CDAD9918}" dt="2021-12-30T15:43:50.416" v="1649" actId="478"/>
          <ac:picMkLst>
            <pc:docMk/>
            <pc:sldMk cId="1956779081" sldId="257"/>
            <ac:picMk id="4" creationId="{8A244345-3771-47CD-B7AB-61FEF9839A70}"/>
          </ac:picMkLst>
        </pc:picChg>
        <pc:picChg chg="add mod">
          <ac:chgData name="Sarah Burney" userId="3ff1fe9c-ec4d-4417-af83-dbc6e1aa8c41" providerId="ADAL" clId="{CAA9FCFE-8AFB-4F5B-B0BD-1FB4CDAD9918}" dt="2021-12-30T15:44:44.713" v="1667" actId="26606"/>
          <ac:picMkLst>
            <pc:docMk/>
            <pc:sldMk cId="1956779081" sldId="257"/>
            <ac:picMk id="1026" creationId="{1C51ACE5-C57F-4CDE-A036-AA65E645746C}"/>
          </ac:picMkLst>
        </pc:picChg>
        <pc:cxnChg chg="add del">
          <ac:chgData name="Sarah Burney" userId="3ff1fe9c-ec4d-4417-af83-dbc6e1aa8c41" providerId="ADAL" clId="{CAA9FCFE-8AFB-4F5B-B0BD-1FB4CDAD9918}" dt="2021-12-30T15:31:35.293" v="760" actId="26606"/>
          <ac:cxnSpMkLst>
            <pc:docMk/>
            <pc:sldMk cId="1956779081" sldId="257"/>
            <ac:cxnSpMk id="11" creationId="{1850A2DA-FC3C-4E59-9724-29CF2777D32C}"/>
          </ac:cxnSpMkLst>
        </pc:cxnChg>
        <pc:cxnChg chg="add del">
          <ac:chgData name="Sarah Burney" userId="3ff1fe9c-ec4d-4417-af83-dbc6e1aa8c41" providerId="ADAL" clId="{CAA9FCFE-8AFB-4F5B-B0BD-1FB4CDAD9918}" dt="2021-12-30T15:43:54.889" v="1651" actId="26606"/>
          <ac:cxnSpMkLst>
            <pc:docMk/>
            <pc:sldMk cId="1956779081" sldId="257"/>
            <ac:cxnSpMk id="14" creationId="{26C7ED5D-77C4-4564-8B1A-E55609CF44C4}"/>
          </ac:cxnSpMkLst>
        </pc:cxnChg>
        <pc:cxnChg chg="add del">
          <ac:chgData name="Sarah Burney" userId="3ff1fe9c-ec4d-4417-af83-dbc6e1aa8c41" providerId="ADAL" clId="{CAA9FCFE-8AFB-4F5B-B0BD-1FB4CDAD9918}" dt="2021-12-30T15:44:44.713" v="1667" actId="26606"/>
          <ac:cxnSpMkLst>
            <pc:docMk/>
            <pc:sldMk cId="1956779081" sldId="257"/>
            <ac:cxnSpMk id="73" creationId="{26C7ED5D-77C4-4564-8B1A-E55609CF44C4}"/>
          </ac:cxnSpMkLst>
        </pc:cxnChg>
        <pc:cxnChg chg="add">
          <ac:chgData name="Sarah Burney" userId="3ff1fe9c-ec4d-4417-af83-dbc6e1aa8c41" providerId="ADAL" clId="{CAA9FCFE-8AFB-4F5B-B0BD-1FB4CDAD9918}" dt="2021-12-30T15:44:44.713" v="1667" actId="26606"/>
          <ac:cxnSpMkLst>
            <pc:docMk/>
            <pc:sldMk cId="1956779081" sldId="257"/>
            <ac:cxnSpMk id="137" creationId="{1850A2DA-FC3C-4E59-9724-29CF2777D32C}"/>
          </ac:cxnSpMkLst>
        </pc:cxnChg>
      </pc:sldChg>
      <pc:sldChg chg="addSp delSp modSp mod setBg">
        <pc:chgData name="Sarah Burney" userId="3ff1fe9c-ec4d-4417-af83-dbc6e1aa8c41" providerId="ADAL" clId="{CAA9FCFE-8AFB-4F5B-B0BD-1FB4CDAD9918}" dt="2021-12-30T18:53:00.437" v="4689" actId="20577"/>
        <pc:sldMkLst>
          <pc:docMk/>
          <pc:sldMk cId="2978017108" sldId="258"/>
        </pc:sldMkLst>
        <pc:spChg chg="mod">
          <ac:chgData name="Sarah Burney" userId="3ff1fe9c-ec4d-4417-af83-dbc6e1aa8c41" providerId="ADAL" clId="{CAA9FCFE-8AFB-4F5B-B0BD-1FB4CDAD9918}" dt="2021-12-30T15:53:20.848" v="1699" actId="14100"/>
          <ac:spMkLst>
            <pc:docMk/>
            <pc:sldMk cId="2978017108" sldId="258"/>
            <ac:spMk id="2" creationId="{960C4A5F-058E-4960-994E-01FB196CC6FF}"/>
          </ac:spMkLst>
        </pc:spChg>
        <pc:spChg chg="mod ord">
          <ac:chgData name="Sarah Burney" userId="3ff1fe9c-ec4d-4417-af83-dbc6e1aa8c41" providerId="ADAL" clId="{CAA9FCFE-8AFB-4F5B-B0BD-1FB4CDAD9918}" dt="2021-12-30T18:53:00.437" v="4689" actId="20577"/>
          <ac:spMkLst>
            <pc:docMk/>
            <pc:sldMk cId="2978017108" sldId="258"/>
            <ac:spMk id="3" creationId="{0F87B8D4-24B8-4219-AADF-17AEFF488942}"/>
          </ac:spMkLst>
        </pc:spChg>
        <pc:spChg chg="add">
          <ac:chgData name="Sarah Burney" userId="3ff1fe9c-ec4d-4417-af83-dbc6e1aa8c41" providerId="ADAL" clId="{CAA9FCFE-8AFB-4F5B-B0BD-1FB4CDAD9918}" dt="2021-12-30T15:53:05.992" v="1695" actId="26606"/>
          <ac:spMkLst>
            <pc:docMk/>
            <pc:sldMk cId="2978017108" sldId="258"/>
            <ac:spMk id="7" creationId="{DB66C9CD-6BF4-44CA-8078-0BB819080761}"/>
          </ac:spMkLst>
        </pc:spChg>
        <pc:spChg chg="add del">
          <ac:chgData name="Sarah Burney" userId="3ff1fe9c-ec4d-4417-af83-dbc6e1aa8c41" providerId="ADAL" clId="{CAA9FCFE-8AFB-4F5B-B0BD-1FB4CDAD9918}" dt="2021-12-30T15:52:19.516" v="1678" actId="26606"/>
          <ac:spMkLst>
            <pc:docMk/>
            <pc:sldMk cId="2978017108" sldId="258"/>
            <ac:spMk id="10" creationId="{B65AA36A-D7CC-493C-A0EE-F8AC3564D17D}"/>
          </ac:spMkLst>
        </pc:spChg>
        <pc:spChg chg="add del">
          <ac:chgData name="Sarah Burney" userId="3ff1fe9c-ec4d-4417-af83-dbc6e1aa8c41" providerId="ADAL" clId="{CAA9FCFE-8AFB-4F5B-B0BD-1FB4CDAD9918}" dt="2021-12-30T15:52:39.159" v="1680" actId="26606"/>
          <ac:spMkLst>
            <pc:docMk/>
            <pc:sldMk cId="2978017108" sldId="258"/>
            <ac:spMk id="14" creationId="{DB66C9CD-6BF4-44CA-8078-0BB819080761}"/>
          </ac:spMkLst>
        </pc:spChg>
        <pc:spChg chg="add del">
          <ac:chgData name="Sarah Burney" userId="3ff1fe9c-ec4d-4417-af83-dbc6e1aa8c41" providerId="ADAL" clId="{CAA9FCFE-8AFB-4F5B-B0BD-1FB4CDAD9918}" dt="2021-12-30T15:53:01.838" v="1690" actId="26606"/>
          <ac:spMkLst>
            <pc:docMk/>
            <pc:sldMk cId="2978017108" sldId="258"/>
            <ac:spMk id="17" creationId="{B65AA36A-D7CC-493C-A0EE-F8AC3564D17D}"/>
          </ac:spMkLst>
        </pc:spChg>
        <pc:picChg chg="add del mod modCrop">
          <ac:chgData name="Sarah Burney" userId="3ff1fe9c-ec4d-4417-af83-dbc6e1aa8c41" providerId="ADAL" clId="{CAA9FCFE-8AFB-4F5B-B0BD-1FB4CDAD9918}" dt="2021-12-30T15:53:05.992" v="1695" actId="26606"/>
          <ac:picMkLst>
            <pc:docMk/>
            <pc:sldMk cId="2978017108" sldId="258"/>
            <ac:picMk id="5" creationId="{08B874F6-B92F-48C9-94AA-43556AEFDB9D}"/>
          </ac:picMkLst>
        </pc:picChg>
        <pc:picChg chg="add del">
          <ac:chgData name="Sarah Burney" userId="3ff1fe9c-ec4d-4417-af83-dbc6e1aa8c41" providerId="ADAL" clId="{CAA9FCFE-8AFB-4F5B-B0BD-1FB4CDAD9918}" dt="2021-12-30T15:48:37.797" v="1673"/>
          <ac:picMkLst>
            <pc:docMk/>
            <pc:sldMk cId="2978017108" sldId="258"/>
            <ac:picMk id="2050" creationId="{A640D6BC-7906-4095-AF2E-BDB19F02F208}"/>
          </ac:picMkLst>
        </pc:picChg>
        <pc:cxnChg chg="add">
          <ac:chgData name="Sarah Burney" userId="3ff1fe9c-ec4d-4417-af83-dbc6e1aa8c41" providerId="ADAL" clId="{CAA9FCFE-8AFB-4F5B-B0BD-1FB4CDAD9918}" dt="2021-12-30T15:53:05.992" v="1695" actId="26606"/>
          <ac:cxnSpMkLst>
            <pc:docMk/>
            <pc:sldMk cId="2978017108" sldId="258"/>
            <ac:cxnSpMk id="8" creationId="{CC9CF63D-A2A3-4ECF-BC53-4B0D56918FB4}"/>
          </ac:cxnSpMkLst>
        </pc:cxnChg>
        <pc:cxnChg chg="add del">
          <ac:chgData name="Sarah Burney" userId="3ff1fe9c-ec4d-4417-af83-dbc6e1aa8c41" providerId="ADAL" clId="{CAA9FCFE-8AFB-4F5B-B0BD-1FB4CDAD9918}" dt="2021-12-30T15:52:19.516" v="1678" actId="26606"/>
          <ac:cxnSpMkLst>
            <pc:docMk/>
            <pc:sldMk cId="2978017108" sldId="258"/>
            <ac:cxnSpMk id="12" creationId="{1850A2DA-FC3C-4E59-9724-29CF2777D32C}"/>
          </ac:cxnSpMkLst>
        </pc:cxnChg>
        <pc:cxnChg chg="add del">
          <ac:chgData name="Sarah Burney" userId="3ff1fe9c-ec4d-4417-af83-dbc6e1aa8c41" providerId="ADAL" clId="{CAA9FCFE-8AFB-4F5B-B0BD-1FB4CDAD9918}" dt="2021-12-30T15:52:39.159" v="1680" actId="26606"/>
          <ac:cxnSpMkLst>
            <pc:docMk/>
            <pc:sldMk cId="2978017108" sldId="258"/>
            <ac:cxnSpMk id="15" creationId="{16C132CB-661F-4A80-B2A5-D78FF18C0CDF}"/>
          </ac:cxnSpMkLst>
        </pc:cxnChg>
        <pc:cxnChg chg="add del">
          <ac:chgData name="Sarah Burney" userId="3ff1fe9c-ec4d-4417-af83-dbc6e1aa8c41" providerId="ADAL" clId="{CAA9FCFE-8AFB-4F5B-B0BD-1FB4CDAD9918}" dt="2021-12-30T15:53:01.838" v="1690" actId="26606"/>
          <ac:cxnSpMkLst>
            <pc:docMk/>
            <pc:sldMk cId="2978017108" sldId="258"/>
            <ac:cxnSpMk id="18" creationId="{1850A2DA-FC3C-4E59-9724-29CF2777D32C}"/>
          </ac:cxnSpMkLst>
        </pc:cxnChg>
      </pc:sldChg>
      <pc:sldChg chg="addSp delSp modSp mod setBg setFolMasterObjs">
        <pc:chgData name="Sarah Burney" userId="3ff1fe9c-ec4d-4417-af83-dbc6e1aa8c41" providerId="ADAL" clId="{CAA9FCFE-8AFB-4F5B-B0BD-1FB4CDAD9918}" dt="2022-01-10T11:54:25.241" v="7687"/>
        <pc:sldMkLst>
          <pc:docMk/>
          <pc:sldMk cId="3349834465" sldId="259"/>
        </pc:sldMkLst>
        <pc:spChg chg="mod">
          <ac:chgData name="Sarah Burney" userId="3ff1fe9c-ec4d-4417-af83-dbc6e1aa8c41" providerId="ADAL" clId="{CAA9FCFE-8AFB-4F5B-B0BD-1FB4CDAD9918}" dt="2021-12-30T18:35:36.591" v="4196" actId="26606"/>
          <ac:spMkLst>
            <pc:docMk/>
            <pc:sldMk cId="3349834465" sldId="259"/>
            <ac:spMk id="2" creationId="{EBCB3F1C-5E84-4872-8E04-2E594BB588B3}"/>
          </ac:spMkLst>
        </pc:spChg>
        <pc:spChg chg="mod">
          <ac:chgData name="Sarah Burney" userId="3ff1fe9c-ec4d-4417-af83-dbc6e1aa8c41" providerId="ADAL" clId="{CAA9FCFE-8AFB-4F5B-B0BD-1FB4CDAD9918}" dt="2022-01-08T17:16:26.852" v="7145" actId="20577"/>
          <ac:spMkLst>
            <pc:docMk/>
            <pc:sldMk cId="3349834465" sldId="259"/>
            <ac:spMk id="3" creationId="{A400220A-CEE1-4E1B-9E77-6D426A9D9660}"/>
          </ac:spMkLst>
        </pc:spChg>
        <pc:spChg chg="add del">
          <ac:chgData name="Sarah Burney" userId="3ff1fe9c-ec4d-4417-af83-dbc6e1aa8c41" providerId="ADAL" clId="{CAA9FCFE-8AFB-4F5B-B0BD-1FB4CDAD9918}" dt="2021-12-30T18:35:36.591" v="4196" actId="26606"/>
          <ac:spMkLst>
            <pc:docMk/>
            <pc:sldMk cId="3349834465" sldId="259"/>
            <ac:spMk id="9" creationId="{EEE96A74-B62B-4642-AB22-7776A5F48CE7}"/>
          </ac:spMkLst>
        </pc:spChg>
        <pc:spChg chg="add del">
          <ac:chgData name="Sarah Burney" userId="3ff1fe9c-ec4d-4417-af83-dbc6e1aa8c41" providerId="ADAL" clId="{CAA9FCFE-8AFB-4F5B-B0BD-1FB4CDAD9918}" dt="2021-12-30T18:35:36.591" v="4196" actId="26606"/>
          <ac:spMkLst>
            <pc:docMk/>
            <pc:sldMk cId="3349834465" sldId="259"/>
            <ac:spMk id="16" creationId="{EEE96A74-B62B-4642-AB22-7776A5F48CE7}"/>
          </ac:spMkLst>
        </pc:spChg>
        <pc:picChg chg="add mod">
          <ac:chgData name="Sarah Burney" userId="3ff1fe9c-ec4d-4417-af83-dbc6e1aa8c41" providerId="ADAL" clId="{CAA9FCFE-8AFB-4F5B-B0BD-1FB4CDAD9918}" dt="2021-12-30T18:18:34.400" v="3275" actId="26606"/>
          <ac:picMkLst>
            <pc:docMk/>
            <pc:sldMk cId="3349834465" sldId="259"/>
            <ac:picMk id="4" creationId="{68E1B806-FE2C-4D89-B193-208494F31651}"/>
          </ac:picMkLst>
        </pc:picChg>
        <pc:cxnChg chg="add del">
          <ac:chgData name="Sarah Burney" userId="3ff1fe9c-ec4d-4417-af83-dbc6e1aa8c41" providerId="ADAL" clId="{CAA9FCFE-8AFB-4F5B-B0BD-1FB4CDAD9918}" dt="2021-12-30T18:35:36.591" v="4196" actId="26606"/>
          <ac:cxnSpMkLst>
            <pc:docMk/>
            <pc:sldMk cId="3349834465" sldId="259"/>
            <ac:cxnSpMk id="11" creationId="{3A513CAD-9784-4D35-BAF9-1F7DDD697BDB}"/>
          </ac:cxnSpMkLst>
        </pc:cxnChg>
        <pc:cxnChg chg="add del">
          <ac:chgData name="Sarah Burney" userId="3ff1fe9c-ec4d-4417-af83-dbc6e1aa8c41" providerId="ADAL" clId="{CAA9FCFE-8AFB-4F5B-B0BD-1FB4CDAD9918}" dt="2021-12-30T18:35:36.591" v="4196" actId="26606"/>
          <ac:cxnSpMkLst>
            <pc:docMk/>
            <pc:sldMk cId="3349834465" sldId="259"/>
            <ac:cxnSpMk id="18" creationId="{3A513CAD-9784-4D35-BAF9-1F7DDD697BDB}"/>
          </ac:cxnSpMkLst>
        </pc:cxnChg>
      </pc:sldChg>
      <pc:sldChg chg="addSp modSp mod setBg">
        <pc:chgData name="Sarah Burney" userId="3ff1fe9c-ec4d-4417-af83-dbc6e1aa8c41" providerId="ADAL" clId="{CAA9FCFE-8AFB-4F5B-B0BD-1FB4CDAD9918}" dt="2021-12-30T18:36:55.974" v="4250" actId="6549"/>
        <pc:sldMkLst>
          <pc:docMk/>
          <pc:sldMk cId="3429835515" sldId="260"/>
        </pc:sldMkLst>
        <pc:spChg chg="mod">
          <ac:chgData name="Sarah Burney" userId="3ff1fe9c-ec4d-4417-af83-dbc6e1aa8c41" providerId="ADAL" clId="{CAA9FCFE-8AFB-4F5B-B0BD-1FB4CDAD9918}" dt="2021-12-30T18:27:07.670" v="3763" actId="14100"/>
          <ac:spMkLst>
            <pc:docMk/>
            <pc:sldMk cId="3429835515" sldId="260"/>
            <ac:spMk id="2" creationId="{F16ACCDC-462F-497C-95F0-BE31479E17EE}"/>
          </ac:spMkLst>
        </pc:spChg>
        <pc:spChg chg="mod">
          <ac:chgData name="Sarah Burney" userId="3ff1fe9c-ec4d-4417-af83-dbc6e1aa8c41" providerId="ADAL" clId="{CAA9FCFE-8AFB-4F5B-B0BD-1FB4CDAD9918}" dt="2021-12-30T18:36:55.974" v="4250" actId="6549"/>
          <ac:spMkLst>
            <pc:docMk/>
            <pc:sldMk cId="3429835515" sldId="260"/>
            <ac:spMk id="3" creationId="{4A33795B-FC3A-43CD-83A4-5358C1CB77C4}"/>
          </ac:spMkLst>
        </pc:spChg>
        <pc:spChg chg="add">
          <ac:chgData name="Sarah Burney" userId="3ff1fe9c-ec4d-4417-af83-dbc6e1aa8c41" providerId="ADAL" clId="{CAA9FCFE-8AFB-4F5B-B0BD-1FB4CDAD9918}" dt="2021-12-30T18:27:00.880" v="3762" actId="26606"/>
          <ac:spMkLst>
            <pc:docMk/>
            <pc:sldMk cId="3429835515" sldId="260"/>
            <ac:spMk id="9" creationId="{DB66C9CD-6BF4-44CA-8078-0BB819080761}"/>
          </ac:spMkLst>
        </pc:spChg>
        <pc:picChg chg="add mod">
          <ac:chgData name="Sarah Burney" userId="3ff1fe9c-ec4d-4417-af83-dbc6e1aa8c41" providerId="ADAL" clId="{CAA9FCFE-8AFB-4F5B-B0BD-1FB4CDAD9918}" dt="2021-12-30T18:27:00.880" v="3762" actId="26606"/>
          <ac:picMkLst>
            <pc:docMk/>
            <pc:sldMk cId="3429835515" sldId="260"/>
            <ac:picMk id="4" creationId="{A6EEFAA6-BED6-4A1C-B7F6-C2EC79A64A74}"/>
          </ac:picMkLst>
        </pc:picChg>
        <pc:cxnChg chg="add">
          <ac:chgData name="Sarah Burney" userId="3ff1fe9c-ec4d-4417-af83-dbc6e1aa8c41" providerId="ADAL" clId="{CAA9FCFE-8AFB-4F5B-B0BD-1FB4CDAD9918}" dt="2021-12-30T18:27:00.880" v="3762" actId="26606"/>
          <ac:cxnSpMkLst>
            <pc:docMk/>
            <pc:sldMk cId="3429835515" sldId="260"/>
            <ac:cxnSpMk id="11" creationId="{CC9CF63D-A2A3-4ECF-BC53-4B0D56918FB4}"/>
          </ac:cxnSpMkLst>
        </pc:cxnChg>
      </pc:sldChg>
      <pc:sldChg chg="addSp delSp modSp mod setBg">
        <pc:chgData name="Sarah Burney" userId="3ff1fe9c-ec4d-4417-af83-dbc6e1aa8c41" providerId="ADAL" clId="{CAA9FCFE-8AFB-4F5B-B0BD-1FB4CDAD9918}" dt="2022-01-08T17:19:49.864" v="7147" actId="403"/>
        <pc:sldMkLst>
          <pc:docMk/>
          <pc:sldMk cId="3951818328" sldId="261"/>
        </pc:sldMkLst>
        <pc:spChg chg="mod">
          <ac:chgData name="Sarah Burney" userId="3ff1fe9c-ec4d-4417-af83-dbc6e1aa8c41" providerId="ADAL" clId="{CAA9FCFE-8AFB-4F5B-B0BD-1FB4CDAD9918}" dt="2021-12-30T18:46:00.773" v="4259" actId="14100"/>
          <ac:spMkLst>
            <pc:docMk/>
            <pc:sldMk cId="3951818328" sldId="261"/>
            <ac:spMk id="2" creationId="{9E392846-412C-4CC8-B9CD-C649DB917CAE}"/>
          </ac:spMkLst>
        </pc:spChg>
        <pc:spChg chg="mod ord">
          <ac:chgData name="Sarah Burney" userId="3ff1fe9c-ec4d-4417-af83-dbc6e1aa8c41" providerId="ADAL" clId="{CAA9FCFE-8AFB-4F5B-B0BD-1FB4CDAD9918}" dt="2022-01-08T17:19:49.864" v="7147" actId="403"/>
          <ac:spMkLst>
            <pc:docMk/>
            <pc:sldMk cId="3951818328" sldId="261"/>
            <ac:spMk id="3" creationId="{48E1AD32-41C2-483D-9FFF-AC4A1D60FFB1}"/>
          </ac:spMkLst>
        </pc:spChg>
        <pc:spChg chg="add del">
          <ac:chgData name="Sarah Burney" userId="3ff1fe9c-ec4d-4417-af83-dbc6e1aa8c41" providerId="ADAL" clId="{CAA9FCFE-8AFB-4F5B-B0BD-1FB4CDAD9918}" dt="2021-12-30T18:45:30.900" v="4253" actId="26606"/>
          <ac:spMkLst>
            <pc:docMk/>
            <pc:sldMk cId="3951818328" sldId="261"/>
            <ac:spMk id="9" creationId="{DB66C9CD-6BF4-44CA-8078-0BB819080761}"/>
          </ac:spMkLst>
        </pc:spChg>
        <pc:spChg chg="add">
          <ac:chgData name="Sarah Burney" userId="3ff1fe9c-ec4d-4417-af83-dbc6e1aa8c41" providerId="ADAL" clId="{CAA9FCFE-8AFB-4F5B-B0BD-1FB4CDAD9918}" dt="2021-12-30T18:45:30.900" v="4253" actId="26606"/>
          <ac:spMkLst>
            <pc:docMk/>
            <pc:sldMk cId="3951818328" sldId="261"/>
            <ac:spMk id="16" creationId="{B65AA36A-D7CC-493C-A0EE-F8AC3564D17D}"/>
          </ac:spMkLst>
        </pc:spChg>
        <pc:picChg chg="add del mod modCrop">
          <ac:chgData name="Sarah Burney" userId="3ff1fe9c-ec4d-4417-af83-dbc6e1aa8c41" providerId="ADAL" clId="{CAA9FCFE-8AFB-4F5B-B0BD-1FB4CDAD9918}" dt="2021-12-30T18:45:23.661" v="4251" actId="478"/>
          <ac:picMkLst>
            <pc:docMk/>
            <pc:sldMk cId="3951818328" sldId="261"/>
            <ac:picMk id="4" creationId="{3E6B6270-F6BD-41A1-8178-E25ABC1F7AF2}"/>
          </ac:picMkLst>
        </pc:picChg>
        <pc:picChg chg="add mod modCrop">
          <ac:chgData name="Sarah Burney" userId="3ff1fe9c-ec4d-4417-af83-dbc6e1aa8c41" providerId="ADAL" clId="{CAA9FCFE-8AFB-4F5B-B0BD-1FB4CDAD9918}" dt="2021-12-30T18:45:45.877" v="4254" actId="18131"/>
          <ac:picMkLst>
            <pc:docMk/>
            <pc:sldMk cId="3951818328" sldId="261"/>
            <ac:picMk id="5" creationId="{EDFE07E5-8B9B-4BEB-9F35-1A92B0E94BDF}"/>
          </ac:picMkLst>
        </pc:picChg>
        <pc:cxnChg chg="add del">
          <ac:chgData name="Sarah Burney" userId="3ff1fe9c-ec4d-4417-af83-dbc6e1aa8c41" providerId="ADAL" clId="{CAA9FCFE-8AFB-4F5B-B0BD-1FB4CDAD9918}" dt="2021-12-30T18:45:30.900" v="4253" actId="26606"/>
          <ac:cxnSpMkLst>
            <pc:docMk/>
            <pc:sldMk cId="3951818328" sldId="261"/>
            <ac:cxnSpMk id="11" creationId="{76D745DA-D03E-47A2-9936-01C39D51A469}"/>
          </ac:cxnSpMkLst>
        </pc:cxnChg>
        <pc:cxnChg chg="add">
          <ac:chgData name="Sarah Burney" userId="3ff1fe9c-ec4d-4417-af83-dbc6e1aa8c41" providerId="ADAL" clId="{CAA9FCFE-8AFB-4F5B-B0BD-1FB4CDAD9918}" dt="2021-12-30T18:45:30.900" v="4253" actId="26606"/>
          <ac:cxnSpMkLst>
            <pc:docMk/>
            <pc:sldMk cId="3951818328" sldId="261"/>
            <ac:cxnSpMk id="18" creationId="{1850A2DA-FC3C-4E59-9724-29CF2777D32C}"/>
          </ac:cxnSpMkLst>
        </pc:cxnChg>
      </pc:sldChg>
      <pc:sldChg chg="addSp delSp modSp mod setBg">
        <pc:chgData name="Sarah Burney" userId="3ff1fe9c-ec4d-4417-af83-dbc6e1aa8c41" providerId="ADAL" clId="{CAA9FCFE-8AFB-4F5B-B0BD-1FB4CDAD9918}" dt="2022-01-08T17:29:31.123" v="7580" actId="20577"/>
        <pc:sldMkLst>
          <pc:docMk/>
          <pc:sldMk cId="1331977896" sldId="262"/>
        </pc:sldMkLst>
        <pc:spChg chg="mod">
          <ac:chgData name="Sarah Burney" userId="3ff1fe9c-ec4d-4417-af83-dbc6e1aa8c41" providerId="ADAL" clId="{CAA9FCFE-8AFB-4F5B-B0BD-1FB4CDAD9918}" dt="2022-01-08T17:28:53.348" v="7518" actId="26606"/>
          <ac:spMkLst>
            <pc:docMk/>
            <pc:sldMk cId="1331977896" sldId="262"/>
            <ac:spMk id="2" creationId="{51443FDC-839D-4A7D-AC1D-D9CAF8156F61}"/>
          </ac:spMkLst>
        </pc:spChg>
        <pc:spChg chg="mod ord">
          <ac:chgData name="Sarah Burney" userId="3ff1fe9c-ec4d-4417-af83-dbc6e1aa8c41" providerId="ADAL" clId="{CAA9FCFE-8AFB-4F5B-B0BD-1FB4CDAD9918}" dt="2022-01-08T17:29:31.123" v="7580" actId="20577"/>
          <ac:spMkLst>
            <pc:docMk/>
            <pc:sldMk cId="1331977896" sldId="262"/>
            <ac:spMk id="3" creationId="{C9AD7206-A796-4205-AE0B-11EE759F7B91}"/>
          </ac:spMkLst>
        </pc:spChg>
        <pc:spChg chg="add del">
          <ac:chgData name="Sarah Burney" userId="3ff1fe9c-ec4d-4417-af83-dbc6e1aa8c41" providerId="ADAL" clId="{CAA9FCFE-8AFB-4F5B-B0BD-1FB4CDAD9918}" dt="2022-01-08T17:25:33.371" v="7453" actId="26606"/>
          <ac:spMkLst>
            <pc:docMk/>
            <pc:sldMk cId="1331977896" sldId="262"/>
            <ac:spMk id="71" creationId="{EEE96A74-B62B-4642-AB22-7776A5F48CE7}"/>
          </ac:spMkLst>
        </pc:spChg>
        <pc:spChg chg="add del">
          <ac:chgData name="Sarah Burney" userId="3ff1fe9c-ec4d-4417-af83-dbc6e1aa8c41" providerId="ADAL" clId="{CAA9FCFE-8AFB-4F5B-B0BD-1FB4CDAD9918}" dt="2022-01-08T17:27:59.510" v="7509" actId="26606"/>
          <ac:spMkLst>
            <pc:docMk/>
            <pc:sldMk cId="1331977896" sldId="262"/>
            <ac:spMk id="74" creationId="{B65AA36A-D7CC-493C-A0EE-F8AC3564D17D}"/>
          </ac:spMkLst>
        </pc:spChg>
        <pc:spChg chg="add del">
          <ac:chgData name="Sarah Burney" userId="3ff1fe9c-ec4d-4417-af83-dbc6e1aa8c41" providerId="ADAL" clId="{CAA9FCFE-8AFB-4F5B-B0BD-1FB4CDAD9918}" dt="2022-01-08T17:28:51.198" v="7515" actId="26606"/>
          <ac:spMkLst>
            <pc:docMk/>
            <pc:sldMk cId="1331977896" sldId="262"/>
            <ac:spMk id="75" creationId="{B65AA36A-D7CC-493C-A0EE-F8AC3564D17D}"/>
          </ac:spMkLst>
        </pc:spChg>
        <pc:spChg chg="add del">
          <ac:chgData name="Sarah Burney" userId="3ff1fe9c-ec4d-4417-af83-dbc6e1aa8c41" providerId="ADAL" clId="{CAA9FCFE-8AFB-4F5B-B0BD-1FB4CDAD9918}" dt="2022-01-08T17:25:33.367" v="7452" actId="26606"/>
          <ac:spMkLst>
            <pc:docMk/>
            <pc:sldMk cId="1331977896" sldId="262"/>
            <ac:spMk id="135" creationId="{B65AA36A-D7CC-493C-A0EE-F8AC3564D17D}"/>
          </ac:spMkLst>
        </pc:spChg>
        <pc:spChg chg="add del">
          <ac:chgData name="Sarah Burney" userId="3ff1fe9c-ec4d-4417-af83-dbc6e1aa8c41" providerId="ADAL" clId="{CAA9FCFE-8AFB-4F5B-B0BD-1FB4CDAD9918}" dt="2022-01-08T17:28:53.348" v="7518" actId="26606"/>
          <ac:spMkLst>
            <pc:docMk/>
            <pc:sldMk cId="1331977896" sldId="262"/>
            <ac:spMk id="1028" creationId="{DB66C9CD-6BF4-44CA-8078-0BB819080761}"/>
          </ac:spMkLst>
        </pc:spChg>
        <pc:spChg chg="add del">
          <ac:chgData name="Sarah Burney" userId="3ff1fe9c-ec4d-4417-af83-dbc6e1aa8c41" providerId="ADAL" clId="{CAA9FCFE-8AFB-4F5B-B0BD-1FB4CDAD9918}" dt="2022-01-08T17:28:43.567" v="7511" actId="26606"/>
          <ac:spMkLst>
            <pc:docMk/>
            <pc:sldMk cId="1331977896" sldId="262"/>
            <ac:spMk id="1031" creationId="{1AEB7F98-32EC-40D3-89EE-C8433023163A}"/>
          </ac:spMkLst>
        </pc:spChg>
        <pc:spChg chg="add del">
          <ac:chgData name="Sarah Burney" userId="3ff1fe9c-ec4d-4417-af83-dbc6e1aa8c41" providerId="ADAL" clId="{CAA9FCFE-8AFB-4F5B-B0BD-1FB4CDAD9918}" dt="2022-01-08T17:28:53.343" v="7517" actId="26606"/>
          <ac:spMkLst>
            <pc:docMk/>
            <pc:sldMk cId="1331977896" sldId="262"/>
            <ac:spMk id="1033" creationId="{DB66C9CD-6BF4-44CA-8078-0BB819080761}"/>
          </ac:spMkLst>
        </pc:spChg>
        <pc:spChg chg="add">
          <ac:chgData name="Sarah Burney" userId="3ff1fe9c-ec4d-4417-af83-dbc6e1aa8c41" providerId="ADAL" clId="{CAA9FCFE-8AFB-4F5B-B0BD-1FB4CDAD9918}" dt="2022-01-08T17:28:53.348" v="7518" actId="26606"/>
          <ac:spMkLst>
            <pc:docMk/>
            <pc:sldMk cId="1331977896" sldId="262"/>
            <ac:spMk id="1036" creationId="{3D2EE047-566C-48D4-9F44-4BB3B58FB300}"/>
          </ac:spMkLst>
        </pc:spChg>
        <pc:picChg chg="add del mod">
          <ac:chgData name="Sarah Burney" userId="3ff1fe9c-ec4d-4417-af83-dbc6e1aa8c41" providerId="ADAL" clId="{CAA9FCFE-8AFB-4F5B-B0BD-1FB4CDAD9918}" dt="2022-01-08T17:28:43.901" v="7512"/>
          <ac:picMkLst>
            <pc:docMk/>
            <pc:sldMk cId="1331977896" sldId="262"/>
            <ac:picMk id="4" creationId="{B3C1893A-A866-4A76-9058-EDF323B27E6C}"/>
          </ac:picMkLst>
        </pc:picChg>
        <pc:picChg chg="add del mod">
          <ac:chgData name="Sarah Burney" userId="3ff1fe9c-ec4d-4417-af83-dbc6e1aa8c41" providerId="ADAL" clId="{CAA9FCFE-8AFB-4F5B-B0BD-1FB4CDAD9918}" dt="2022-01-08T17:26:48.163" v="7454" actId="478"/>
          <ac:picMkLst>
            <pc:docMk/>
            <pc:sldMk cId="1331977896" sldId="262"/>
            <ac:picMk id="1026" creationId="{95392B01-6769-4E5D-8721-52DED58F186D}"/>
          </ac:picMkLst>
        </pc:picChg>
        <pc:picChg chg="add mod">
          <ac:chgData name="Sarah Burney" userId="3ff1fe9c-ec4d-4417-af83-dbc6e1aa8c41" providerId="ADAL" clId="{CAA9FCFE-8AFB-4F5B-B0BD-1FB4CDAD9918}" dt="2022-01-08T17:28:53.348" v="7518" actId="26606"/>
          <ac:picMkLst>
            <pc:docMk/>
            <pc:sldMk cId="1331977896" sldId="262"/>
            <ac:picMk id="1030" creationId="{82C5DC01-EDFD-4AE4-89E7-AD889E4FC6D4}"/>
          </ac:picMkLst>
        </pc:picChg>
        <pc:picChg chg="add del mod">
          <ac:chgData name="Sarah Burney" userId="3ff1fe9c-ec4d-4417-af83-dbc6e1aa8c41" providerId="ADAL" clId="{CAA9FCFE-8AFB-4F5B-B0BD-1FB4CDAD9918}" dt="2022-01-08T17:20:35.545" v="7275" actId="478"/>
          <ac:picMkLst>
            <pc:docMk/>
            <pc:sldMk cId="1331977896" sldId="262"/>
            <ac:picMk id="3074" creationId="{C6F81583-2CC8-4AD7-86FD-A1C33CD02234}"/>
          </ac:picMkLst>
        </pc:picChg>
        <pc:cxnChg chg="add del">
          <ac:chgData name="Sarah Burney" userId="3ff1fe9c-ec4d-4417-af83-dbc6e1aa8c41" providerId="ADAL" clId="{CAA9FCFE-8AFB-4F5B-B0BD-1FB4CDAD9918}" dt="2022-01-08T17:25:33.371" v="7453" actId="26606"/>
          <ac:cxnSpMkLst>
            <pc:docMk/>
            <pc:sldMk cId="1331977896" sldId="262"/>
            <ac:cxnSpMk id="73" creationId="{3A513CAD-9784-4D35-BAF9-1F7DDD697BDB}"/>
          </ac:cxnSpMkLst>
        </pc:cxnChg>
        <pc:cxnChg chg="add del">
          <ac:chgData name="Sarah Burney" userId="3ff1fe9c-ec4d-4417-af83-dbc6e1aa8c41" providerId="ADAL" clId="{CAA9FCFE-8AFB-4F5B-B0BD-1FB4CDAD9918}" dt="2022-01-08T17:27:59.510" v="7509" actId="26606"/>
          <ac:cxnSpMkLst>
            <pc:docMk/>
            <pc:sldMk cId="1331977896" sldId="262"/>
            <ac:cxnSpMk id="76" creationId="{1850A2DA-FC3C-4E59-9724-29CF2777D32C}"/>
          </ac:cxnSpMkLst>
        </pc:cxnChg>
        <pc:cxnChg chg="add del">
          <ac:chgData name="Sarah Burney" userId="3ff1fe9c-ec4d-4417-af83-dbc6e1aa8c41" providerId="ADAL" clId="{CAA9FCFE-8AFB-4F5B-B0BD-1FB4CDAD9918}" dt="2022-01-08T17:28:51.198" v="7515" actId="26606"/>
          <ac:cxnSpMkLst>
            <pc:docMk/>
            <pc:sldMk cId="1331977896" sldId="262"/>
            <ac:cxnSpMk id="77" creationId="{1850A2DA-FC3C-4E59-9724-29CF2777D32C}"/>
          </ac:cxnSpMkLst>
        </pc:cxnChg>
        <pc:cxnChg chg="add del">
          <ac:chgData name="Sarah Burney" userId="3ff1fe9c-ec4d-4417-af83-dbc6e1aa8c41" providerId="ADAL" clId="{CAA9FCFE-8AFB-4F5B-B0BD-1FB4CDAD9918}" dt="2022-01-08T17:25:33.367" v="7452" actId="26606"/>
          <ac:cxnSpMkLst>
            <pc:docMk/>
            <pc:sldMk cId="1331977896" sldId="262"/>
            <ac:cxnSpMk id="137" creationId="{1850A2DA-FC3C-4E59-9724-29CF2777D32C}"/>
          </ac:cxnSpMkLst>
        </pc:cxnChg>
        <pc:cxnChg chg="add del">
          <ac:chgData name="Sarah Burney" userId="3ff1fe9c-ec4d-4417-af83-dbc6e1aa8c41" providerId="ADAL" clId="{CAA9FCFE-8AFB-4F5B-B0BD-1FB4CDAD9918}" dt="2022-01-08T17:28:53.348" v="7518" actId="26606"/>
          <ac:cxnSpMkLst>
            <pc:docMk/>
            <pc:sldMk cId="1331977896" sldId="262"/>
            <ac:cxnSpMk id="1029" creationId="{CC9CF63D-A2A3-4ECF-BC53-4B0D56918FB4}"/>
          </ac:cxnSpMkLst>
        </pc:cxnChg>
        <pc:cxnChg chg="add del">
          <ac:chgData name="Sarah Burney" userId="3ff1fe9c-ec4d-4417-af83-dbc6e1aa8c41" providerId="ADAL" clId="{CAA9FCFE-8AFB-4F5B-B0BD-1FB4CDAD9918}" dt="2022-01-08T17:28:43.567" v="7511" actId="26606"/>
          <ac:cxnSpMkLst>
            <pc:docMk/>
            <pc:sldMk cId="1331977896" sldId="262"/>
            <ac:cxnSpMk id="1032" creationId="{79A23555-9837-466D-9123-97B89F6CA171}"/>
          </ac:cxnSpMkLst>
        </pc:cxnChg>
        <pc:cxnChg chg="add del">
          <ac:chgData name="Sarah Burney" userId="3ff1fe9c-ec4d-4417-af83-dbc6e1aa8c41" providerId="ADAL" clId="{CAA9FCFE-8AFB-4F5B-B0BD-1FB4CDAD9918}" dt="2022-01-08T17:28:53.343" v="7517" actId="26606"/>
          <ac:cxnSpMkLst>
            <pc:docMk/>
            <pc:sldMk cId="1331977896" sldId="262"/>
            <ac:cxnSpMk id="1034" creationId="{CC9CF63D-A2A3-4ECF-BC53-4B0D56918FB4}"/>
          </ac:cxnSpMkLst>
        </pc:cxnChg>
      </pc:sldChg>
      <pc:sldChg chg="addSp modSp mod setBg">
        <pc:chgData name="Sarah Burney" userId="3ff1fe9c-ec4d-4417-af83-dbc6e1aa8c41" providerId="ADAL" clId="{CAA9FCFE-8AFB-4F5B-B0BD-1FB4CDAD9918}" dt="2022-01-08T17:33:10.897" v="7686" actId="14100"/>
        <pc:sldMkLst>
          <pc:docMk/>
          <pc:sldMk cId="96822868" sldId="263"/>
        </pc:sldMkLst>
        <pc:spChg chg="mod ord">
          <ac:chgData name="Sarah Burney" userId="3ff1fe9c-ec4d-4417-af83-dbc6e1aa8c41" providerId="ADAL" clId="{CAA9FCFE-8AFB-4F5B-B0BD-1FB4CDAD9918}" dt="2022-01-08T17:32:55.820" v="7684" actId="166"/>
          <ac:spMkLst>
            <pc:docMk/>
            <pc:sldMk cId="96822868" sldId="263"/>
            <ac:spMk id="2" creationId="{571FE7A5-923F-495B-8B81-0C4435BD1153}"/>
          </ac:spMkLst>
        </pc:spChg>
        <pc:spChg chg="mod">
          <ac:chgData name="Sarah Burney" userId="3ff1fe9c-ec4d-4417-af83-dbc6e1aa8c41" providerId="ADAL" clId="{CAA9FCFE-8AFB-4F5B-B0BD-1FB4CDAD9918}" dt="2022-01-08T17:33:10.897" v="7686" actId="14100"/>
          <ac:spMkLst>
            <pc:docMk/>
            <pc:sldMk cId="96822868" sldId="263"/>
            <ac:spMk id="3" creationId="{F205C6FF-E024-45BE-82BE-CFF70807DF58}"/>
          </ac:spMkLst>
        </pc:spChg>
        <pc:spChg chg="add mod ord">
          <ac:chgData name="Sarah Burney" userId="3ff1fe9c-ec4d-4417-af83-dbc6e1aa8c41" providerId="ADAL" clId="{CAA9FCFE-8AFB-4F5B-B0BD-1FB4CDAD9918}" dt="2022-01-08T17:32:49.621" v="7683" actId="166"/>
          <ac:spMkLst>
            <pc:docMk/>
            <pc:sldMk cId="96822868" sldId="263"/>
            <ac:spMk id="4" creationId="{1364EC95-489B-4DCC-9F88-446B871E5991}"/>
          </ac:spMkLst>
        </pc:spChg>
        <pc:spChg chg="add">
          <ac:chgData name="Sarah Burney" userId="3ff1fe9c-ec4d-4417-af83-dbc6e1aa8c41" providerId="ADAL" clId="{CAA9FCFE-8AFB-4F5B-B0BD-1FB4CDAD9918}" dt="2022-01-02T06:17:05.574" v="6762" actId="26606"/>
          <ac:spMkLst>
            <pc:docMk/>
            <pc:sldMk cId="96822868" sldId="263"/>
            <ac:spMk id="71" creationId="{EEE96A74-B62B-4642-AB22-7776A5F48CE7}"/>
          </ac:spMkLst>
        </pc:spChg>
        <pc:picChg chg="add mod">
          <ac:chgData name="Sarah Burney" userId="3ff1fe9c-ec4d-4417-af83-dbc6e1aa8c41" providerId="ADAL" clId="{CAA9FCFE-8AFB-4F5B-B0BD-1FB4CDAD9918}" dt="2022-01-08T17:33:00.761" v="7685" actId="1076"/>
          <ac:picMkLst>
            <pc:docMk/>
            <pc:sldMk cId="96822868" sldId="263"/>
            <ac:picMk id="2050" creationId="{B86B3EF6-D103-4CDA-BB21-9E0F1C229737}"/>
          </ac:picMkLst>
        </pc:picChg>
        <pc:cxnChg chg="add">
          <ac:chgData name="Sarah Burney" userId="3ff1fe9c-ec4d-4417-af83-dbc6e1aa8c41" providerId="ADAL" clId="{CAA9FCFE-8AFB-4F5B-B0BD-1FB4CDAD9918}" dt="2022-01-02T06:17:05.574" v="6762" actId="26606"/>
          <ac:cxnSpMkLst>
            <pc:docMk/>
            <pc:sldMk cId="96822868" sldId="263"/>
            <ac:cxnSpMk id="73" creationId="{3A513CAD-9784-4D35-BAF9-1F7DDD697BDB}"/>
          </ac:cxnSpMkLst>
        </pc:cxnChg>
      </pc:sldChg>
      <pc:sldChg chg="addSp delSp modSp mod ord setBg">
        <pc:chgData name="Sarah Burney" userId="3ff1fe9c-ec4d-4417-af83-dbc6e1aa8c41" providerId="ADAL" clId="{CAA9FCFE-8AFB-4F5B-B0BD-1FB4CDAD9918}" dt="2022-01-08T17:30:09.915" v="7626" actId="20577"/>
        <pc:sldMkLst>
          <pc:docMk/>
          <pc:sldMk cId="2157389636" sldId="264"/>
        </pc:sldMkLst>
        <pc:spChg chg="mod">
          <ac:chgData name="Sarah Burney" userId="3ff1fe9c-ec4d-4417-af83-dbc6e1aa8c41" providerId="ADAL" clId="{CAA9FCFE-8AFB-4F5B-B0BD-1FB4CDAD9918}" dt="2022-01-02T06:08:06.683" v="6066" actId="14100"/>
          <ac:spMkLst>
            <pc:docMk/>
            <pc:sldMk cId="2157389636" sldId="264"/>
            <ac:spMk id="2" creationId="{EF27DA4E-B21C-4801-9CA0-F629F52AEF76}"/>
          </ac:spMkLst>
        </pc:spChg>
        <pc:spChg chg="mod ord">
          <ac:chgData name="Sarah Burney" userId="3ff1fe9c-ec4d-4417-af83-dbc6e1aa8c41" providerId="ADAL" clId="{CAA9FCFE-8AFB-4F5B-B0BD-1FB4CDAD9918}" dt="2022-01-08T17:30:09.915" v="7626" actId="20577"/>
          <ac:spMkLst>
            <pc:docMk/>
            <pc:sldMk cId="2157389636" sldId="264"/>
            <ac:spMk id="3" creationId="{ABFA98F1-5139-4B74-BB37-60F73709D793}"/>
          </ac:spMkLst>
        </pc:spChg>
        <pc:spChg chg="add del">
          <ac:chgData name="Sarah Burney" userId="3ff1fe9c-ec4d-4417-af83-dbc6e1aa8c41" providerId="ADAL" clId="{CAA9FCFE-8AFB-4F5B-B0BD-1FB4CDAD9918}" dt="2022-01-02T06:07:49.901" v="6061"/>
          <ac:spMkLst>
            <pc:docMk/>
            <pc:sldMk cId="2157389636" sldId="264"/>
            <ac:spMk id="4" creationId="{B61A5CBB-7D12-4804-9BD9-C7FB25AC4A2A}"/>
          </ac:spMkLst>
        </pc:spChg>
        <pc:spChg chg="add del">
          <ac:chgData name="Sarah Burney" userId="3ff1fe9c-ec4d-4417-af83-dbc6e1aa8c41" providerId="ADAL" clId="{CAA9FCFE-8AFB-4F5B-B0BD-1FB4CDAD9918}" dt="2022-01-02T06:07:57.156" v="6063"/>
          <ac:spMkLst>
            <pc:docMk/>
            <pc:sldMk cId="2157389636" sldId="264"/>
            <ac:spMk id="5" creationId="{FDAF460C-253D-45B3-A4A9-972D8429B05E}"/>
          </ac:spMkLst>
        </pc:spChg>
        <pc:spChg chg="add">
          <ac:chgData name="Sarah Burney" userId="3ff1fe9c-ec4d-4417-af83-dbc6e1aa8c41" providerId="ADAL" clId="{CAA9FCFE-8AFB-4F5B-B0BD-1FB4CDAD9918}" dt="2022-01-02T06:08:02.133" v="6065" actId="26606"/>
          <ac:spMkLst>
            <pc:docMk/>
            <pc:sldMk cId="2157389636" sldId="264"/>
            <ac:spMk id="11" creationId="{B65AA36A-D7CC-493C-A0EE-F8AC3564D17D}"/>
          </ac:spMkLst>
        </pc:spChg>
        <pc:picChg chg="add mod">
          <ac:chgData name="Sarah Burney" userId="3ff1fe9c-ec4d-4417-af83-dbc6e1aa8c41" providerId="ADAL" clId="{CAA9FCFE-8AFB-4F5B-B0BD-1FB4CDAD9918}" dt="2022-01-02T06:08:02.133" v="6065" actId="26606"/>
          <ac:picMkLst>
            <pc:docMk/>
            <pc:sldMk cId="2157389636" sldId="264"/>
            <ac:picMk id="6" creationId="{ECF4BDF3-44E2-4040-8492-F2B6B561450A}"/>
          </ac:picMkLst>
        </pc:picChg>
        <pc:cxnChg chg="add">
          <ac:chgData name="Sarah Burney" userId="3ff1fe9c-ec4d-4417-af83-dbc6e1aa8c41" providerId="ADAL" clId="{CAA9FCFE-8AFB-4F5B-B0BD-1FB4CDAD9918}" dt="2022-01-02T06:08:02.133" v="6065" actId="26606"/>
          <ac:cxnSpMkLst>
            <pc:docMk/>
            <pc:sldMk cId="2157389636" sldId="264"/>
            <ac:cxnSpMk id="13" creationId="{1850A2DA-FC3C-4E59-9724-29CF2777D32C}"/>
          </ac:cxnSpMkLst>
        </pc:cxnChg>
      </pc:sldChg>
      <pc:sldChg chg="addSp delSp modSp mod ord setBg">
        <pc:chgData name="Sarah Burney" userId="3ff1fe9c-ec4d-4417-af83-dbc6e1aa8c41" providerId="ADAL" clId="{CAA9FCFE-8AFB-4F5B-B0BD-1FB4CDAD9918}" dt="2022-01-01T18:11:25.784" v="5427"/>
        <pc:sldMkLst>
          <pc:docMk/>
          <pc:sldMk cId="3284977654" sldId="265"/>
        </pc:sldMkLst>
        <pc:spChg chg="mod">
          <ac:chgData name="Sarah Burney" userId="3ff1fe9c-ec4d-4417-af83-dbc6e1aa8c41" providerId="ADAL" clId="{CAA9FCFE-8AFB-4F5B-B0BD-1FB4CDAD9918}" dt="2022-01-01T18:10:57.487" v="5416" actId="14100"/>
          <ac:spMkLst>
            <pc:docMk/>
            <pc:sldMk cId="3284977654" sldId="265"/>
            <ac:spMk id="2" creationId="{DB8F7647-D2A4-4D94-B245-C15013CC5F72}"/>
          </ac:spMkLst>
        </pc:spChg>
        <pc:spChg chg="mod ord">
          <ac:chgData name="Sarah Burney" userId="3ff1fe9c-ec4d-4417-af83-dbc6e1aa8c41" providerId="ADAL" clId="{CAA9FCFE-8AFB-4F5B-B0BD-1FB4CDAD9918}" dt="2022-01-01T18:11:05.274" v="5423" actId="27636"/>
          <ac:spMkLst>
            <pc:docMk/>
            <pc:sldMk cId="3284977654" sldId="265"/>
            <ac:spMk id="3" creationId="{85C70586-6A21-4CD4-9F73-2AB335383527}"/>
          </ac:spMkLst>
        </pc:spChg>
        <pc:spChg chg="add del">
          <ac:chgData name="Sarah Burney" userId="3ff1fe9c-ec4d-4417-af83-dbc6e1aa8c41" providerId="ADAL" clId="{CAA9FCFE-8AFB-4F5B-B0BD-1FB4CDAD9918}" dt="2022-01-01T18:08:18.201" v="5409" actId="26606"/>
          <ac:spMkLst>
            <pc:docMk/>
            <pc:sldMk cId="3284977654" sldId="265"/>
            <ac:spMk id="71" creationId="{B65AA36A-D7CC-493C-A0EE-F8AC3564D17D}"/>
          </ac:spMkLst>
        </pc:spChg>
        <pc:spChg chg="add">
          <ac:chgData name="Sarah Burney" userId="3ff1fe9c-ec4d-4417-af83-dbc6e1aa8c41" providerId="ADAL" clId="{CAA9FCFE-8AFB-4F5B-B0BD-1FB4CDAD9918}" dt="2022-01-01T18:10:26.904" v="5412" actId="26606"/>
          <ac:spMkLst>
            <pc:docMk/>
            <pc:sldMk cId="3284977654" sldId="265"/>
            <ac:spMk id="2054" creationId="{DB66C9CD-6BF4-44CA-8078-0BB819080761}"/>
          </ac:spMkLst>
        </pc:spChg>
        <pc:picChg chg="add del mod">
          <ac:chgData name="Sarah Burney" userId="3ff1fe9c-ec4d-4417-af83-dbc6e1aa8c41" providerId="ADAL" clId="{CAA9FCFE-8AFB-4F5B-B0BD-1FB4CDAD9918}" dt="2022-01-01T18:08:18.728" v="5410"/>
          <ac:picMkLst>
            <pc:docMk/>
            <pc:sldMk cId="3284977654" sldId="265"/>
            <ac:picMk id="2050" creationId="{E0553E96-836F-4F9B-BD22-8A9FAB905165}"/>
          </ac:picMkLst>
        </pc:picChg>
        <pc:picChg chg="add mod">
          <ac:chgData name="Sarah Burney" userId="3ff1fe9c-ec4d-4417-af83-dbc6e1aa8c41" providerId="ADAL" clId="{CAA9FCFE-8AFB-4F5B-B0BD-1FB4CDAD9918}" dt="2022-01-01T18:10:43.399" v="5413" actId="18131"/>
          <ac:picMkLst>
            <pc:docMk/>
            <pc:sldMk cId="3284977654" sldId="265"/>
            <ac:picMk id="2052" creationId="{D101676D-C999-4D6C-A71E-87D70EB38AB3}"/>
          </ac:picMkLst>
        </pc:picChg>
        <pc:cxnChg chg="add del">
          <ac:chgData name="Sarah Burney" userId="3ff1fe9c-ec4d-4417-af83-dbc6e1aa8c41" providerId="ADAL" clId="{CAA9FCFE-8AFB-4F5B-B0BD-1FB4CDAD9918}" dt="2022-01-01T18:08:18.201" v="5409" actId="26606"/>
          <ac:cxnSpMkLst>
            <pc:docMk/>
            <pc:sldMk cId="3284977654" sldId="265"/>
            <ac:cxnSpMk id="73" creationId="{1850A2DA-FC3C-4E59-9724-29CF2777D32C}"/>
          </ac:cxnSpMkLst>
        </pc:cxnChg>
      </pc:sldChg>
      <pc:sldChg chg="addSp delSp modSp mod ord setBg">
        <pc:chgData name="Sarah Burney" userId="3ff1fe9c-ec4d-4417-af83-dbc6e1aa8c41" providerId="ADAL" clId="{CAA9FCFE-8AFB-4F5B-B0BD-1FB4CDAD9918}" dt="2022-01-02T06:22:10.228" v="6999"/>
        <pc:sldMkLst>
          <pc:docMk/>
          <pc:sldMk cId="1678593339" sldId="266"/>
        </pc:sldMkLst>
        <pc:spChg chg="mod">
          <ac:chgData name="Sarah Burney" userId="3ff1fe9c-ec4d-4417-af83-dbc6e1aa8c41" providerId="ADAL" clId="{CAA9FCFE-8AFB-4F5B-B0BD-1FB4CDAD9918}" dt="2022-01-01T17:58:03.598" v="4928" actId="14100"/>
          <ac:spMkLst>
            <pc:docMk/>
            <pc:sldMk cId="1678593339" sldId="266"/>
            <ac:spMk id="2" creationId="{2FB3EAB4-A680-473B-B6E9-626F1EFC5661}"/>
          </ac:spMkLst>
        </pc:spChg>
        <pc:spChg chg="mod ord">
          <ac:chgData name="Sarah Burney" userId="3ff1fe9c-ec4d-4417-af83-dbc6e1aa8c41" providerId="ADAL" clId="{CAA9FCFE-8AFB-4F5B-B0BD-1FB4CDAD9918}" dt="2022-01-01T17:58:07.529" v="4930" actId="403"/>
          <ac:spMkLst>
            <pc:docMk/>
            <pc:sldMk cId="1678593339" sldId="266"/>
            <ac:spMk id="3" creationId="{737D005F-415F-49CA-BBBD-EF0084092D9E}"/>
          </ac:spMkLst>
        </pc:spChg>
        <pc:spChg chg="add del">
          <ac:chgData name="Sarah Burney" userId="3ff1fe9c-ec4d-4417-af83-dbc6e1aa8c41" providerId="ADAL" clId="{CAA9FCFE-8AFB-4F5B-B0BD-1FB4CDAD9918}" dt="2022-01-01T17:57:25.133" v="4849" actId="26606"/>
          <ac:spMkLst>
            <pc:docMk/>
            <pc:sldMk cId="1678593339" sldId="266"/>
            <ac:spMk id="71" creationId="{B65AA36A-D7CC-493C-A0EE-F8AC3564D17D}"/>
          </ac:spMkLst>
        </pc:spChg>
        <pc:spChg chg="add">
          <ac:chgData name="Sarah Burney" userId="3ff1fe9c-ec4d-4417-af83-dbc6e1aa8c41" providerId="ADAL" clId="{CAA9FCFE-8AFB-4F5B-B0BD-1FB4CDAD9918}" dt="2022-01-01T17:57:25.139" v="4850" actId="26606"/>
          <ac:spMkLst>
            <pc:docMk/>
            <pc:sldMk cId="1678593339" sldId="266"/>
            <ac:spMk id="1028" creationId="{DB66C9CD-6BF4-44CA-8078-0BB819080761}"/>
          </ac:spMkLst>
        </pc:spChg>
        <pc:picChg chg="add mod">
          <ac:chgData name="Sarah Burney" userId="3ff1fe9c-ec4d-4417-af83-dbc6e1aa8c41" providerId="ADAL" clId="{CAA9FCFE-8AFB-4F5B-B0BD-1FB4CDAD9918}" dt="2022-01-01T17:57:25.139" v="4850" actId="26606"/>
          <ac:picMkLst>
            <pc:docMk/>
            <pc:sldMk cId="1678593339" sldId="266"/>
            <ac:picMk id="1026" creationId="{F1A5BAB8-E4A5-4924-B260-B2947AA964A9}"/>
          </ac:picMkLst>
        </pc:picChg>
        <pc:cxnChg chg="add del">
          <ac:chgData name="Sarah Burney" userId="3ff1fe9c-ec4d-4417-af83-dbc6e1aa8c41" providerId="ADAL" clId="{CAA9FCFE-8AFB-4F5B-B0BD-1FB4CDAD9918}" dt="2022-01-01T17:57:25.133" v="4849" actId="26606"/>
          <ac:cxnSpMkLst>
            <pc:docMk/>
            <pc:sldMk cId="1678593339" sldId="266"/>
            <ac:cxnSpMk id="73" creationId="{1850A2DA-FC3C-4E59-9724-29CF2777D32C}"/>
          </ac:cxnSpMkLst>
        </pc:cxnChg>
        <pc:cxnChg chg="add">
          <ac:chgData name="Sarah Burney" userId="3ff1fe9c-ec4d-4417-af83-dbc6e1aa8c41" providerId="ADAL" clId="{CAA9FCFE-8AFB-4F5B-B0BD-1FB4CDAD9918}" dt="2022-01-01T17:57:25.139" v="4850" actId="26606"/>
          <ac:cxnSpMkLst>
            <pc:docMk/>
            <pc:sldMk cId="1678593339" sldId="266"/>
            <ac:cxnSpMk id="1029" creationId="{CC9CF63D-A2A3-4ECF-BC53-4B0D56918FB4}"/>
          </ac:cxnSpMkLst>
        </pc:cxnChg>
      </pc:sldChg>
      <pc:sldMasterChg chg="setBg modSldLayout">
        <pc:chgData name="Sarah Burney" userId="3ff1fe9c-ec4d-4417-af83-dbc6e1aa8c41" providerId="ADAL" clId="{CAA9FCFE-8AFB-4F5B-B0BD-1FB4CDAD9918}" dt="2021-12-30T18:20:53.487" v="3349"/>
        <pc:sldMasterMkLst>
          <pc:docMk/>
          <pc:sldMasterMk cId="1405227560" sldId="2147483738"/>
        </pc:sldMasterMkLst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772577000" sldId="2147483727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1162224723" sldId="2147483728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2655505777" sldId="2147483729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2533715927" sldId="2147483730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973683878" sldId="2147483731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4145191788" sldId="2147483732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3291023080" sldId="2147483733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1481783389" sldId="2147483734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176385797" sldId="2147483735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1319009708" sldId="2147483736"/>
          </pc:sldLayoutMkLst>
        </pc:sldLayoutChg>
        <pc:sldLayoutChg chg="setBg">
          <pc:chgData name="Sarah Burney" userId="3ff1fe9c-ec4d-4417-af83-dbc6e1aa8c41" providerId="ADAL" clId="{CAA9FCFE-8AFB-4F5B-B0BD-1FB4CDAD9918}" dt="2021-12-30T18:20:53.487" v="3349"/>
          <pc:sldLayoutMkLst>
            <pc:docMk/>
            <pc:sldMasterMk cId="1405227560" sldId="2147483738"/>
            <pc:sldLayoutMk cId="2451642250" sldId="214748373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78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0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1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Gradient pastel colors on a top view">
            <a:extLst>
              <a:ext uri="{FF2B5EF4-FFF2-40B4-BE49-F238E27FC236}">
                <a16:creationId xmlns:a16="http://schemas.microsoft.com/office/drawing/2014/main" id="{129BD394-B8F1-4ABC-B8A0-517A0700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5" b="371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67E5D14-5396-4D7B-996A-7BFD00576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" y="1"/>
            <a:ext cx="10033000" cy="6858000"/>
          </a:xfrm>
          <a:prstGeom prst="rect">
            <a:avLst/>
          </a:prstGeom>
          <a:gradFill flip="none" rotWithShape="1">
            <a:gsLst>
              <a:gs pos="40000">
                <a:srgbClr val="000000">
                  <a:alpha val="35000"/>
                </a:srgbClr>
              </a:gs>
              <a:gs pos="60000">
                <a:srgbClr val="000000">
                  <a:alpha val="35000"/>
                </a:srgbClr>
              </a:gs>
              <a:gs pos="20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80000">
                <a:srgbClr val="000000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1FC1F-439C-4375-B121-4D8ECCBE7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89025"/>
            <a:ext cx="7797800" cy="1532951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68959-2BF6-4E57-9ADA-F2F94BDA5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248000"/>
            <a:ext cx="5575300" cy="1520975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>
                    <a:alpha val="80000"/>
                  </a:srgbClr>
                </a:solidFill>
              </a:rPr>
              <a:t>Term 1 Week 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4350AE-EC1C-4F25-89C0-954A46AD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E4B8450-1C95-4531-850D-7F686AC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69F795D-66E2-4432-87F1-7E13EA568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870852C-150C-4471-870D-11A27F46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4" name="Freeform 68">
                  <a:extLst>
                    <a:ext uri="{FF2B5EF4-FFF2-40B4-BE49-F238E27FC236}">
                      <a16:creationId xmlns:a16="http://schemas.microsoft.com/office/drawing/2014/main" id="{81089950-4556-4EE5-B23C-9FA83C28F1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69">
                  <a:extLst>
                    <a:ext uri="{FF2B5EF4-FFF2-40B4-BE49-F238E27FC236}">
                      <a16:creationId xmlns:a16="http://schemas.microsoft.com/office/drawing/2014/main" id="{12CF34BC-E280-4CBF-AF4A-7F778162E8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70">
                  <a:extLst>
                    <a:ext uri="{FF2B5EF4-FFF2-40B4-BE49-F238E27FC236}">
                      <a16:creationId xmlns:a16="http://schemas.microsoft.com/office/drawing/2014/main" id="{22B8AF45-EA47-4AF8-B61A-9803450AE8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43807CF-0501-40E7-BFD0-D82647E71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1" name="Freeform 68">
                  <a:extLst>
                    <a:ext uri="{FF2B5EF4-FFF2-40B4-BE49-F238E27FC236}">
                      <a16:creationId xmlns:a16="http://schemas.microsoft.com/office/drawing/2014/main" id="{776C808B-231E-40AC-849E-C32F2B8E2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69">
                  <a:extLst>
                    <a:ext uri="{FF2B5EF4-FFF2-40B4-BE49-F238E27FC236}">
                      <a16:creationId xmlns:a16="http://schemas.microsoft.com/office/drawing/2014/main" id="{2363355C-504A-42FE-8E50-40CA0B20AF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Line 70">
                  <a:extLst>
                    <a:ext uri="{FF2B5EF4-FFF2-40B4-BE49-F238E27FC236}">
                      <a16:creationId xmlns:a16="http://schemas.microsoft.com/office/drawing/2014/main" id="{938C58D4-333C-44D7-B4AB-5550D5C880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461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C6FF-E024-45BE-82BE-CFF70807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382" y="450000"/>
            <a:ext cx="8064617" cy="342220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Part of speech: </a:t>
            </a:r>
            <a:r>
              <a:rPr lang="en-AU" sz="1400" dirty="0"/>
              <a:t>noun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Meaning: </a:t>
            </a:r>
            <a:r>
              <a:rPr lang="en-AU" sz="1400" dirty="0"/>
              <a:t>a messenger or representative; someone who is sent to a meeting to speak on behalf of someone (usually the government of a country)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>
              <a:lnSpc>
                <a:spcPct val="140000"/>
              </a:lnSpc>
            </a:pPr>
            <a:r>
              <a:rPr lang="en-AU" sz="1400" i="1" dirty="0"/>
              <a:t>A United Nations special </a:t>
            </a:r>
            <a:r>
              <a:rPr lang="en-AU" sz="1400" i="1" u="sng" dirty="0"/>
              <a:t>envoy</a:t>
            </a:r>
            <a:r>
              <a:rPr lang="en-AU" sz="1400" i="1" dirty="0"/>
              <a:t> attended the conference</a:t>
            </a:r>
          </a:p>
          <a:p>
            <a:pPr>
              <a:lnSpc>
                <a:spcPct val="140000"/>
              </a:lnSpc>
            </a:pPr>
            <a:r>
              <a:rPr lang="en-AU" sz="1400" i="1" dirty="0"/>
              <a:t>The Prime Minister refused to negotiate with the foreign </a:t>
            </a:r>
            <a:r>
              <a:rPr lang="en-AU" sz="1400" i="1" u="sng" dirty="0"/>
              <a:t>envoy</a:t>
            </a:r>
            <a:r>
              <a:rPr lang="en-AU" sz="1400" i="1" dirty="0"/>
              <a:t>.</a:t>
            </a:r>
          </a:p>
        </p:txBody>
      </p:sp>
      <p:pic>
        <p:nvPicPr>
          <p:cNvPr id="2050" name="Picture 2" descr="As Palestinians head back to the UN, cause for concern in Israel | The  Times of Israel">
            <a:extLst>
              <a:ext uri="{FF2B5EF4-FFF2-40B4-BE49-F238E27FC236}">
                <a16:creationId xmlns:a16="http://schemas.microsoft.com/office/drawing/2014/main" id="{B86B3EF6-D103-4CDA-BB21-9E0F1C229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3" b="21397"/>
          <a:stretch/>
        </p:blipFill>
        <p:spPr bwMode="auto">
          <a:xfrm>
            <a:off x="3494056" y="4412214"/>
            <a:ext cx="8696111" cy="24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64EC95-489B-4DCC-9F88-446B871E5991}"/>
              </a:ext>
            </a:extLst>
          </p:cNvPr>
          <p:cNvSpPr/>
          <p:nvPr/>
        </p:nvSpPr>
        <p:spPr>
          <a:xfrm>
            <a:off x="0" y="0"/>
            <a:ext cx="34995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FE7A5-923F-495B-8B81-0C4435BD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540000"/>
            <a:ext cx="1754155" cy="2303213"/>
          </a:xfrm>
        </p:spPr>
        <p:txBody>
          <a:bodyPr anchor="ctr">
            <a:normAutofit/>
          </a:bodyPr>
          <a:lstStyle/>
          <a:p>
            <a:pPr algn="ctr"/>
            <a:r>
              <a:rPr lang="en-AU" dirty="0"/>
              <a:t>Envoy</a:t>
            </a:r>
          </a:p>
        </p:txBody>
      </p:sp>
    </p:spTree>
    <p:extLst>
      <p:ext uri="{BB962C8B-B14F-4D97-AF65-F5344CB8AC3E}">
        <p14:creationId xmlns:p14="http://schemas.microsoft.com/office/powerpoint/2010/main" val="968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F7647-D2A4-4D94-B245-C15013CC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770936"/>
          </a:xfrm>
        </p:spPr>
        <p:txBody>
          <a:bodyPr wrap="square" anchor="b">
            <a:normAutofit/>
          </a:bodyPr>
          <a:lstStyle/>
          <a:p>
            <a:pPr algn="ctr"/>
            <a:r>
              <a:rPr lang="en-AU" dirty="0"/>
              <a:t>Vicarious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70586-6A21-4CD4-9F73-2AB33538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1418252"/>
            <a:ext cx="4078800" cy="46466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Part of speech: </a:t>
            </a:r>
            <a:r>
              <a:rPr lang="en-AU" sz="1600" dirty="0"/>
              <a:t>adjective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Meaning: </a:t>
            </a:r>
            <a:r>
              <a:rPr lang="en-AU" sz="1600" dirty="0"/>
              <a:t>experienced through watching, listening to or reading about others doing something rather than doing it yourself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</a:pPr>
            <a:r>
              <a:rPr lang="en-AU" sz="1600" i="1" dirty="0"/>
              <a:t>She took </a:t>
            </a:r>
            <a:r>
              <a:rPr lang="en-AU" sz="1600" i="1" u="sng" dirty="0"/>
              <a:t>vicarious</a:t>
            </a:r>
            <a:r>
              <a:rPr lang="en-AU" sz="1600" i="1" dirty="0"/>
              <a:t> pleasure in her friend’s success.</a:t>
            </a:r>
          </a:p>
          <a:p>
            <a:pPr>
              <a:lnSpc>
                <a:spcPct val="140000"/>
              </a:lnSpc>
            </a:pPr>
            <a:r>
              <a:rPr lang="en-AU" sz="1600" i="1" dirty="0"/>
              <a:t>Tina tries to live </a:t>
            </a:r>
            <a:r>
              <a:rPr lang="en-AU" sz="1600" i="1" u="sng" dirty="0"/>
              <a:t>vicariously</a:t>
            </a:r>
            <a:r>
              <a:rPr lang="en-AU" sz="1600" i="1" dirty="0"/>
              <a:t> through her son by giving him all the things she missed out on as a child.</a:t>
            </a:r>
          </a:p>
        </p:txBody>
      </p:sp>
      <p:pic>
        <p:nvPicPr>
          <p:cNvPr id="2052" name="Picture 4" descr="33 things you&amp;#39;ll only understand if you&amp;#39;re a mum of boys">
            <a:extLst>
              <a:ext uri="{FF2B5EF4-FFF2-40B4-BE49-F238E27FC236}">
                <a16:creationId xmlns:a16="http://schemas.microsoft.com/office/drawing/2014/main" id="{D101676D-C999-4D6C-A71E-87D70EB38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-16163" r="28458"/>
          <a:stretch/>
        </p:blipFill>
        <p:spPr bwMode="auto">
          <a:xfrm>
            <a:off x="6096001" y="540033"/>
            <a:ext cx="5555012" cy="57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7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EBF11-C0B4-4E57-8C75-1E5EDB88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7"/>
            <a:ext cx="4078800" cy="780360"/>
          </a:xfrm>
        </p:spPr>
        <p:txBody>
          <a:bodyPr wrap="square" anchor="b">
            <a:normAutofit/>
          </a:bodyPr>
          <a:lstStyle/>
          <a:p>
            <a:pPr algn="ctr"/>
            <a:r>
              <a:rPr lang="en-AU" dirty="0"/>
              <a:t>Allocate</a:t>
            </a:r>
          </a:p>
        </p:txBody>
      </p:sp>
      <p:pic>
        <p:nvPicPr>
          <p:cNvPr id="1026" name="Picture 2" descr="English exam boards may be asked to avoid &amp;#39;complex language&amp;#39; | Exams | The  Guardian">
            <a:extLst>
              <a:ext uri="{FF2B5EF4-FFF2-40B4-BE49-F238E27FC236}">
                <a16:creationId xmlns:a16="http://schemas.microsoft.com/office/drawing/2014/main" id="{1C51ACE5-C57F-4CDE-A036-AA65E6457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r="13705"/>
          <a:stretch/>
        </p:blipFill>
        <p:spPr bwMode="auto"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1B72-9BC1-4CE4-A9FD-D5C96082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9" y="1670180"/>
            <a:ext cx="4078800" cy="4217436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Part of speech: </a:t>
            </a:r>
            <a:r>
              <a:rPr lang="en-AU" sz="1600" dirty="0"/>
              <a:t>verb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Meaning: </a:t>
            </a:r>
            <a:r>
              <a:rPr lang="en-AU" sz="1600" dirty="0"/>
              <a:t>to set apart for a particular purpose; to divide up and hand out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</a:pPr>
            <a:r>
              <a:rPr lang="en-AU" sz="1600" i="1" dirty="0"/>
              <a:t>Make sure you </a:t>
            </a:r>
            <a:r>
              <a:rPr lang="en-AU" sz="1600" i="1" u="sng" dirty="0"/>
              <a:t>allocate</a:t>
            </a:r>
            <a:r>
              <a:rPr lang="en-AU" sz="1600" i="1" dirty="0"/>
              <a:t> enough time to read the questions carefully.</a:t>
            </a:r>
          </a:p>
          <a:p>
            <a:pPr>
              <a:lnSpc>
                <a:spcPct val="140000"/>
              </a:lnSpc>
            </a:pPr>
            <a:r>
              <a:rPr lang="en-AU" sz="1600" i="1" dirty="0"/>
              <a:t>Money from the sale of the house was </a:t>
            </a:r>
            <a:r>
              <a:rPr lang="en-AU" sz="1600" i="1" u="sng" dirty="0"/>
              <a:t>allocated</a:t>
            </a:r>
            <a:r>
              <a:rPr lang="en-AU" sz="1600" i="1" dirty="0"/>
              <a:t> to each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19567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C4A5F-058E-4960-994E-01FB196C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9"/>
            <a:ext cx="4078800" cy="1057786"/>
          </a:xfrm>
        </p:spPr>
        <p:txBody>
          <a:bodyPr wrap="square" anchor="b">
            <a:normAutofit/>
          </a:bodyPr>
          <a:lstStyle/>
          <a:p>
            <a:pPr algn="ctr"/>
            <a:r>
              <a:rPr lang="en-AU" dirty="0"/>
              <a:t>Ascetic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7B8D4-24B8-4219-AADF-17AEFF488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9" y="1993041"/>
            <a:ext cx="4776317" cy="43249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Part of speech: </a:t>
            </a:r>
            <a:r>
              <a:rPr lang="en-AU" sz="1600" dirty="0"/>
              <a:t>adjective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Meaning: </a:t>
            </a:r>
            <a:r>
              <a:rPr lang="en-AU" sz="1600" dirty="0"/>
              <a:t>following strict self-discipline (sometimes for religious reasons). Avoiding anything easy, comfortable or luxurious.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b="1" dirty="0"/>
          </a:p>
          <a:p>
            <a:pPr>
              <a:lnSpc>
                <a:spcPct val="140000"/>
              </a:lnSpc>
            </a:pPr>
            <a:r>
              <a:rPr lang="en-AU" sz="1600" i="1" dirty="0"/>
              <a:t>He lives an </a:t>
            </a:r>
            <a:r>
              <a:rPr lang="en-AU" sz="1600" i="1" u="sng" dirty="0"/>
              <a:t>ascetic</a:t>
            </a:r>
            <a:r>
              <a:rPr lang="en-AU" sz="1600" i="1" dirty="0"/>
              <a:t> life in his tiny cabin on the mountains.</a:t>
            </a:r>
          </a:p>
          <a:p>
            <a:pPr>
              <a:lnSpc>
                <a:spcPct val="140000"/>
              </a:lnSpc>
            </a:pPr>
            <a:r>
              <a:rPr lang="en-AU" sz="1600" i="1" dirty="0"/>
              <a:t>Some Hindus believe that </a:t>
            </a:r>
            <a:r>
              <a:rPr lang="en-AU" sz="1600" i="1" u="sng" dirty="0"/>
              <a:t>ascetic</a:t>
            </a:r>
            <a:r>
              <a:rPr lang="en-AU" sz="1600" i="1" dirty="0"/>
              <a:t> practices like fasting and living in poverty can bring them closer to enlightenment.</a:t>
            </a: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abin in the mountains&#10;&#10;Description automatically generated with medium confidence">
            <a:extLst>
              <a:ext uri="{FF2B5EF4-FFF2-40B4-BE49-F238E27FC236}">
                <a16:creationId xmlns:a16="http://schemas.microsoft.com/office/drawing/2014/main" id="{08B874F6-B92F-48C9-94AA-43556AEF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7" y="1865208"/>
            <a:ext cx="4999885" cy="31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3F1C-5E84-4872-8E04-2E594BB5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0" y="540000"/>
            <a:ext cx="2015412" cy="2303213"/>
          </a:xfrm>
        </p:spPr>
        <p:txBody>
          <a:bodyPr anchor="ctr">
            <a:normAutofit/>
          </a:bodyPr>
          <a:lstStyle/>
          <a:p>
            <a:pPr algn="ctr"/>
            <a:r>
              <a:rPr lang="en-AU" dirty="0"/>
              <a:t>Beguile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220A-CEE1-4E1B-9E77-6D426A9D9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731" y="449999"/>
            <a:ext cx="8441281" cy="28810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Part of speech: </a:t>
            </a:r>
            <a:r>
              <a:rPr lang="en-AU" sz="1400" dirty="0"/>
              <a:t>verb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Meaning: </a:t>
            </a:r>
            <a:r>
              <a:rPr lang="en-AU" sz="1400" dirty="0"/>
              <a:t>to charm someone in order to trick them or get something out of them.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>
              <a:lnSpc>
                <a:spcPct val="140000"/>
              </a:lnSpc>
            </a:pPr>
            <a:r>
              <a:rPr lang="en-AU" sz="1400" i="1" dirty="0"/>
              <a:t>Zach somehow managed to </a:t>
            </a:r>
            <a:r>
              <a:rPr lang="en-AU" sz="1400" i="1" u="sng" dirty="0"/>
              <a:t>beguile</a:t>
            </a:r>
            <a:r>
              <a:rPr lang="en-AU" sz="1400" i="1" dirty="0"/>
              <a:t> Ben into doing his art homework for him.</a:t>
            </a:r>
          </a:p>
          <a:p>
            <a:pPr>
              <a:lnSpc>
                <a:spcPct val="140000"/>
              </a:lnSpc>
            </a:pPr>
            <a:r>
              <a:rPr lang="en-AU" sz="1400" i="1" dirty="0"/>
              <a:t>Advertisements often </a:t>
            </a:r>
            <a:r>
              <a:rPr lang="en-AU" sz="1400" i="1" u="sng" dirty="0"/>
              <a:t>beguile</a:t>
            </a:r>
            <a:r>
              <a:rPr lang="en-AU" sz="1400" i="1" dirty="0"/>
              <a:t> customers to make them spend more money.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AU" sz="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1B806-FE2C-4D89-B193-208494F31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3" b="23643"/>
          <a:stretch/>
        </p:blipFill>
        <p:spPr>
          <a:xfrm>
            <a:off x="20" y="3429000"/>
            <a:ext cx="12191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ACCDC-462F-497C-95F0-BE31479E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9"/>
            <a:ext cx="4078800" cy="886814"/>
          </a:xfrm>
        </p:spPr>
        <p:txBody>
          <a:bodyPr wrap="square" anchor="b">
            <a:normAutofit/>
          </a:bodyPr>
          <a:lstStyle/>
          <a:p>
            <a:pPr algn="ctr"/>
            <a:r>
              <a:rPr lang="en-AU" dirty="0"/>
              <a:t>Crass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3795B-FC3A-43CD-83A4-5358C1CB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9" y="1677392"/>
            <a:ext cx="4541555" cy="4373452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8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stupid, tasteless, rude or offensive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800" dirty="0"/>
          </a:p>
          <a:p>
            <a:pPr>
              <a:lnSpc>
                <a:spcPct val="140000"/>
              </a:lnSpc>
            </a:pPr>
            <a:r>
              <a:rPr lang="en-AU" sz="1800" i="1" dirty="0"/>
              <a:t>He thought he was funny, but everyone found his jokes </a:t>
            </a:r>
            <a:r>
              <a:rPr lang="en-AU" sz="1800" i="1" u="sng" dirty="0"/>
              <a:t>crass</a:t>
            </a:r>
            <a:r>
              <a:rPr lang="en-AU" sz="1800" i="1" dirty="0"/>
              <a:t>.</a:t>
            </a:r>
          </a:p>
          <a:p>
            <a:pPr>
              <a:lnSpc>
                <a:spcPct val="140000"/>
              </a:lnSpc>
            </a:pPr>
            <a:r>
              <a:rPr lang="en-AU" sz="1800" i="1" dirty="0"/>
              <a:t>Ashley kept making </a:t>
            </a:r>
            <a:r>
              <a:rPr lang="en-AU" sz="1800" i="1" u="sng" dirty="0"/>
              <a:t>crass</a:t>
            </a:r>
            <a:r>
              <a:rPr lang="en-AU" sz="1800" i="1" dirty="0"/>
              <a:t> comments about Jack’s worn-out clothes.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6EEFAA6-BED6-4A1C-B7F6-C2EC79A64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284" y="540033"/>
            <a:ext cx="4071571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92846-412C-4CC8-B9CD-C649DB91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7"/>
            <a:ext cx="4078800" cy="724376"/>
          </a:xfrm>
        </p:spPr>
        <p:txBody>
          <a:bodyPr wrap="square" anchor="b">
            <a:normAutofit/>
          </a:bodyPr>
          <a:lstStyle/>
          <a:p>
            <a:pPr algn="ctr"/>
            <a:r>
              <a:rPr lang="en-AU" dirty="0"/>
              <a:t>Defray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E07E5-8B9B-4BEB-9F35-1A92B0E94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9" r="12981"/>
          <a:stretch/>
        </p:blipFill>
        <p:spPr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1AD32-41C2-483D-9FFF-AC4A1D60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9" y="1763487"/>
            <a:ext cx="4078800" cy="4699216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Part of speech: </a:t>
            </a:r>
            <a:r>
              <a:rPr lang="en-AU" sz="1400" dirty="0"/>
              <a:t>verb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400" b="1" dirty="0"/>
              <a:t>Meaning: </a:t>
            </a:r>
            <a:r>
              <a:rPr lang="en-AU" sz="1400" dirty="0"/>
              <a:t>to provide money to pay for costs or expenses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400" dirty="0"/>
          </a:p>
          <a:p>
            <a:pPr>
              <a:lnSpc>
                <a:spcPct val="140000"/>
              </a:lnSpc>
            </a:pPr>
            <a:r>
              <a:rPr lang="en-AU" sz="1400" i="1" dirty="0"/>
              <a:t>The proceeds from the competition will </a:t>
            </a:r>
            <a:r>
              <a:rPr lang="en-AU" sz="1400" i="1" u="sng" dirty="0"/>
              <a:t>defray</a:t>
            </a:r>
            <a:r>
              <a:rPr lang="en-AU" sz="1400" i="1" dirty="0"/>
              <a:t> some of the costs of running the animal shelter.</a:t>
            </a:r>
          </a:p>
          <a:p>
            <a:pPr>
              <a:lnSpc>
                <a:spcPct val="140000"/>
              </a:lnSpc>
            </a:pPr>
            <a:r>
              <a:rPr lang="en-AU" sz="1400" i="1" dirty="0"/>
              <a:t>The company agreed to </a:t>
            </a:r>
            <a:r>
              <a:rPr lang="en-AU" sz="1400" i="1" u="sng" dirty="0"/>
              <a:t>defray</a:t>
            </a:r>
            <a:r>
              <a:rPr lang="en-AU" sz="1400" i="1" dirty="0"/>
              <a:t> any expenses including car hire.</a:t>
            </a:r>
          </a:p>
        </p:txBody>
      </p:sp>
    </p:spTree>
    <p:extLst>
      <p:ext uri="{BB962C8B-B14F-4D97-AF65-F5344CB8AC3E}">
        <p14:creationId xmlns:p14="http://schemas.microsoft.com/office/powerpoint/2010/main" val="395181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4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43FDC-839D-4A7D-AC1D-D9CAF815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rmAutofit/>
          </a:bodyPr>
          <a:lstStyle/>
          <a:p>
            <a:r>
              <a:rPr lang="en-AU" dirty="0"/>
              <a:t>Enjoin</a:t>
            </a:r>
            <a:endParaRPr lang="en-AU"/>
          </a:p>
        </p:txBody>
      </p:sp>
      <p:pic>
        <p:nvPicPr>
          <p:cNvPr id="1030" name="Picture 6" descr="Simple Secret Sharing">
            <a:extLst>
              <a:ext uri="{FF2B5EF4-FFF2-40B4-BE49-F238E27FC236}">
                <a16:creationId xmlns:a16="http://schemas.microsoft.com/office/drawing/2014/main" id="{82C5DC01-EDFD-4AE4-89E7-AD889E4FC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0" y="3428999"/>
            <a:ext cx="3172847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7206-A796-4205-AE0B-11EE759F7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instruct or command; to order someone to do something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His conscience </a:t>
            </a:r>
            <a:r>
              <a:rPr lang="en-AU" i="1" u="sng" dirty="0"/>
              <a:t>enjoined</a:t>
            </a:r>
            <a:r>
              <a:rPr lang="en-AU" i="1" dirty="0"/>
              <a:t> him to speak the truth even if it got him into trouble.</a:t>
            </a:r>
          </a:p>
          <a:p>
            <a:r>
              <a:rPr lang="en-AU" i="1" dirty="0"/>
              <a:t>She </a:t>
            </a:r>
            <a:r>
              <a:rPr lang="en-AU" i="1" u="sng" dirty="0"/>
              <a:t>enjoined</a:t>
            </a:r>
            <a:r>
              <a:rPr lang="en-AU" i="1" dirty="0"/>
              <a:t> me strictly not to tell anyone else.</a:t>
            </a:r>
          </a:p>
        </p:txBody>
      </p:sp>
    </p:spTree>
    <p:extLst>
      <p:ext uri="{BB962C8B-B14F-4D97-AF65-F5344CB8AC3E}">
        <p14:creationId xmlns:p14="http://schemas.microsoft.com/office/powerpoint/2010/main" val="133197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7DA4E-B21C-4801-9CA0-F629F52A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7"/>
            <a:ext cx="4078800" cy="953350"/>
          </a:xfrm>
        </p:spPr>
        <p:txBody>
          <a:bodyPr wrap="square" anchor="b">
            <a:normAutofit/>
          </a:bodyPr>
          <a:lstStyle/>
          <a:p>
            <a:pPr algn="ctr"/>
            <a:r>
              <a:rPr lang="en-AU" dirty="0"/>
              <a:t>Interloper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4BDF3-44E2-4040-8492-F2B6B561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4" r="18356"/>
          <a:stretch/>
        </p:blipFill>
        <p:spPr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98F1-5139-4B74-BB37-60F73709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9" y="1743943"/>
            <a:ext cx="4078800" cy="42463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Part of speech: </a:t>
            </a:r>
            <a:r>
              <a:rPr lang="en-AU" sz="1600" dirty="0"/>
              <a:t>noun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600" b="1" dirty="0"/>
              <a:t>Meaning: </a:t>
            </a:r>
            <a:r>
              <a:rPr lang="en-AU" sz="1600" dirty="0"/>
              <a:t>an intruder; someone who is in a place where they don’t belong, aren’t wanted, or aren’t allowed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AU" sz="1600" dirty="0"/>
              <a:t> </a:t>
            </a:r>
          </a:p>
          <a:p>
            <a:pPr>
              <a:lnSpc>
                <a:spcPct val="140000"/>
              </a:lnSpc>
            </a:pPr>
            <a:r>
              <a:rPr lang="en-AU" sz="1600" i="1" dirty="0"/>
              <a:t>Lana sometimes felt like an </a:t>
            </a:r>
            <a:r>
              <a:rPr lang="en-AU" sz="1600" i="1" u="sng" dirty="0"/>
              <a:t>interloper</a:t>
            </a:r>
            <a:r>
              <a:rPr lang="en-AU" sz="1600" i="1" dirty="0"/>
              <a:t> in her family.</a:t>
            </a:r>
          </a:p>
          <a:p>
            <a:pPr>
              <a:lnSpc>
                <a:spcPct val="140000"/>
              </a:lnSpc>
            </a:pPr>
            <a:r>
              <a:rPr lang="en-AU" sz="1600" i="1" dirty="0"/>
              <a:t>Security failed to prevent an </a:t>
            </a:r>
            <a:r>
              <a:rPr lang="en-AU" sz="1600" i="1" u="sng" dirty="0"/>
              <a:t>interloper</a:t>
            </a:r>
            <a:r>
              <a:rPr lang="en-AU" sz="1600" i="1" dirty="0"/>
              <a:t> from getting onto the stage during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5738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3EAB4-A680-473B-B6E9-626F1EFC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864345"/>
          </a:xfrm>
        </p:spPr>
        <p:txBody>
          <a:bodyPr wrap="square" anchor="b">
            <a:normAutofit/>
          </a:bodyPr>
          <a:lstStyle/>
          <a:p>
            <a:pPr algn="ctr"/>
            <a:r>
              <a:rPr lang="en-AU" dirty="0"/>
              <a:t>Feasible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005F-415F-49CA-BBBD-EF008409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1740211"/>
            <a:ext cx="4078800" cy="433401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8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possible, able to be done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800" dirty="0"/>
          </a:p>
          <a:p>
            <a:pPr>
              <a:lnSpc>
                <a:spcPct val="140000"/>
              </a:lnSpc>
            </a:pPr>
            <a:r>
              <a:rPr lang="en-AU" sz="1800" i="1" dirty="0"/>
              <a:t>It may be </a:t>
            </a:r>
            <a:r>
              <a:rPr lang="en-AU" sz="1800" i="1" u="sng" dirty="0"/>
              <a:t>feasible</a:t>
            </a:r>
            <a:r>
              <a:rPr lang="en-AU" sz="1800" i="1" dirty="0"/>
              <a:t> to clone human beings, but is it ethical?</a:t>
            </a:r>
          </a:p>
          <a:p>
            <a:pPr>
              <a:lnSpc>
                <a:spcPct val="140000"/>
              </a:lnSpc>
            </a:pPr>
            <a:r>
              <a:rPr lang="en-AU" sz="1800" i="1" dirty="0"/>
              <a:t>With the extra resources, the project now seems </a:t>
            </a:r>
            <a:r>
              <a:rPr lang="en-AU" sz="1800" i="1" u="sng" dirty="0"/>
              <a:t>feasible</a:t>
            </a:r>
            <a:r>
              <a:rPr lang="en-AU" sz="1800" i="1" dirty="0"/>
              <a:t>.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700" dirty="0"/>
          </a:p>
          <a:p>
            <a:pPr marL="0" indent="0">
              <a:lnSpc>
                <a:spcPct val="140000"/>
              </a:lnSpc>
              <a:buNone/>
            </a:pPr>
            <a:endParaRPr lang="en-AU" sz="1700" dirty="0"/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s Human Cloning Bad or Good? Human Cloning Pros and Cons">
            <a:extLst>
              <a:ext uri="{FF2B5EF4-FFF2-40B4-BE49-F238E27FC236}">
                <a16:creationId xmlns:a16="http://schemas.microsoft.com/office/drawing/2014/main" id="{F1A5BAB8-E4A5-4924-B260-B2947AA9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127" y="1740211"/>
            <a:ext cx="4999885" cy="33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9333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492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Goudy Old Style</vt:lpstr>
      <vt:lpstr>Wingdings</vt:lpstr>
      <vt:lpstr>FrostyVTI</vt:lpstr>
      <vt:lpstr>Year 9 Vocab</vt:lpstr>
      <vt:lpstr>Allocate</vt:lpstr>
      <vt:lpstr>Ascetic</vt:lpstr>
      <vt:lpstr>Beguile</vt:lpstr>
      <vt:lpstr>Crass</vt:lpstr>
      <vt:lpstr>Defray</vt:lpstr>
      <vt:lpstr>Enjoin</vt:lpstr>
      <vt:lpstr>Interloper</vt:lpstr>
      <vt:lpstr>Feasible</vt:lpstr>
      <vt:lpstr>Envoy</vt:lpstr>
      <vt:lpstr>Vicarious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2021-12-30T15:15:27Z</dcterms:created>
  <dcterms:modified xsi:type="dcterms:W3CDTF">2022-01-10T11:54:51Z</dcterms:modified>
</cp:coreProperties>
</file>