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61E5D-E00F-48A0-BC79-21471CD6A540}" v="24" dt="2022-01-08T17:34:2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88D61E5D-E00F-48A0-BC79-21471CD6A540}"/>
    <pc:docChg chg="undo redo custSel modSld sldOrd">
      <pc:chgData name="Sarah Burney" userId="3ff1fe9c-ec4d-4417-af83-dbc6e1aa8c41" providerId="ADAL" clId="{88D61E5D-E00F-48A0-BC79-21471CD6A540}" dt="2022-01-08T17:35:10.946" v="5631" actId="20577"/>
      <pc:docMkLst>
        <pc:docMk/>
      </pc:docMkLst>
      <pc:sldChg chg="addSp delSp modSp mod setBg">
        <pc:chgData name="Sarah Burney" userId="3ff1fe9c-ec4d-4417-af83-dbc6e1aa8c41" providerId="ADAL" clId="{88D61E5D-E00F-48A0-BC79-21471CD6A540}" dt="2022-01-08T17:33:41.811" v="5604" actId="20578"/>
        <pc:sldMkLst>
          <pc:docMk/>
          <pc:sldMk cId="2309193303" sldId="257"/>
        </pc:sldMkLst>
        <pc:spChg chg="mod">
          <ac:chgData name="Sarah Burney" userId="3ff1fe9c-ec4d-4417-af83-dbc6e1aa8c41" providerId="ADAL" clId="{88D61E5D-E00F-48A0-BC79-21471CD6A540}" dt="2022-01-02T06:38:07.721" v="408" actId="26606"/>
          <ac:spMkLst>
            <pc:docMk/>
            <pc:sldMk cId="2309193303" sldId="257"/>
            <ac:spMk id="2" creationId="{D3755D7F-A61D-4AD3-90A8-2CA1FFF63F1E}"/>
          </ac:spMkLst>
        </pc:spChg>
        <pc:spChg chg="mod ord">
          <ac:chgData name="Sarah Burney" userId="3ff1fe9c-ec4d-4417-af83-dbc6e1aa8c41" providerId="ADAL" clId="{88D61E5D-E00F-48A0-BC79-21471CD6A540}" dt="2022-01-08T17:33:41.811" v="5604" actId="20578"/>
          <ac:spMkLst>
            <pc:docMk/>
            <pc:sldMk cId="2309193303" sldId="257"/>
            <ac:spMk id="3" creationId="{90A7D3DA-1AFF-45DB-BF3E-02F7754F4703}"/>
          </ac:spMkLst>
        </pc:spChg>
        <pc:spChg chg="add del">
          <ac:chgData name="Sarah Burney" userId="3ff1fe9c-ec4d-4417-af83-dbc6e1aa8c41" providerId="ADAL" clId="{88D61E5D-E00F-48A0-BC79-21471CD6A540}" dt="2022-01-02T06:38:07.721" v="408" actId="26606"/>
          <ac:spMkLst>
            <pc:docMk/>
            <pc:sldMk cId="2309193303" sldId="257"/>
            <ac:spMk id="71" creationId="{F541DB91-0B10-46D9-B34B-7BFF9602606D}"/>
          </ac:spMkLst>
        </pc:spChg>
        <pc:spChg chg="add del">
          <ac:chgData name="Sarah Burney" userId="3ff1fe9c-ec4d-4417-af83-dbc6e1aa8c41" providerId="ADAL" clId="{88D61E5D-E00F-48A0-BC79-21471CD6A540}" dt="2022-01-02T06:38:07.721" v="408" actId="26606"/>
          <ac:spMkLst>
            <pc:docMk/>
            <pc:sldMk cId="2309193303" sldId="257"/>
            <ac:spMk id="73" creationId="{9CF7FE1C-8BC5-4B0C-A2BC-93AB72C90FDD}"/>
          </ac:spMkLst>
        </pc:spChg>
        <pc:spChg chg="add">
          <ac:chgData name="Sarah Burney" userId="3ff1fe9c-ec4d-4417-af83-dbc6e1aa8c41" providerId="ADAL" clId="{88D61E5D-E00F-48A0-BC79-21471CD6A540}" dt="2022-01-02T06:38:07.721" v="408" actId="26606"/>
          <ac:spMkLst>
            <pc:docMk/>
            <pc:sldMk cId="2309193303" sldId="257"/>
            <ac:spMk id="137" creationId="{687AFE0E-B37D-4531-AFE8-231C8348EAF1}"/>
          </ac:spMkLst>
        </pc:spChg>
        <pc:picChg chg="add del mod">
          <ac:chgData name="Sarah Burney" userId="3ff1fe9c-ec4d-4417-af83-dbc6e1aa8c41" providerId="ADAL" clId="{88D61E5D-E00F-48A0-BC79-21471CD6A540}" dt="2022-01-02T06:38:01.969" v="406" actId="478"/>
          <ac:picMkLst>
            <pc:docMk/>
            <pc:sldMk cId="2309193303" sldId="257"/>
            <ac:picMk id="1026" creationId="{AC8AA277-5ABB-42CF-8017-33D8507C1DA8}"/>
          </ac:picMkLst>
        </pc:picChg>
        <pc:picChg chg="add mod">
          <ac:chgData name="Sarah Burney" userId="3ff1fe9c-ec4d-4417-af83-dbc6e1aa8c41" providerId="ADAL" clId="{88D61E5D-E00F-48A0-BC79-21471CD6A540}" dt="2022-01-02T06:38:17.003" v="409" actId="18131"/>
          <ac:picMkLst>
            <pc:docMk/>
            <pc:sldMk cId="2309193303" sldId="257"/>
            <ac:picMk id="1028" creationId="{9BCF2A50-734B-4436-B052-4E70AA4B090E}"/>
          </ac:picMkLst>
        </pc:picChg>
      </pc:sldChg>
      <pc:sldChg chg="addSp modSp mod setBg">
        <pc:chgData name="Sarah Burney" userId="3ff1fe9c-ec4d-4417-af83-dbc6e1aa8c41" providerId="ADAL" clId="{88D61E5D-E00F-48A0-BC79-21471CD6A540}" dt="2022-01-02T14:18:09.190" v="2361" actId="20577"/>
        <pc:sldMkLst>
          <pc:docMk/>
          <pc:sldMk cId="2021319772" sldId="258"/>
        </pc:sldMkLst>
        <pc:spChg chg="mod">
          <ac:chgData name="Sarah Burney" userId="3ff1fe9c-ec4d-4417-af83-dbc6e1aa8c41" providerId="ADAL" clId="{88D61E5D-E00F-48A0-BC79-21471CD6A540}" dt="2022-01-02T06:43:25.337" v="748" actId="26606"/>
          <ac:spMkLst>
            <pc:docMk/>
            <pc:sldMk cId="2021319772" sldId="258"/>
            <ac:spMk id="2" creationId="{94932C5A-796C-4E48-AC76-B6B034FFB43E}"/>
          </ac:spMkLst>
        </pc:spChg>
        <pc:spChg chg="mod ord">
          <ac:chgData name="Sarah Burney" userId="3ff1fe9c-ec4d-4417-af83-dbc6e1aa8c41" providerId="ADAL" clId="{88D61E5D-E00F-48A0-BC79-21471CD6A540}" dt="2022-01-02T14:18:09.190" v="2361" actId="20577"/>
          <ac:spMkLst>
            <pc:docMk/>
            <pc:sldMk cId="2021319772" sldId="258"/>
            <ac:spMk id="3" creationId="{F9D9AB6E-9A75-403A-B6C7-DE2E55D5E2FF}"/>
          </ac:spMkLst>
        </pc:spChg>
        <pc:spChg chg="add">
          <ac:chgData name="Sarah Burney" userId="3ff1fe9c-ec4d-4417-af83-dbc6e1aa8c41" providerId="ADAL" clId="{88D61E5D-E00F-48A0-BC79-21471CD6A540}" dt="2022-01-02T06:43:25.337" v="748" actId="26606"/>
          <ac:spMkLst>
            <pc:docMk/>
            <pc:sldMk cId="2021319772" sldId="258"/>
            <ac:spMk id="71" creationId="{79BB35BC-D5C2-4C8B-A22A-A71E6191913B}"/>
          </ac:spMkLst>
        </pc:spChg>
        <pc:picChg chg="add mod">
          <ac:chgData name="Sarah Burney" userId="3ff1fe9c-ec4d-4417-af83-dbc6e1aa8c41" providerId="ADAL" clId="{88D61E5D-E00F-48A0-BC79-21471CD6A540}" dt="2022-01-02T06:43:25.337" v="748" actId="26606"/>
          <ac:picMkLst>
            <pc:docMk/>
            <pc:sldMk cId="2021319772" sldId="258"/>
            <ac:picMk id="2050" creationId="{0641A41D-52D1-4AD3-9A9D-292E6C149C02}"/>
          </ac:picMkLst>
        </pc:picChg>
      </pc:sldChg>
      <pc:sldChg chg="addSp modSp mod setBg">
        <pc:chgData name="Sarah Burney" userId="3ff1fe9c-ec4d-4417-af83-dbc6e1aa8c41" providerId="ADAL" clId="{88D61E5D-E00F-48A0-BC79-21471CD6A540}" dt="2022-01-02T11:31:13.385" v="903" actId="27636"/>
        <pc:sldMkLst>
          <pc:docMk/>
          <pc:sldMk cId="1807530341" sldId="259"/>
        </pc:sldMkLst>
        <pc:spChg chg="mod">
          <ac:chgData name="Sarah Burney" userId="3ff1fe9c-ec4d-4417-af83-dbc6e1aa8c41" providerId="ADAL" clId="{88D61E5D-E00F-48A0-BC79-21471CD6A540}" dt="2022-01-02T06:48:20.138" v="851" actId="26606"/>
          <ac:spMkLst>
            <pc:docMk/>
            <pc:sldMk cId="1807530341" sldId="259"/>
            <ac:spMk id="2" creationId="{95744742-0094-4796-85C9-2F170311112B}"/>
          </ac:spMkLst>
        </pc:spChg>
        <pc:spChg chg="mod">
          <ac:chgData name="Sarah Burney" userId="3ff1fe9c-ec4d-4417-af83-dbc6e1aa8c41" providerId="ADAL" clId="{88D61E5D-E00F-48A0-BC79-21471CD6A540}" dt="2022-01-02T11:31:13.385" v="903" actId="27636"/>
          <ac:spMkLst>
            <pc:docMk/>
            <pc:sldMk cId="1807530341" sldId="259"/>
            <ac:spMk id="3" creationId="{CDD3739B-6769-42C2-A824-727CF3DA32DF}"/>
          </ac:spMkLst>
        </pc:spChg>
        <pc:spChg chg="add">
          <ac:chgData name="Sarah Burney" userId="3ff1fe9c-ec4d-4417-af83-dbc6e1aa8c41" providerId="ADAL" clId="{88D61E5D-E00F-48A0-BC79-21471CD6A540}" dt="2022-01-02T06:48:20.138" v="851" actId="26606"/>
          <ac:spMkLst>
            <pc:docMk/>
            <pc:sldMk cId="1807530341" sldId="259"/>
            <ac:spMk id="9" creationId="{0E3596DD-156A-473E-9BB3-C6A29F7574E9}"/>
          </ac:spMkLst>
        </pc:spChg>
        <pc:spChg chg="add">
          <ac:chgData name="Sarah Burney" userId="3ff1fe9c-ec4d-4417-af83-dbc6e1aa8c41" providerId="ADAL" clId="{88D61E5D-E00F-48A0-BC79-21471CD6A540}" dt="2022-01-02T06:48:20.138" v="851" actId="26606"/>
          <ac:spMkLst>
            <pc:docMk/>
            <pc:sldMk cId="1807530341" sldId="259"/>
            <ac:spMk id="11" creationId="{2C46C4D6-C474-4E92-B52E-944C1118F7B6}"/>
          </ac:spMkLst>
        </pc:spChg>
        <pc:picChg chg="add mod">
          <ac:chgData name="Sarah Burney" userId="3ff1fe9c-ec4d-4417-af83-dbc6e1aa8c41" providerId="ADAL" clId="{88D61E5D-E00F-48A0-BC79-21471CD6A540}" dt="2022-01-02T06:48:20.138" v="851" actId="26606"/>
          <ac:picMkLst>
            <pc:docMk/>
            <pc:sldMk cId="1807530341" sldId="259"/>
            <ac:picMk id="4" creationId="{12D81FB4-6245-4201-9723-1486AB16EE5E}"/>
          </ac:picMkLst>
        </pc:picChg>
      </pc:sldChg>
      <pc:sldChg chg="addSp delSp modSp mod setBg">
        <pc:chgData name="Sarah Burney" userId="3ff1fe9c-ec4d-4417-af83-dbc6e1aa8c41" providerId="ADAL" clId="{88D61E5D-E00F-48A0-BC79-21471CD6A540}" dt="2022-01-08T17:34:27.850" v="5605" actId="18131"/>
        <pc:sldMkLst>
          <pc:docMk/>
          <pc:sldMk cId="996472746" sldId="260"/>
        </pc:sldMkLst>
        <pc:spChg chg="mod">
          <ac:chgData name="Sarah Burney" userId="3ff1fe9c-ec4d-4417-af83-dbc6e1aa8c41" providerId="ADAL" clId="{88D61E5D-E00F-48A0-BC79-21471CD6A540}" dt="2022-01-02T14:19:59.239" v="2386" actId="26606"/>
          <ac:spMkLst>
            <pc:docMk/>
            <pc:sldMk cId="996472746" sldId="260"/>
            <ac:spMk id="2" creationId="{6D4A8C27-E7AC-4F81-8F0B-BA422AF7C330}"/>
          </ac:spMkLst>
        </pc:spChg>
        <pc:spChg chg="mod ord">
          <ac:chgData name="Sarah Burney" userId="3ff1fe9c-ec4d-4417-af83-dbc6e1aa8c41" providerId="ADAL" clId="{88D61E5D-E00F-48A0-BC79-21471CD6A540}" dt="2022-01-02T14:29:31.519" v="2944" actId="27636"/>
          <ac:spMkLst>
            <pc:docMk/>
            <pc:sldMk cId="996472746" sldId="260"/>
            <ac:spMk id="3" creationId="{1CEED281-9E5A-40A6-9E7F-57FA760CDBF5}"/>
          </ac:spMkLst>
        </pc:spChg>
        <pc:spChg chg="add del">
          <ac:chgData name="Sarah Burney" userId="3ff1fe9c-ec4d-4417-af83-dbc6e1aa8c41" providerId="ADAL" clId="{88D61E5D-E00F-48A0-BC79-21471CD6A540}" dt="2022-01-02T11:42:10.738" v="1381" actId="26606"/>
          <ac:spMkLst>
            <pc:docMk/>
            <pc:sldMk cId="996472746" sldId="260"/>
            <ac:spMk id="71" creationId="{D009D6D5-DAC2-4A8B-A17A-E206B9012D09}"/>
          </ac:spMkLst>
        </pc:spChg>
        <pc:spChg chg="add del">
          <ac:chgData name="Sarah Burney" userId="3ff1fe9c-ec4d-4417-af83-dbc6e1aa8c41" providerId="ADAL" clId="{88D61E5D-E00F-48A0-BC79-21471CD6A540}" dt="2022-01-02T14:19:59.239" v="2386" actId="26606"/>
          <ac:spMkLst>
            <pc:docMk/>
            <pc:sldMk cId="996472746" sldId="260"/>
            <ac:spMk id="73" creationId="{9CF7FE1C-8BC5-4B0C-A2BC-93AB72C90FDD}"/>
          </ac:spMkLst>
        </pc:spChg>
        <pc:spChg chg="add">
          <ac:chgData name="Sarah Burney" userId="3ff1fe9c-ec4d-4417-af83-dbc6e1aa8c41" providerId="ADAL" clId="{88D61E5D-E00F-48A0-BC79-21471CD6A540}" dt="2022-01-02T14:19:59.239" v="2386" actId="26606"/>
          <ac:spMkLst>
            <pc:docMk/>
            <pc:sldMk cId="996472746" sldId="260"/>
            <ac:spMk id="139" creationId="{79BB35BC-D5C2-4C8B-A22A-A71E6191913B}"/>
          </ac:spMkLst>
        </pc:spChg>
        <pc:spChg chg="add del">
          <ac:chgData name="Sarah Burney" userId="3ff1fe9c-ec4d-4417-af83-dbc6e1aa8c41" providerId="ADAL" clId="{88D61E5D-E00F-48A0-BC79-21471CD6A540}" dt="2022-01-02T11:42:14.859" v="1383" actId="26606"/>
          <ac:spMkLst>
            <pc:docMk/>
            <pc:sldMk cId="996472746" sldId="260"/>
            <ac:spMk id="3076" creationId="{687AFE0E-B37D-4531-AFE8-231C8348EAF1}"/>
          </ac:spMkLst>
        </pc:spChg>
        <pc:spChg chg="add del">
          <ac:chgData name="Sarah Burney" userId="3ff1fe9c-ec4d-4417-af83-dbc6e1aa8c41" providerId="ADAL" clId="{88D61E5D-E00F-48A0-BC79-21471CD6A540}" dt="2022-01-02T14:19:59.239" v="2386" actId="26606"/>
          <ac:spMkLst>
            <pc:docMk/>
            <pc:sldMk cId="996472746" sldId="260"/>
            <ac:spMk id="3078" creationId="{F541DB91-0B10-46D9-B34B-7BFF9602606D}"/>
          </ac:spMkLst>
        </pc:spChg>
        <pc:picChg chg="add mod">
          <ac:chgData name="Sarah Burney" userId="3ff1fe9c-ec4d-4417-af83-dbc6e1aa8c41" providerId="ADAL" clId="{88D61E5D-E00F-48A0-BC79-21471CD6A540}" dt="2022-01-08T17:34:27.850" v="5605" actId="18131"/>
          <ac:picMkLst>
            <pc:docMk/>
            <pc:sldMk cId="996472746" sldId="260"/>
            <ac:picMk id="4" creationId="{B614EA31-56E6-4B02-9A32-C085D2CF6A53}"/>
          </ac:picMkLst>
        </pc:picChg>
        <pc:picChg chg="add del mod">
          <ac:chgData name="Sarah Burney" userId="3ff1fe9c-ec4d-4417-af83-dbc6e1aa8c41" providerId="ADAL" clId="{88D61E5D-E00F-48A0-BC79-21471CD6A540}" dt="2022-01-02T14:19:51.829" v="2384" actId="478"/>
          <ac:picMkLst>
            <pc:docMk/>
            <pc:sldMk cId="996472746" sldId="260"/>
            <ac:picMk id="3074" creationId="{4C47ABD6-B26E-4B1B-ACCC-3C681B360E0C}"/>
          </ac:picMkLst>
        </pc:picChg>
      </pc:sldChg>
      <pc:sldChg chg="addSp delSp modSp mod setBg">
        <pc:chgData name="Sarah Burney" userId="3ff1fe9c-ec4d-4417-af83-dbc6e1aa8c41" providerId="ADAL" clId="{88D61E5D-E00F-48A0-BC79-21471CD6A540}" dt="2022-01-02T11:57:11.063" v="2158" actId="403"/>
        <pc:sldMkLst>
          <pc:docMk/>
          <pc:sldMk cId="3253124259" sldId="261"/>
        </pc:sldMkLst>
        <pc:spChg chg="mod">
          <ac:chgData name="Sarah Burney" userId="3ff1fe9c-ec4d-4417-af83-dbc6e1aa8c41" providerId="ADAL" clId="{88D61E5D-E00F-48A0-BC79-21471CD6A540}" dt="2022-01-02T11:51:49.775" v="2036" actId="26606"/>
          <ac:spMkLst>
            <pc:docMk/>
            <pc:sldMk cId="3253124259" sldId="261"/>
            <ac:spMk id="2" creationId="{E91AECE5-069D-4A58-A004-C3B461F5F984}"/>
          </ac:spMkLst>
        </pc:spChg>
        <pc:spChg chg="mod">
          <ac:chgData name="Sarah Burney" userId="3ff1fe9c-ec4d-4417-af83-dbc6e1aa8c41" providerId="ADAL" clId="{88D61E5D-E00F-48A0-BC79-21471CD6A540}" dt="2022-01-02T11:57:11.063" v="2158" actId="403"/>
          <ac:spMkLst>
            <pc:docMk/>
            <pc:sldMk cId="3253124259" sldId="261"/>
            <ac:spMk id="3" creationId="{D41AB0EF-056C-42D5-BC22-24011D3173CD}"/>
          </ac:spMkLst>
        </pc:spChg>
        <pc:spChg chg="add del">
          <ac:chgData name="Sarah Burney" userId="3ff1fe9c-ec4d-4417-af83-dbc6e1aa8c41" providerId="ADAL" clId="{88D61E5D-E00F-48A0-BC79-21471CD6A540}" dt="2022-01-02T11:51:49.770" v="2035" actId="26606"/>
          <ac:spMkLst>
            <pc:docMk/>
            <pc:sldMk cId="3253124259" sldId="261"/>
            <ac:spMk id="71" creationId="{94C5663A-0CE3-4AEE-B47E-FB68D9EBFE1A}"/>
          </ac:spMkLst>
        </pc:spChg>
        <pc:spChg chg="add">
          <ac:chgData name="Sarah Burney" userId="3ff1fe9c-ec4d-4417-af83-dbc6e1aa8c41" providerId="ADAL" clId="{88D61E5D-E00F-48A0-BC79-21471CD6A540}" dt="2022-01-02T11:51:49.775" v="2036" actId="26606"/>
          <ac:spMkLst>
            <pc:docMk/>
            <pc:sldMk cId="3253124259" sldId="261"/>
            <ac:spMk id="4100" creationId="{687AFE0E-B37D-4531-AFE8-231C8348EAF1}"/>
          </ac:spMkLst>
        </pc:spChg>
        <pc:picChg chg="add mod">
          <ac:chgData name="Sarah Burney" userId="3ff1fe9c-ec4d-4417-af83-dbc6e1aa8c41" providerId="ADAL" clId="{88D61E5D-E00F-48A0-BC79-21471CD6A540}" dt="2022-01-02T11:51:49.775" v="2036" actId="26606"/>
          <ac:picMkLst>
            <pc:docMk/>
            <pc:sldMk cId="3253124259" sldId="261"/>
            <ac:picMk id="4098" creationId="{9CD54855-C617-4C27-BF3F-16C1DFC3D19B}"/>
          </ac:picMkLst>
        </pc:picChg>
      </pc:sldChg>
      <pc:sldChg chg="addSp delSp modSp mod setBg">
        <pc:chgData name="Sarah Burney" userId="3ff1fe9c-ec4d-4417-af83-dbc6e1aa8c41" providerId="ADAL" clId="{88D61E5D-E00F-48A0-BC79-21471CD6A540}" dt="2022-01-02T11:58:04.546" v="2245" actId="27636"/>
        <pc:sldMkLst>
          <pc:docMk/>
          <pc:sldMk cId="2512390113" sldId="262"/>
        </pc:sldMkLst>
        <pc:spChg chg="mod">
          <ac:chgData name="Sarah Burney" userId="3ff1fe9c-ec4d-4417-af83-dbc6e1aa8c41" providerId="ADAL" clId="{88D61E5D-E00F-48A0-BC79-21471CD6A540}" dt="2022-01-02T11:55:56.885" v="2145" actId="1076"/>
          <ac:spMkLst>
            <pc:docMk/>
            <pc:sldMk cId="2512390113" sldId="262"/>
            <ac:spMk id="2" creationId="{444A9C6B-07D3-4208-9A13-C35D6BCDE9FB}"/>
          </ac:spMkLst>
        </pc:spChg>
        <pc:spChg chg="mod ord">
          <ac:chgData name="Sarah Burney" userId="3ff1fe9c-ec4d-4417-af83-dbc6e1aa8c41" providerId="ADAL" clId="{88D61E5D-E00F-48A0-BC79-21471CD6A540}" dt="2022-01-02T11:58:04.546" v="2245" actId="27636"/>
          <ac:spMkLst>
            <pc:docMk/>
            <pc:sldMk cId="2512390113" sldId="262"/>
            <ac:spMk id="3" creationId="{8C7C8B2D-5B0B-4012-930A-9169E30CCD7D}"/>
          </ac:spMkLst>
        </pc:spChg>
        <pc:spChg chg="add">
          <ac:chgData name="Sarah Burney" userId="3ff1fe9c-ec4d-4417-af83-dbc6e1aa8c41" providerId="ADAL" clId="{88D61E5D-E00F-48A0-BC79-21471CD6A540}" dt="2022-01-02T11:55:46.083" v="2144" actId="26606"/>
          <ac:spMkLst>
            <pc:docMk/>
            <pc:sldMk cId="2512390113" sldId="262"/>
            <ac:spMk id="9" creationId="{1CDD8E39-EA14-4679-9655-1BFF5A7B63EE}"/>
          </ac:spMkLst>
        </pc:spChg>
        <pc:spChg chg="add del">
          <ac:chgData name="Sarah Burney" userId="3ff1fe9c-ec4d-4417-af83-dbc6e1aa8c41" providerId="ADAL" clId="{88D61E5D-E00F-48A0-BC79-21471CD6A540}" dt="2022-01-02T11:55:00.057" v="2139" actId="26606"/>
          <ac:spMkLst>
            <pc:docMk/>
            <pc:sldMk cId="2512390113" sldId="262"/>
            <ac:spMk id="71" creationId="{79BB35BC-D5C2-4C8B-A22A-A71E6191913B}"/>
          </ac:spMkLst>
        </pc:spChg>
        <pc:spChg chg="add del">
          <ac:chgData name="Sarah Burney" userId="3ff1fe9c-ec4d-4417-af83-dbc6e1aa8c41" providerId="ADAL" clId="{88D61E5D-E00F-48A0-BC79-21471CD6A540}" dt="2022-01-02T11:55:41.730" v="2141" actId="26606"/>
          <ac:spMkLst>
            <pc:docMk/>
            <pc:sldMk cId="2512390113" sldId="262"/>
            <ac:spMk id="5124" creationId="{1CDD8E39-EA14-4679-9655-1BFF5A7B63EE}"/>
          </ac:spMkLst>
        </pc:spChg>
        <pc:picChg chg="add mod ord">
          <ac:chgData name="Sarah Burney" userId="3ff1fe9c-ec4d-4417-af83-dbc6e1aa8c41" providerId="ADAL" clId="{88D61E5D-E00F-48A0-BC79-21471CD6A540}" dt="2022-01-02T11:55:46.083" v="2144" actId="26606"/>
          <ac:picMkLst>
            <pc:docMk/>
            <pc:sldMk cId="2512390113" sldId="262"/>
            <ac:picMk id="4" creationId="{28D03EB0-2906-4392-BF88-4B20781F7942}"/>
          </ac:picMkLst>
        </pc:picChg>
        <pc:picChg chg="add del mod ord">
          <ac:chgData name="Sarah Burney" userId="3ff1fe9c-ec4d-4417-af83-dbc6e1aa8c41" providerId="ADAL" clId="{88D61E5D-E00F-48A0-BC79-21471CD6A540}" dt="2022-01-02T11:55:42.167" v="2142"/>
          <ac:picMkLst>
            <pc:docMk/>
            <pc:sldMk cId="2512390113" sldId="262"/>
            <ac:picMk id="5122" creationId="{9FE30273-F816-41E8-B87C-A4C1851F6B8A}"/>
          </ac:picMkLst>
        </pc:picChg>
      </pc:sldChg>
      <pc:sldChg chg="addSp modSp mod setBg">
        <pc:chgData name="Sarah Burney" userId="3ff1fe9c-ec4d-4417-af83-dbc6e1aa8c41" providerId="ADAL" clId="{88D61E5D-E00F-48A0-BC79-21471CD6A540}" dt="2022-01-02T14:46:38.512" v="3934" actId="20577"/>
        <pc:sldMkLst>
          <pc:docMk/>
          <pc:sldMk cId="1631926120" sldId="263"/>
        </pc:sldMkLst>
        <pc:spChg chg="mod">
          <ac:chgData name="Sarah Burney" userId="3ff1fe9c-ec4d-4417-af83-dbc6e1aa8c41" providerId="ADAL" clId="{88D61E5D-E00F-48A0-BC79-21471CD6A540}" dt="2022-01-02T14:35:29.466" v="3091" actId="26606"/>
          <ac:spMkLst>
            <pc:docMk/>
            <pc:sldMk cId="1631926120" sldId="263"/>
            <ac:spMk id="2" creationId="{820348C2-56E7-404E-A147-2E9AD457F0DC}"/>
          </ac:spMkLst>
        </pc:spChg>
        <pc:spChg chg="mod">
          <ac:chgData name="Sarah Burney" userId="3ff1fe9c-ec4d-4417-af83-dbc6e1aa8c41" providerId="ADAL" clId="{88D61E5D-E00F-48A0-BC79-21471CD6A540}" dt="2022-01-02T14:46:38.512" v="3934" actId="20577"/>
          <ac:spMkLst>
            <pc:docMk/>
            <pc:sldMk cId="1631926120" sldId="263"/>
            <ac:spMk id="3" creationId="{326EA736-4DA6-48EC-9CFC-2604A3C7199E}"/>
          </ac:spMkLst>
        </pc:spChg>
        <pc:spChg chg="add">
          <ac:chgData name="Sarah Burney" userId="3ff1fe9c-ec4d-4417-af83-dbc6e1aa8c41" providerId="ADAL" clId="{88D61E5D-E00F-48A0-BC79-21471CD6A540}" dt="2022-01-02T14:35:29.466" v="3091" actId="26606"/>
          <ac:spMkLst>
            <pc:docMk/>
            <pc:sldMk cId="1631926120" sldId="263"/>
            <ac:spMk id="71" creationId="{687AFE0E-B37D-4531-AFE8-231C8348EAF1}"/>
          </ac:spMkLst>
        </pc:spChg>
        <pc:picChg chg="add mod">
          <ac:chgData name="Sarah Burney" userId="3ff1fe9c-ec4d-4417-af83-dbc6e1aa8c41" providerId="ADAL" clId="{88D61E5D-E00F-48A0-BC79-21471CD6A540}" dt="2022-01-02T14:35:29.466" v="3091" actId="26606"/>
          <ac:picMkLst>
            <pc:docMk/>
            <pc:sldMk cId="1631926120" sldId="263"/>
            <ac:picMk id="7170" creationId="{7210DB40-6065-4237-8925-ECF65AC38A4B}"/>
          </ac:picMkLst>
        </pc:picChg>
      </pc:sldChg>
      <pc:sldChg chg="addSp delSp modSp mod setBg">
        <pc:chgData name="Sarah Burney" userId="3ff1fe9c-ec4d-4417-af83-dbc6e1aa8c41" providerId="ADAL" clId="{88D61E5D-E00F-48A0-BC79-21471CD6A540}" dt="2022-01-03T02:49:23.978" v="5183" actId="20577"/>
        <pc:sldMkLst>
          <pc:docMk/>
          <pc:sldMk cId="77448151" sldId="264"/>
        </pc:sldMkLst>
        <pc:spChg chg="mod">
          <ac:chgData name="Sarah Burney" userId="3ff1fe9c-ec4d-4417-af83-dbc6e1aa8c41" providerId="ADAL" clId="{88D61E5D-E00F-48A0-BC79-21471CD6A540}" dt="2022-01-02T15:06:23.458" v="4855" actId="26606"/>
          <ac:spMkLst>
            <pc:docMk/>
            <pc:sldMk cId="77448151" sldId="264"/>
            <ac:spMk id="2" creationId="{C391258D-CEF1-4F9A-AEBA-D1163E334707}"/>
          </ac:spMkLst>
        </pc:spChg>
        <pc:spChg chg="mod ord">
          <ac:chgData name="Sarah Burney" userId="3ff1fe9c-ec4d-4417-af83-dbc6e1aa8c41" providerId="ADAL" clId="{88D61E5D-E00F-48A0-BC79-21471CD6A540}" dt="2022-01-03T02:49:23.978" v="5183" actId="20577"/>
          <ac:spMkLst>
            <pc:docMk/>
            <pc:sldMk cId="77448151" sldId="264"/>
            <ac:spMk id="3" creationId="{EE657A78-D2D0-4357-852E-57C067AD2A45}"/>
          </ac:spMkLst>
        </pc:spChg>
        <pc:spChg chg="add">
          <ac:chgData name="Sarah Burney" userId="3ff1fe9c-ec4d-4417-af83-dbc6e1aa8c41" providerId="ADAL" clId="{88D61E5D-E00F-48A0-BC79-21471CD6A540}" dt="2022-01-02T15:06:23.458" v="4855" actId="26606"/>
          <ac:spMkLst>
            <pc:docMk/>
            <pc:sldMk cId="77448151" sldId="264"/>
            <ac:spMk id="73" creationId="{317B7366-37C8-497F-8B24-C0D854C71ADD}"/>
          </ac:spMkLst>
        </pc:spChg>
        <pc:picChg chg="add del">
          <ac:chgData name="Sarah Burney" userId="3ff1fe9c-ec4d-4417-af83-dbc6e1aa8c41" providerId="ADAL" clId="{88D61E5D-E00F-48A0-BC79-21471CD6A540}" dt="2022-01-02T14:57:08.251" v="4853"/>
          <ac:picMkLst>
            <pc:docMk/>
            <pc:sldMk cId="77448151" sldId="264"/>
            <ac:picMk id="8194" creationId="{4FD77230-4568-4012-A922-0E235EB7B7AA}"/>
          </ac:picMkLst>
        </pc:picChg>
        <pc:picChg chg="add mod">
          <ac:chgData name="Sarah Burney" userId="3ff1fe9c-ec4d-4417-af83-dbc6e1aa8c41" providerId="ADAL" clId="{88D61E5D-E00F-48A0-BC79-21471CD6A540}" dt="2022-01-02T15:06:23.458" v="4855" actId="26606"/>
          <ac:picMkLst>
            <pc:docMk/>
            <pc:sldMk cId="77448151" sldId="264"/>
            <ac:picMk id="8196" creationId="{AC16A898-F28F-4151-80C1-341D9595C483}"/>
          </ac:picMkLst>
        </pc:picChg>
      </pc:sldChg>
      <pc:sldChg chg="addSp modSp mod ord setBg setClrOvrMap">
        <pc:chgData name="Sarah Burney" userId="3ff1fe9c-ec4d-4417-af83-dbc6e1aa8c41" providerId="ADAL" clId="{88D61E5D-E00F-48A0-BC79-21471CD6A540}" dt="2022-01-03T02:00:24.399" v="4856" actId="20577"/>
        <pc:sldMkLst>
          <pc:docMk/>
          <pc:sldMk cId="3049892349" sldId="265"/>
        </pc:sldMkLst>
        <pc:spChg chg="mod">
          <ac:chgData name="Sarah Burney" userId="3ff1fe9c-ec4d-4417-af83-dbc6e1aa8c41" providerId="ADAL" clId="{88D61E5D-E00F-48A0-BC79-21471CD6A540}" dt="2022-01-02T14:33:02.268" v="2946" actId="26606"/>
          <ac:spMkLst>
            <pc:docMk/>
            <pc:sldMk cId="3049892349" sldId="265"/>
            <ac:spMk id="2" creationId="{F7C0DFCB-3F4B-46DE-9C37-CC14CB8781CC}"/>
          </ac:spMkLst>
        </pc:spChg>
        <pc:spChg chg="mod ord">
          <ac:chgData name="Sarah Burney" userId="3ff1fe9c-ec4d-4417-af83-dbc6e1aa8c41" providerId="ADAL" clId="{88D61E5D-E00F-48A0-BC79-21471CD6A540}" dt="2022-01-03T02:00:24.399" v="4856" actId="20577"/>
          <ac:spMkLst>
            <pc:docMk/>
            <pc:sldMk cId="3049892349" sldId="265"/>
            <ac:spMk id="3" creationId="{A96B8E0B-EDDB-4A2A-8EF9-E967871A7F2C}"/>
          </ac:spMkLst>
        </pc:spChg>
        <pc:spChg chg="add">
          <ac:chgData name="Sarah Burney" userId="3ff1fe9c-ec4d-4417-af83-dbc6e1aa8c41" providerId="ADAL" clId="{88D61E5D-E00F-48A0-BC79-21471CD6A540}" dt="2022-01-02T14:33:02.268" v="2946" actId="26606"/>
          <ac:spMkLst>
            <pc:docMk/>
            <pc:sldMk cId="3049892349" sldId="265"/>
            <ac:spMk id="71" creationId="{85F55C16-BC21-49EF-A4FF-C3155BB93BD3}"/>
          </ac:spMkLst>
        </pc:spChg>
        <pc:spChg chg="add">
          <ac:chgData name="Sarah Burney" userId="3ff1fe9c-ec4d-4417-af83-dbc6e1aa8c41" providerId="ADAL" clId="{88D61E5D-E00F-48A0-BC79-21471CD6A540}" dt="2022-01-02T14:33:02.268" v="2946" actId="26606"/>
          <ac:spMkLst>
            <pc:docMk/>
            <pc:sldMk cId="3049892349" sldId="265"/>
            <ac:spMk id="73" creationId="{0C5F069E-AFE6-4825-8945-46F2918A5019}"/>
          </ac:spMkLst>
        </pc:spChg>
        <pc:picChg chg="add mod">
          <ac:chgData name="Sarah Burney" userId="3ff1fe9c-ec4d-4417-af83-dbc6e1aa8c41" providerId="ADAL" clId="{88D61E5D-E00F-48A0-BC79-21471CD6A540}" dt="2022-01-02T14:33:02.268" v="2946" actId="26606"/>
          <ac:picMkLst>
            <pc:docMk/>
            <pc:sldMk cId="3049892349" sldId="265"/>
            <ac:picMk id="6146" creationId="{91B36D36-70CB-444B-9903-8E369C0BE6CC}"/>
          </ac:picMkLst>
        </pc:picChg>
      </pc:sldChg>
      <pc:sldChg chg="addSp modSp mod ord setBg">
        <pc:chgData name="Sarah Burney" userId="3ff1fe9c-ec4d-4417-af83-dbc6e1aa8c41" providerId="ADAL" clId="{88D61E5D-E00F-48A0-BC79-21471CD6A540}" dt="2022-01-08T17:35:10.946" v="5631" actId="20577"/>
        <pc:sldMkLst>
          <pc:docMk/>
          <pc:sldMk cId="3666624917" sldId="266"/>
        </pc:sldMkLst>
        <pc:spChg chg="mod">
          <ac:chgData name="Sarah Burney" userId="3ff1fe9c-ec4d-4417-af83-dbc6e1aa8c41" providerId="ADAL" clId="{88D61E5D-E00F-48A0-BC79-21471CD6A540}" dt="2022-01-08T17:35:10.946" v="5631" actId="20577"/>
          <ac:spMkLst>
            <pc:docMk/>
            <pc:sldMk cId="3666624917" sldId="266"/>
            <ac:spMk id="2" creationId="{531CD9CC-C028-437E-871A-2E6B591B118F}"/>
          </ac:spMkLst>
        </pc:spChg>
        <pc:spChg chg="mod">
          <ac:chgData name="Sarah Burney" userId="3ff1fe9c-ec4d-4417-af83-dbc6e1aa8c41" providerId="ADAL" clId="{88D61E5D-E00F-48A0-BC79-21471CD6A540}" dt="2022-01-03T03:01:40.806" v="5603" actId="14100"/>
          <ac:spMkLst>
            <pc:docMk/>
            <pc:sldMk cId="3666624917" sldId="266"/>
            <ac:spMk id="3" creationId="{474A7D26-2D43-45DC-9622-B97CAFACA8EE}"/>
          </ac:spMkLst>
        </pc:spChg>
        <pc:spChg chg="add">
          <ac:chgData name="Sarah Burney" userId="3ff1fe9c-ec4d-4417-af83-dbc6e1aa8c41" providerId="ADAL" clId="{88D61E5D-E00F-48A0-BC79-21471CD6A540}" dt="2022-01-03T03:01:06.619" v="5595" actId="26606"/>
          <ac:spMkLst>
            <pc:docMk/>
            <pc:sldMk cId="3666624917" sldId="266"/>
            <ac:spMk id="71" creationId="{0E3596DD-156A-473E-9BB3-C6A29F7574E9}"/>
          </ac:spMkLst>
        </pc:spChg>
        <pc:spChg chg="add">
          <ac:chgData name="Sarah Burney" userId="3ff1fe9c-ec4d-4417-af83-dbc6e1aa8c41" providerId="ADAL" clId="{88D61E5D-E00F-48A0-BC79-21471CD6A540}" dt="2022-01-03T03:01:06.619" v="5595" actId="26606"/>
          <ac:spMkLst>
            <pc:docMk/>
            <pc:sldMk cId="3666624917" sldId="266"/>
            <ac:spMk id="73" creationId="{2C46C4D6-C474-4E92-B52E-944C1118F7B6}"/>
          </ac:spMkLst>
        </pc:spChg>
        <pc:picChg chg="add mod">
          <ac:chgData name="Sarah Burney" userId="3ff1fe9c-ec4d-4417-af83-dbc6e1aa8c41" providerId="ADAL" clId="{88D61E5D-E00F-48A0-BC79-21471CD6A540}" dt="2022-01-03T03:01:06.619" v="5595" actId="26606"/>
          <ac:picMkLst>
            <pc:docMk/>
            <pc:sldMk cId="3666624917" sldId="266"/>
            <ac:picMk id="9218" creationId="{A576EAC5-E6D7-4C6F-887C-F985BDEAB9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03FDE-7F6E-4734-BBC4-860A21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5CF08-90A2-41F4-A147-6D740094F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AU" dirty="0"/>
              <a:t>Term 1 Week 2</a:t>
            </a:r>
          </a:p>
        </p:txBody>
      </p:sp>
      <p:pic>
        <p:nvPicPr>
          <p:cNvPr id="4" name="Picture 3" descr="Pink multi-sized balls">
            <a:extLst>
              <a:ext uri="{FF2B5EF4-FFF2-40B4-BE49-F238E27FC236}">
                <a16:creationId xmlns:a16="http://schemas.microsoft.com/office/drawing/2014/main" id="{2CB565D2-8D6B-4AA4-85F7-27E8F7463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9" r="225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191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D9CC-C028-437E-871A-2E6B591B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250647"/>
          </a:xfrm>
        </p:spPr>
        <p:txBody>
          <a:bodyPr>
            <a:normAutofit/>
          </a:bodyPr>
          <a:lstStyle/>
          <a:p>
            <a:r>
              <a:rPr lang="en-AU"/>
              <a:t>Vacuous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7D26-2D43-45DC-9622-B97CAFAC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4033"/>
            <a:ext cx="4321628" cy="40029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showing no intelligence; stupid or mindless; empty of any thoughts or ideas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>
              <a:lnSpc>
                <a:spcPct val="90000"/>
              </a:lnSpc>
            </a:pPr>
            <a:r>
              <a:rPr lang="en-AU" sz="2000" i="1" dirty="0"/>
              <a:t>The politician was known for making </a:t>
            </a:r>
            <a:r>
              <a:rPr lang="en-AU" sz="2000" i="1" u="sng" dirty="0"/>
              <a:t>vacuous</a:t>
            </a:r>
            <a:r>
              <a:rPr lang="en-AU" sz="2000" i="1" dirty="0"/>
              <a:t> speeches.</a:t>
            </a:r>
          </a:p>
          <a:p>
            <a:pPr>
              <a:lnSpc>
                <a:spcPct val="90000"/>
              </a:lnSpc>
            </a:pPr>
            <a:r>
              <a:rPr lang="en-AU" sz="2000" i="1" dirty="0"/>
              <a:t>Reality TV shows are often </a:t>
            </a:r>
            <a:r>
              <a:rPr lang="en-AU" sz="2000" i="1" u="sng" dirty="0"/>
              <a:t>vacuous</a:t>
            </a:r>
            <a:r>
              <a:rPr lang="en-AU" sz="2000" i="1" dirty="0"/>
              <a:t>.</a:t>
            </a:r>
          </a:p>
          <a:p>
            <a:pPr>
              <a:lnSpc>
                <a:spcPct val="90000"/>
              </a:lnSpc>
            </a:pPr>
            <a:endParaRPr lang="en-AU" sz="1900" dirty="0"/>
          </a:p>
        </p:txBody>
      </p:sp>
      <p:pic>
        <p:nvPicPr>
          <p:cNvPr id="9218" name="Picture 2" descr="The Bachelor Australia (TV Series 2013– ) - IMDb">
            <a:extLst>
              <a:ext uri="{FF2B5EF4-FFF2-40B4-BE49-F238E27FC236}">
                <a16:creationId xmlns:a16="http://schemas.microsoft.com/office/drawing/2014/main" id="{A576EAC5-E6D7-4C6F-887C-F985BDEA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3802" y="643234"/>
            <a:ext cx="3821915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2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1258D-CEF1-4F9A-AEBA-D1163E3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Presumptuous</a:t>
            </a:r>
          </a:p>
        </p:txBody>
      </p:sp>
      <p:pic>
        <p:nvPicPr>
          <p:cNvPr id="8196" name="Picture 4" descr="Free Photo | Portrait of sad teenage girl wearing party hat standing with  her crossed arms">
            <a:extLst>
              <a:ext uri="{FF2B5EF4-FFF2-40B4-BE49-F238E27FC236}">
                <a16:creationId xmlns:a16="http://schemas.microsoft.com/office/drawing/2014/main" id="{AC16A898-F28F-4151-80C1-341D9595C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 bwMode="auto"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7A78-D2D0-4357-852E-57C067AD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overconfident; doing or saying things when you have no right to; taking things for granted</a:t>
            </a:r>
            <a:endParaRPr lang="en-AU" sz="2000" b="1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It was </a:t>
            </a:r>
            <a:r>
              <a:rPr lang="en-AU" sz="2000" i="1" u="sng" dirty="0"/>
              <a:t>presumptuous</a:t>
            </a:r>
            <a:r>
              <a:rPr lang="en-AU" sz="2000" i="1" dirty="0"/>
              <a:t> of her to assume I was going to give her a birthday present.</a:t>
            </a:r>
          </a:p>
          <a:p>
            <a:r>
              <a:rPr lang="en-AU" sz="2000" i="1" dirty="0"/>
              <a:t>Rob says he thinks he knows more than his doctor, which is a bit </a:t>
            </a:r>
            <a:r>
              <a:rPr lang="en-AU" sz="2000" i="1" u="sng" dirty="0"/>
              <a:t>presumptuous</a:t>
            </a:r>
            <a:r>
              <a:rPr lang="en-AU" sz="2000" i="1" dirty="0"/>
              <a:t>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744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5D7F-A61D-4AD3-90A8-2CA1FFF6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Admonish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D3DA-1AFF-45DB-BF3E-02F7754F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verb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to warn or scold someone, usually in a kind but firm way</a:t>
            </a:r>
            <a:endParaRPr lang="en-AU" sz="2000" b="1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Jonny’s father </a:t>
            </a:r>
            <a:r>
              <a:rPr lang="en-AU" sz="2000" i="1" u="sng" dirty="0"/>
              <a:t>admonished</a:t>
            </a:r>
            <a:r>
              <a:rPr lang="en-AU" sz="2000" i="1" dirty="0"/>
              <a:t> him for playing too near the road.</a:t>
            </a:r>
          </a:p>
          <a:p>
            <a:r>
              <a:rPr lang="en-AU" sz="2000" i="1" u="sng" dirty="0"/>
              <a:t>Admonish</a:t>
            </a:r>
            <a:r>
              <a:rPr lang="en-AU" sz="2000" i="1" dirty="0"/>
              <a:t> your friends in private, praise them in public.</a:t>
            </a:r>
          </a:p>
        </p:txBody>
      </p:sp>
      <p:pic>
        <p:nvPicPr>
          <p:cNvPr id="1028" name="Picture 4" descr="My Parents scold me for no reason&amp;quot; - 8 best tips to follow.">
            <a:extLst>
              <a:ext uri="{FF2B5EF4-FFF2-40B4-BE49-F238E27FC236}">
                <a16:creationId xmlns:a16="http://schemas.microsoft.com/office/drawing/2014/main" id="{9BCF2A50-734B-4436-B052-4E70AA4B0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5" t="36" r="17755" b="-40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9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32C5A-796C-4E48-AC76-B6B034FF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 dirty="0"/>
              <a:t>Lassitude</a:t>
            </a:r>
          </a:p>
        </p:txBody>
      </p:sp>
      <p:pic>
        <p:nvPicPr>
          <p:cNvPr id="2050" name="Picture 2" descr="From “I&amp;#39;m Bored” to “Can We Do This Again?” Engaging Students through  Electives and Engaging Content">
            <a:extLst>
              <a:ext uri="{FF2B5EF4-FFF2-40B4-BE49-F238E27FC236}">
                <a16:creationId xmlns:a16="http://schemas.microsoft.com/office/drawing/2014/main" id="{0641A41D-52D1-4AD3-9A9D-292E6C149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 r="856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AB6E-9A75-403A-B6C7-DE2E55D5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noun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a state of physical or mental tiredness; lack of energy or interest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>
              <a:lnSpc>
                <a:spcPct val="90000"/>
              </a:lnSpc>
            </a:pPr>
            <a:r>
              <a:rPr lang="en-AU" sz="2000" i="1" dirty="0"/>
              <a:t>The students reacted to the new topic with total </a:t>
            </a:r>
            <a:r>
              <a:rPr lang="en-AU" sz="2000" i="1" u="sng" dirty="0"/>
              <a:t>lassitude</a:t>
            </a:r>
            <a:r>
              <a:rPr lang="en-AU" sz="2000" i="1" dirty="0"/>
              <a:t> and apathy. </a:t>
            </a:r>
          </a:p>
          <a:p>
            <a:pPr>
              <a:lnSpc>
                <a:spcPct val="90000"/>
              </a:lnSpc>
            </a:pPr>
            <a:r>
              <a:rPr lang="en-AU" sz="2000" i="1" dirty="0"/>
              <a:t>Symptoms may include nausea, headaches and </a:t>
            </a:r>
            <a:r>
              <a:rPr lang="en-AU" sz="2000" i="1" u="sng" dirty="0"/>
              <a:t>lassitude</a:t>
            </a:r>
            <a:r>
              <a:rPr lang="en-AU" sz="2000" i="1" dirty="0"/>
              <a:t>.</a:t>
            </a:r>
          </a:p>
          <a:p>
            <a:pPr>
              <a:lnSpc>
                <a:spcPct val="90000"/>
              </a:lnSpc>
            </a:pP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20213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44742-0094-4796-85C9-2F170311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AU" dirty="0"/>
              <a:t>Akimbo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739B-6769-42C2-A824-727CF3DA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hands on hips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She stood with her arms </a:t>
            </a:r>
            <a:r>
              <a:rPr lang="en-AU" sz="2400" i="1" u="sng" dirty="0"/>
              <a:t>akimbo</a:t>
            </a:r>
            <a:r>
              <a:rPr lang="en-AU" sz="2400" i="1" dirty="0"/>
              <a:t>.</a:t>
            </a:r>
          </a:p>
          <a:p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81FB4-6245-4201-9723-1486AB16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704383"/>
            <a:ext cx="4747547" cy="34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A8C27-E7AC-4F81-8F0B-BA422AF7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 dirty="0"/>
              <a:t>Licentious</a:t>
            </a:r>
          </a:p>
        </p:txBody>
      </p:sp>
      <p:pic>
        <p:nvPicPr>
          <p:cNvPr id="4" name="Picture 4" descr="Art Industry News: Disgraced NYC Mayoral Candidate Anthony Weiner Wants to  Cash In on NFTs of His Own Infamy + Other Stories | Artnet News">
            <a:extLst>
              <a:ext uri="{FF2B5EF4-FFF2-40B4-BE49-F238E27FC236}">
                <a16:creationId xmlns:a16="http://schemas.microsoft.com/office/drawing/2014/main" id="{B614EA31-56E6-4B02-9A32-C085D2CF6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" r="29694" b="-3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D281-9E5A-40A6-9E7F-57FA760C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not following any rules or restraints; sexually immoral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Once the politician’s </a:t>
            </a:r>
            <a:r>
              <a:rPr lang="en-AU" sz="2400" i="1" u="sng" dirty="0"/>
              <a:t>licentious</a:t>
            </a:r>
            <a:r>
              <a:rPr lang="en-AU" sz="2400" i="1" dirty="0"/>
              <a:t> behaviour became known, he was publicly disgraced.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9647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AECE5-069D-4A58-A004-C3B461F5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Muse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B0EF-056C-42D5-BC22-24011D31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verb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to think about something carefully; to say something aloud in a thoughtful way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>
              <a:lnSpc>
                <a:spcPct val="90000"/>
              </a:lnSpc>
            </a:pPr>
            <a:r>
              <a:rPr lang="en-AU" sz="2000" i="1" dirty="0"/>
              <a:t>Terry had already begun to </a:t>
            </a:r>
            <a:r>
              <a:rPr lang="en-AU" sz="2000" i="1" u="sng" dirty="0"/>
              <a:t>muse</a:t>
            </a:r>
            <a:r>
              <a:rPr lang="en-AU" sz="2000" i="1" dirty="0"/>
              <a:t> about starting his own business.</a:t>
            </a:r>
          </a:p>
          <a:p>
            <a:pPr>
              <a:lnSpc>
                <a:spcPct val="90000"/>
              </a:lnSpc>
            </a:pPr>
            <a:r>
              <a:rPr lang="en-AU" sz="2000" i="1" dirty="0"/>
              <a:t>“I suppose I could sell the house,” she </a:t>
            </a:r>
            <a:r>
              <a:rPr lang="en-AU" sz="2000" i="1" u="sng" dirty="0"/>
              <a:t>mused</a:t>
            </a:r>
            <a:r>
              <a:rPr lang="en-AU" sz="2000" i="1" dirty="0"/>
              <a:t>, “but then where would I live?”</a:t>
            </a:r>
          </a:p>
          <a:p>
            <a:pPr>
              <a:lnSpc>
                <a:spcPct val="90000"/>
              </a:lnSpc>
            </a:pPr>
            <a:endParaRPr lang="en-AU" sz="2000" dirty="0"/>
          </a:p>
        </p:txBody>
      </p:sp>
      <p:pic>
        <p:nvPicPr>
          <p:cNvPr id="4098" name="Picture 2" descr="27,844 BEST Student Wondering IMAGES, STOCK PHOTOS &amp;amp; VECTORS | Adobe Stock">
            <a:extLst>
              <a:ext uri="{FF2B5EF4-FFF2-40B4-BE49-F238E27FC236}">
                <a16:creationId xmlns:a16="http://schemas.microsoft.com/office/drawing/2014/main" id="{9CD54855-C617-4C27-BF3F-16C1DFC3D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6" b="3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2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oney - Australian Currrency- Cairns Banks - CairnsAustralia.com">
            <a:extLst>
              <a:ext uri="{FF2B5EF4-FFF2-40B4-BE49-F238E27FC236}">
                <a16:creationId xmlns:a16="http://schemas.microsoft.com/office/drawing/2014/main" id="{28D03EB0-2906-4392-BF88-4B20781F7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A9C6B-07D3-4208-9A13-C35D6BCD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07" y="2439537"/>
            <a:ext cx="5552090" cy="1191873"/>
          </a:xfrm>
        </p:spPr>
        <p:txBody>
          <a:bodyPr anchor="b">
            <a:normAutofit/>
          </a:bodyPr>
          <a:lstStyle/>
          <a:p>
            <a:r>
              <a:rPr lang="en-AU" sz="3600" dirty="0"/>
              <a:t>Pecuniary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8B2D-5B0B-4012-930A-9169E30C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3797560"/>
            <a:ext cx="5552089" cy="25587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relating to money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>
              <a:lnSpc>
                <a:spcPct val="90000"/>
              </a:lnSpc>
            </a:pPr>
            <a:r>
              <a:rPr lang="en-AU" sz="2000" i="1" dirty="0"/>
              <a:t>His </a:t>
            </a:r>
            <a:r>
              <a:rPr lang="en-AU" sz="2000" i="1" u="sng" dirty="0"/>
              <a:t>pecuniary</a:t>
            </a:r>
            <a:r>
              <a:rPr lang="en-AU" sz="2000" i="1" dirty="0"/>
              <a:t> troubles were over when he won the lottery.</a:t>
            </a:r>
          </a:p>
        </p:txBody>
      </p:sp>
    </p:spTree>
    <p:extLst>
      <p:ext uri="{BB962C8B-B14F-4D97-AF65-F5344CB8AC3E}">
        <p14:creationId xmlns:p14="http://schemas.microsoft.com/office/powerpoint/2010/main" val="251239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0DFCB-3F4B-46DE-9C37-CC14CB87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952744"/>
          </a:xfrm>
        </p:spPr>
        <p:txBody>
          <a:bodyPr>
            <a:normAutofit/>
          </a:bodyPr>
          <a:lstStyle/>
          <a:p>
            <a:r>
              <a:rPr lang="en-AU" dirty="0"/>
              <a:t>Subversive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Why I Spy | Australian Security Intelligence Organisation">
            <a:extLst>
              <a:ext uri="{FF2B5EF4-FFF2-40B4-BE49-F238E27FC236}">
                <a16:creationId xmlns:a16="http://schemas.microsoft.com/office/drawing/2014/main" id="{91B36D36-70CB-444B-9903-8E369C0B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34" y="1918107"/>
            <a:ext cx="3195204" cy="31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8E0B-EDDB-4A2A-8EF9-E967871A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497257"/>
            <a:ext cx="4840010" cy="3679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working against something (usually a system or establishment); trying to destroy or undermine its power from within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The group published an anonymous magazine full of </a:t>
            </a:r>
            <a:r>
              <a:rPr lang="en-AU" sz="2000" i="1" u="sng" dirty="0"/>
              <a:t>subversive</a:t>
            </a:r>
            <a:r>
              <a:rPr lang="en-AU" sz="2000" i="1" dirty="0"/>
              <a:t> articles about the government. </a:t>
            </a:r>
          </a:p>
          <a:p>
            <a:endParaRPr lang="en-AU" sz="2000" i="1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04989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348C2-56E7-404E-A147-2E9AD457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Plight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A736-4DA6-48EC-9CFC-2604A3C7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an unfortunate, dangerous, or difficult situation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The </a:t>
            </a:r>
            <a:r>
              <a:rPr lang="en-AU" sz="2400" i="1" u="sng" dirty="0"/>
              <a:t>plight</a:t>
            </a:r>
            <a:r>
              <a:rPr lang="en-AU" sz="2400" i="1" dirty="0"/>
              <a:t> of the endangered axolotl cannot be ignored. </a:t>
            </a:r>
          </a:p>
          <a:p>
            <a:r>
              <a:rPr lang="en-AU" sz="2400" i="1" dirty="0"/>
              <a:t>Nobody had any sympathy for his </a:t>
            </a:r>
            <a:r>
              <a:rPr lang="en-AU" sz="2400" i="1" u="sng" dirty="0"/>
              <a:t>plight</a:t>
            </a:r>
            <a:r>
              <a:rPr lang="en-AU" sz="2400" i="1" dirty="0"/>
              <a:t> because it was his own fault.</a:t>
            </a:r>
          </a:p>
          <a:p>
            <a:endParaRPr lang="en-AU" sz="2000" dirty="0"/>
          </a:p>
        </p:txBody>
      </p:sp>
      <p:pic>
        <p:nvPicPr>
          <p:cNvPr id="7170" name="Picture 2" descr="How the Critically Endangered Axolotl is Making a Comeback - YouTube">
            <a:extLst>
              <a:ext uri="{FF2B5EF4-FFF2-40B4-BE49-F238E27FC236}">
                <a16:creationId xmlns:a16="http://schemas.microsoft.com/office/drawing/2014/main" id="{7210DB40-6065-4237-8925-ECF65AC38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r="15297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2612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26"/>
      </a:dk2>
      <a:lt2>
        <a:srgbClr val="E2E3E8"/>
      </a:lt2>
      <a:accent1>
        <a:srgbClr val="B0A16B"/>
      </a:accent1>
      <a:accent2>
        <a:srgbClr val="CF8E69"/>
      </a:accent2>
      <a:accent3>
        <a:srgbClr val="D88589"/>
      </a:accent3>
      <a:accent4>
        <a:srgbClr val="CF699A"/>
      </a:accent4>
      <a:accent5>
        <a:srgbClr val="D885CF"/>
      </a:accent5>
      <a:accent6>
        <a:srgbClr val="B069CF"/>
      </a:accent6>
      <a:hlink>
        <a:srgbClr val="6979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395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Year 9 Vocab</vt:lpstr>
      <vt:lpstr>Admonish</vt:lpstr>
      <vt:lpstr>Lassitude</vt:lpstr>
      <vt:lpstr>Akimbo</vt:lpstr>
      <vt:lpstr>Licentious</vt:lpstr>
      <vt:lpstr>Muse</vt:lpstr>
      <vt:lpstr>Pecuniary</vt:lpstr>
      <vt:lpstr>Subversive</vt:lpstr>
      <vt:lpstr>Plight</vt:lpstr>
      <vt:lpstr>Vacuous</vt:lpstr>
      <vt:lpstr>Presumptuous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2022-01-02T06:26:48Z</dcterms:created>
  <dcterms:modified xsi:type="dcterms:W3CDTF">2022-01-08T17:35:28Z</dcterms:modified>
</cp:coreProperties>
</file>